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0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2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9.xml" ContentType="application/vnd.openxmlformats-officedocument.presentationml.tags+xml"/>
  <Override PartName="/ppt/notesSlides/notesSlide3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4.xml" ContentType="application/vnd.openxmlformats-officedocument.presentationml.notesSlide+xml"/>
  <Override PartName="/ppt/tags/tag2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7" r:id="rId2"/>
    <p:sldMasterId id="2147483895" r:id="rId3"/>
    <p:sldMasterId id="2147483907" r:id="rId4"/>
    <p:sldMasterId id="2147483920" r:id="rId5"/>
    <p:sldMasterId id="2147483933" r:id="rId6"/>
    <p:sldMasterId id="2147483945" r:id="rId7"/>
    <p:sldMasterId id="2147483979" r:id="rId8"/>
    <p:sldMasterId id="2147484016" r:id="rId9"/>
    <p:sldMasterId id="2147484028" r:id="rId10"/>
    <p:sldMasterId id="2147484105" r:id="rId11"/>
    <p:sldMasterId id="2147484144" r:id="rId12"/>
    <p:sldMasterId id="2147484169" r:id="rId13"/>
  </p:sldMasterIdLst>
  <p:notesMasterIdLst>
    <p:notesMasterId r:id="rId39"/>
  </p:notesMasterIdLst>
  <p:sldIdLst>
    <p:sldId id="814" r:id="rId14"/>
    <p:sldId id="746" r:id="rId15"/>
    <p:sldId id="802" r:id="rId16"/>
    <p:sldId id="801" r:id="rId17"/>
    <p:sldId id="829" r:id="rId18"/>
    <p:sldId id="830" r:id="rId19"/>
    <p:sldId id="849" r:id="rId20"/>
    <p:sldId id="758" r:id="rId21"/>
    <p:sldId id="850" r:id="rId22"/>
    <p:sldId id="817" r:id="rId23"/>
    <p:sldId id="831" r:id="rId24"/>
    <p:sldId id="806" r:id="rId25"/>
    <p:sldId id="761" r:id="rId26"/>
    <p:sldId id="851" r:id="rId27"/>
    <p:sldId id="818" r:id="rId28"/>
    <p:sldId id="767" r:id="rId29"/>
    <p:sldId id="826" r:id="rId30"/>
    <p:sldId id="832" r:id="rId31"/>
    <p:sldId id="836" r:id="rId32"/>
    <p:sldId id="296" r:id="rId33"/>
    <p:sldId id="839" r:id="rId34"/>
    <p:sldId id="852" r:id="rId35"/>
    <p:sldId id="740" r:id="rId36"/>
    <p:sldId id="741" r:id="rId37"/>
    <p:sldId id="73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DFF"/>
    <a:srgbClr val="0319ED"/>
    <a:srgbClr val="C1E4FF"/>
    <a:srgbClr val="9BD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60" autoAdjust="0"/>
    <p:restoredTop sz="94660"/>
  </p:normalViewPr>
  <p:slideViewPr>
    <p:cSldViewPr snapToGrid="0">
      <p:cViewPr varScale="1">
        <p:scale>
          <a:sx n="70" d="100"/>
          <a:sy n="70" d="100"/>
        </p:scale>
        <p:origin x="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09689-C1D2-4480-B116-F6BFED196604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F43AC-4E59-434D-9F0B-5C50EE4A4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83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</a:rPr>
              <a:t>&lt;a href="https://www.freepik.com/free-photos-vectors/business"&gt;Business vector created by freepik - www.freepik.com&lt;/a&gt;</a:t>
            </a: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7268A0-A0A5-4CB8-B98C-29674C1F9EA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489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Google Shape;2394;g1003d90df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5" name="Google Shape;2395;g1003d90df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203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1" name="Google Shape;2501;gac8208b228_0_1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2" name="Google Shape;2502;gac8208b228_0_1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3725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D24C2-2DB6-4D9F-8E1E-74A76A491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369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</a:rPr>
              <a:t>&lt;a </a:t>
            </a:r>
            <a:r>
              <a:rPr lang="en-US" altLang="en-US" dirty="0" err="1">
                <a:latin typeface="Arial" panose="020B0604020202020204" pitchFamily="34" charset="0"/>
              </a:rPr>
              <a:t>href</a:t>
            </a:r>
            <a:r>
              <a:rPr lang="en-US" altLang="en-US" dirty="0">
                <a:latin typeface="Arial" panose="020B0604020202020204" pitchFamily="34" charset="0"/>
              </a:rPr>
              <a:t>="https://www.freepik.com/free-photos-vectors/business"&gt;Business vector created by </a:t>
            </a:r>
            <a:r>
              <a:rPr lang="en-US" altLang="en-US" dirty="0" err="1">
                <a:latin typeface="Arial" panose="020B0604020202020204" pitchFamily="34" charset="0"/>
              </a:rPr>
              <a:t>freepik</a:t>
            </a:r>
            <a:r>
              <a:rPr lang="en-US" altLang="en-US" dirty="0">
                <a:latin typeface="Arial" panose="020B0604020202020204" pitchFamily="34" charset="0"/>
              </a:rPr>
              <a:t> - www.freepik.com&lt;/a&gt;</a:t>
            </a: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7268A0-A0A5-4CB8-B98C-29674C1F9EA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6917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5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7335A-488D-4064-8CD9-A5496BA7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3094E5-DA7F-47E8-9DE3-02E2AA81C6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7FF83-F18E-480D-8BA2-1ED440475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13FD9-53E1-4EF3-8886-05D257589C8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EF4F9-BFBB-49F2-82C2-6BA8CCD47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0315-91F0-4145-B3E8-5D7847B3F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4369-6721-43EA-B91C-7468C3D48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0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640EC-A56F-40AD-B9D8-D50D87484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BECC58-4A1B-4C2D-A96D-7033949B7C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ECD5C-9E35-4D61-83EE-F54634289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13FD9-53E1-4EF3-8886-05D257589C8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00CDD-622D-489C-82F5-62DDDAC94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7F64A-8DED-4A0C-B4B8-CF37B445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4369-6721-43EA-B91C-7468C3D48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7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AE7744-87DB-4C3C-AE0F-CDE29D88AD6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8E15B6-FC79-437F-9EB4-9FA6F0DC4B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06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282AA8-EBBD-42C5-B830-5AD797E7C3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4F0C51-78A1-4C10-AE86-BF03EFC3A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78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B816F4-CF50-4DF6-8263-554B0B096B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FB1AE4-CB83-4A1C-AD98-434586E879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13139E-962E-4A3D-8ABD-C7D1B3E1CF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EF53AB-5312-4DA9-9204-0D9C4BA95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50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59F799-6F0D-4D91-BE7D-4F6ED3FF8C1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E9AEC8-F299-42CE-AEC1-2A6B064A72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51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2C27E1-F62A-4E5C-9F4F-CA2C997C5E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14359C-F325-4378-A7FB-F0F8DE080B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21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138318-5EB7-4CF6-A23A-273FA3703D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98319E-C731-4B0C-BFF7-60D591714E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62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9EC094-8A71-4A5F-A060-C57210FBBF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72A64C-7E32-48F1-9DDF-2ACBC99B67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82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975F50-489B-428D-A8B2-B0ADB16481E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DEAAC2-4A00-4DFF-B4CF-CE8782BAF9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40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3578191" y="4945633"/>
            <a:ext cx="5035600" cy="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233833" y="1343567"/>
            <a:ext cx="7724400" cy="36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01599" y="-508000"/>
            <a:ext cx="12422516" cy="7874011"/>
            <a:chOff x="-76200" y="-381000"/>
            <a:chExt cx="9316887" cy="5905508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6174867" y="-353766"/>
            <a:ext cx="923200" cy="663167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88881" y="190433"/>
            <a:ext cx="11953523" cy="6365377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367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ECDAB6-370B-4C86-AD3E-66F3885534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C6B3C9-7D02-4E3E-AB43-31378B0D19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A0554-8D6B-4F77-8AC7-67F25A95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13FD9-53E1-4EF3-8886-05D257589C8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D4F99-1045-44BD-9FC2-0EDEF30FA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A3489-A63F-40C9-89D9-A441DFC7D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4369-6721-43EA-B91C-7468C3D48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1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"/>
          <p:cNvSpPr txBox="1">
            <a:spLocks noGrp="1"/>
          </p:cNvSpPr>
          <p:nvPr>
            <p:ph type="title"/>
          </p:nvPr>
        </p:nvSpPr>
        <p:spPr>
          <a:xfrm>
            <a:off x="960000" y="1979517"/>
            <a:ext cx="6125600" cy="1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44" name="Google Shape;344;p9"/>
          <p:cNvSpPr txBox="1">
            <a:spLocks noGrp="1"/>
          </p:cNvSpPr>
          <p:nvPr>
            <p:ph type="subTitle" idx="1"/>
          </p:nvPr>
        </p:nvSpPr>
        <p:spPr>
          <a:xfrm>
            <a:off x="960000" y="3306067"/>
            <a:ext cx="5550400" cy="1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5" name="Google Shape;345;p9"/>
          <p:cNvGrpSpPr/>
          <p:nvPr/>
        </p:nvGrpSpPr>
        <p:grpSpPr>
          <a:xfrm>
            <a:off x="15" y="-675445"/>
            <a:ext cx="12191919" cy="7533445"/>
            <a:chOff x="11" y="-506584"/>
            <a:chExt cx="9143939" cy="5650084"/>
          </a:xfrm>
        </p:grpSpPr>
        <p:grpSp>
          <p:nvGrpSpPr>
            <p:cNvPr id="346" name="Google Shape;346;p9"/>
            <p:cNvGrpSpPr/>
            <p:nvPr/>
          </p:nvGrpSpPr>
          <p:grpSpPr>
            <a:xfrm>
              <a:off x="7600" y="-506584"/>
              <a:ext cx="8983950" cy="5650084"/>
              <a:chOff x="160000" y="-430384"/>
              <a:chExt cx="8983950" cy="5650084"/>
            </a:xfrm>
          </p:grpSpPr>
          <p:sp>
            <p:nvSpPr>
              <p:cNvPr id="347" name="Google Shape;347;p9"/>
              <p:cNvSpPr/>
              <p:nvPr/>
            </p:nvSpPr>
            <p:spPr>
              <a:xfrm rot="5400000">
                <a:off x="296517" y="8293"/>
                <a:ext cx="1314676" cy="1298089"/>
              </a:xfrm>
              <a:custGeom>
                <a:avLst/>
                <a:gdLst/>
                <a:ahLst/>
                <a:cxnLst/>
                <a:rect l="l" t="t" r="r" b="b"/>
                <a:pathLst>
                  <a:path w="32972" h="32556" extrusionOk="0">
                    <a:moveTo>
                      <a:pt x="0" y="0"/>
                    </a:moveTo>
                    <a:lnTo>
                      <a:pt x="0" y="32556"/>
                    </a:lnTo>
                    <a:lnTo>
                      <a:pt x="32972" y="32556"/>
                    </a:lnTo>
                    <a:cubicBezTo>
                      <a:pt x="32428" y="32078"/>
                      <a:pt x="31964" y="31519"/>
                      <a:pt x="31611" y="30861"/>
                    </a:cubicBezTo>
                    <a:cubicBezTo>
                      <a:pt x="31024" y="29761"/>
                      <a:pt x="30835" y="28540"/>
                      <a:pt x="30749" y="27284"/>
                    </a:cubicBezTo>
                    <a:cubicBezTo>
                      <a:pt x="30608" y="25223"/>
                      <a:pt x="30743" y="23074"/>
                      <a:pt x="29849" y="21236"/>
                    </a:cubicBezTo>
                    <a:cubicBezTo>
                      <a:pt x="29669" y="20866"/>
                      <a:pt x="29454" y="20521"/>
                      <a:pt x="29209" y="20203"/>
                    </a:cubicBezTo>
                    <a:cubicBezTo>
                      <a:pt x="27815" y="18372"/>
                      <a:pt x="25472" y="17334"/>
                      <a:pt x="23237" y="16585"/>
                    </a:cubicBezTo>
                    <a:cubicBezTo>
                      <a:pt x="18056" y="14851"/>
                      <a:pt x="12288" y="13718"/>
                      <a:pt x="8596" y="9693"/>
                    </a:cubicBezTo>
                    <a:cubicBezTo>
                      <a:pt x="6106" y="6978"/>
                      <a:pt x="4825" y="3173"/>
                      <a:pt x="1836" y="1018"/>
                    </a:cubicBezTo>
                    <a:cubicBezTo>
                      <a:pt x="1264" y="604"/>
                      <a:pt x="648" y="268"/>
                      <a:pt x="0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9"/>
              <p:cNvSpPr/>
              <p:nvPr/>
            </p:nvSpPr>
            <p:spPr>
              <a:xfrm rot="-5400000">
                <a:off x="3486301" y="1696216"/>
                <a:ext cx="5573884" cy="132068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9"/>
              <p:cNvSpPr/>
              <p:nvPr/>
            </p:nvSpPr>
            <p:spPr>
              <a:xfrm>
                <a:off x="6926650" y="-100"/>
                <a:ext cx="2217300" cy="5143500"/>
              </a:xfrm>
              <a:prstGeom prst="rect">
                <a:avLst/>
              </a:pr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9"/>
              <p:cNvSpPr/>
              <p:nvPr/>
            </p:nvSpPr>
            <p:spPr>
              <a:xfrm>
                <a:off x="160000" y="-100"/>
                <a:ext cx="679975" cy="35505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9"/>
              <p:cNvSpPr/>
              <p:nvPr/>
            </p:nvSpPr>
            <p:spPr>
              <a:xfrm>
                <a:off x="2171200" y="4910450"/>
                <a:ext cx="1335400" cy="309250"/>
              </a:xfrm>
              <a:custGeom>
                <a:avLst/>
                <a:gdLst/>
                <a:ahLst/>
                <a:cxnLst/>
                <a:rect l="l" t="t" r="r" b="b"/>
                <a:pathLst>
                  <a:path w="53416" h="12370" extrusionOk="0">
                    <a:moveTo>
                      <a:pt x="28676" y="1"/>
                    </a:moveTo>
                    <a:cubicBezTo>
                      <a:pt x="28154" y="1"/>
                      <a:pt x="27632" y="7"/>
                      <a:pt x="27110" y="18"/>
                    </a:cubicBezTo>
                    <a:cubicBezTo>
                      <a:pt x="26166" y="38"/>
                      <a:pt x="25223" y="73"/>
                      <a:pt x="24281" y="120"/>
                    </a:cubicBezTo>
                    <a:cubicBezTo>
                      <a:pt x="18997" y="383"/>
                      <a:pt x="13607" y="1000"/>
                      <a:pt x="8851" y="3315"/>
                    </a:cubicBezTo>
                    <a:cubicBezTo>
                      <a:pt x="4973" y="5203"/>
                      <a:pt x="1555" y="8414"/>
                      <a:pt x="0" y="12370"/>
                    </a:cubicBezTo>
                    <a:lnTo>
                      <a:pt x="53415" y="12370"/>
                    </a:lnTo>
                    <a:cubicBezTo>
                      <a:pt x="52645" y="10623"/>
                      <a:pt x="51614" y="8998"/>
                      <a:pt x="50325" y="7577"/>
                    </a:cubicBezTo>
                    <a:cubicBezTo>
                      <a:pt x="48400" y="5450"/>
                      <a:pt x="45997" y="3829"/>
                      <a:pt x="43372" y="2653"/>
                    </a:cubicBezTo>
                    <a:cubicBezTo>
                      <a:pt x="41722" y="1911"/>
                      <a:pt x="39984" y="1347"/>
                      <a:pt x="38227" y="946"/>
                    </a:cubicBezTo>
                    <a:cubicBezTo>
                      <a:pt x="35098" y="233"/>
                      <a:pt x="31891" y="1"/>
                      <a:pt x="2867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9"/>
              <p:cNvSpPr/>
              <p:nvPr/>
            </p:nvSpPr>
            <p:spPr>
              <a:xfrm rot="5400000" flipH="1">
                <a:off x="8137150" y="3447450"/>
                <a:ext cx="1568850" cy="444725"/>
              </a:xfrm>
              <a:custGeom>
                <a:avLst/>
                <a:gdLst/>
                <a:ahLst/>
                <a:cxnLst/>
                <a:rect l="l" t="t" r="r" b="b"/>
                <a:pathLst>
                  <a:path w="62754" h="17789" extrusionOk="0">
                    <a:moveTo>
                      <a:pt x="1" y="0"/>
                    </a:moveTo>
                    <a:cubicBezTo>
                      <a:pt x="164" y="1474"/>
                      <a:pt x="753" y="2843"/>
                      <a:pt x="2055" y="4016"/>
                    </a:cubicBezTo>
                    <a:cubicBezTo>
                      <a:pt x="3946" y="5720"/>
                      <a:pt x="6219" y="6956"/>
                      <a:pt x="8175" y="8591"/>
                    </a:cubicBezTo>
                    <a:cubicBezTo>
                      <a:pt x="8972" y="9258"/>
                      <a:pt x="9751" y="9944"/>
                      <a:pt x="10535" y="10619"/>
                    </a:cubicBezTo>
                    <a:cubicBezTo>
                      <a:pt x="11758" y="11672"/>
                      <a:pt x="12996" y="12704"/>
                      <a:pt x="14339" y="13601"/>
                    </a:cubicBezTo>
                    <a:cubicBezTo>
                      <a:pt x="18653" y="16483"/>
                      <a:pt x="23826" y="17788"/>
                      <a:pt x="29039" y="17788"/>
                    </a:cubicBezTo>
                    <a:cubicBezTo>
                      <a:pt x="31857" y="17788"/>
                      <a:pt x="34686" y="17407"/>
                      <a:pt x="37397" y="16688"/>
                    </a:cubicBezTo>
                    <a:cubicBezTo>
                      <a:pt x="42410" y="15359"/>
                      <a:pt x="47061" y="12973"/>
                      <a:pt x="51334" y="10004"/>
                    </a:cubicBezTo>
                    <a:cubicBezTo>
                      <a:pt x="53645" y="8400"/>
                      <a:pt x="55846" y="6624"/>
                      <a:pt x="57936" y="4752"/>
                    </a:cubicBezTo>
                    <a:cubicBezTo>
                      <a:pt x="59608" y="3254"/>
                      <a:pt x="61228" y="1670"/>
                      <a:pt x="62754" y="2"/>
                    </a:cubicBezTo>
                    <a:lnTo>
                      <a:pt x="62754" y="0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9"/>
              <p:cNvSpPr/>
              <p:nvPr/>
            </p:nvSpPr>
            <p:spPr>
              <a:xfrm>
                <a:off x="8691688" y="-100"/>
                <a:ext cx="452250" cy="753875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4" name="Google Shape;354;p9"/>
            <p:cNvGrpSpPr/>
            <p:nvPr/>
          </p:nvGrpSpPr>
          <p:grpSpPr>
            <a:xfrm>
              <a:off x="11" y="-430384"/>
              <a:ext cx="9143939" cy="5573884"/>
              <a:chOff x="11" y="-430384"/>
              <a:chExt cx="9143939" cy="5573884"/>
            </a:xfrm>
          </p:grpSpPr>
          <p:sp>
            <p:nvSpPr>
              <p:cNvPr id="355" name="Google Shape;355;p9"/>
              <p:cNvSpPr/>
              <p:nvPr/>
            </p:nvSpPr>
            <p:spPr>
              <a:xfrm rot="5400000">
                <a:off x="-8283" y="8293"/>
                <a:ext cx="1314676" cy="1298089"/>
              </a:xfrm>
              <a:custGeom>
                <a:avLst/>
                <a:gdLst/>
                <a:ahLst/>
                <a:cxnLst/>
                <a:rect l="l" t="t" r="r" b="b"/>
                <a:pathLst>
                  <a:path w="32972" h="32556" extrusionOk="0">
                    <a:moveTo>
                      <a:pt x="0" y="0"/>
                    </a:moveTo>
                    <a:lnTo>
                      <a:pt x="0" y="32556"/>
                    </a:lnTo>
                    <a:lnTo>
                      <a:pt x="32972" y="32556"/>
                    </a:lnTo>
                    <a:cubicBezTo>
                      <a:pt x="32428" y="32078"/>
                      <a:pt x="31964" y="31519"/>
                      <a:pt x="31611" y="30861"/>
                    </a:cubicBezTo>
                    <a:cubicBezTo>
                      <a:pt x="31024" y="29761"/>
                      <a:pt x="30835" y="28540"/>
                      <a:pt x="30749" y="27284"/>
                    </a:cubicBezTo>
                    <a:cubicBezTo>
                      <a:pt x="30608" y="25223"/>
                      <a:pt x="30743" y="23074"/>
                      <a:pt x="29849" y="21236"/>
                    </a:cubicBezTo>
                    <a:cubicBezTo>
                      <a:pt x="29669" y="20866"/>
                      <a:pt x="29454" y="20521"/>
                      <a:pt x="29209" y="20203"/>
                    </a:cubicBezTo>
                    <a:cubicBezTo>
                      <a:pt x="27815" y="18372"/>
                      <a:pt x="25472" y="17334"/>
                      <a:pt x="23237" y="16585"/>
                    </a:cubicBezTo>
                    <a:cubicBezTo>
                      <a:pt x="18056" y="14851"/>
                      <a:pt x="12288" y="13718"/>
                      <a:pt x="8596" y="9693"/>
                    </a:cubicBezTo>
                    <a:cubicBezTo>
                      <a:pt x="6106" y="6978"/>
                      <a:pt x="4825" y="3173"/>
                      <a:pt x="1836" y="1018"/>
                    </a:cubicBezTo>
                    <a:cubicBezTo>
                      <a:pt x="1264" y="604"/>
                      <a:pt x="648" y="26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9"/>
              <p:cNvSpPr/>
              <p:nvPr/>
            </p:nvSpPr>
            <p:spPr>
              <a:xfrm rot="-5400000">
                <a:off x="3486301" y="1696216"/>
                <a:ext cx="5573884" cy="132068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9"/>
              <p:cNvSpPr/>
              <p:nvPr/>
            </p:nvSpPr>
            <p:spPr>
              <a:xfrm>
                <a:off x="6926650" y="-100"/>
                <a:ext cx="2217300" cy="514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9"/>
              <p:cNvSpPr/>
              <p:nvPr/>
            </p:nvSpPr>
            <p:spPr>
              <a:xfrm>
                <a:off x="160000" y="-100"/>
                <a:ext cx="679975" cy="35505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9"/>
              <p:cNvSpPr/>
              <p:nvPr/>
            </p:nvSpPr>
            <p:spPr>
              <a:xfrm>
                <a:off x="2171200" y="4834250"/>
                <a:ext cx="1335400" cy="309250"/>
              </a:xfrm>
              <a:custGeom>
                <a:avLst/>
                <a:gdLst/>
                <a:ahLst/>
                <a:cxnLst/>
                <a:rect l="l" t="t" r="r" b="b"/>
                <a:pathLst>
                  <a:path w="53416" h="12370" extrusionOk="0">
                    <a:moveTo>
                      <a:pt x="28676" y="1"/>
                    </a:moveTo>
                    <a:cubicBezTo>
                      <a:pt x="28154" y="1"/>
                      <a:pt x="27632" y="7"/>
                      <a:pt x="27110" y="18"/>
                    </a:cubicBezTo>
                    <a:cubicBezTo>
                      <a:pt x="26166" y="38"/>
                      <a:pt x="25223" y="73"/>
                      <a:pt x="24281" y="120"/>
                    </a:cubicBezTo>
                    <a:cubicBezTo>
                      <a:pt x="18997" y="383"/>
                      <a:pt x="13607" y="1000"/>
                      <a:pt x="8851" y="3315"/>
                    </a:cubicBezTo>
                    <a:cubicBezTo>
                      <a:pt x="4973" y="5203"/>
                      <a:pt x="1555" y="8414"/>
                      <a:pt x="0" y="12370"/>
                    </a:cubicBezTo>
                    <a:lnTo>
                      <a:pt x="53415" y="12370"/>
                    </a:lnTo>
                    <a:cubicBezTo>
                      <a:pt x="52645" y="10623"/>
                      <a:pt x="51614" y="8998"/>
                      <a:pt x="50325" y="7577"/>
                    </a:cubicBezTo>
                    <a:cubicBezTo>
                      <a:pt x="48400" y="5450"/>
                      <a:pt x="45997" y="3829"/>
                      <a:pt x="43372" y="2653"/>
                    </a:cubicBezTo>
                    <a:cubicBezTo>
                      <a:pt x="41722" y="1911"/>
                      <a:pt x="39984" y="1347"/>
                      <a:pt x="38227" y="946"/>
                    </a:cubicBezTo>
                    <a:cubicBezTo>
                      <a:pt x="35098" y="233"/>
                      <a:pt x="31891" y="1"/>
                      <a:pt x="286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0" name="Google Shape;360;p9"/>
            <p:cNvGrpSpPr/>
            <p:nvPr/>
          </p:nvGrpSpPr>
          <p:grpSpPr>
            <a:xfrm>
              <a:off x="6856340" y="0"/>
              <a:ext cx="2135210" cy="5143400"/>
              <a:chOff x="7008740" y="0"/>
              <a:chExt cx="2135210" cy="5143400"/>
            </a:xfrm>
          </p:grpSpPr>
          <p:sp>
            <p:nvSpPr>
              <p:cNvPr id="361" name="Google Shape;361;p9"/>
              <p:cNvSpPr/>
              <p:nvPr/>
            </p:nvSpPr>
            <p:spPr>
              <a:xfrm flipH="1">
                <a:off x="7008740" y="0"/>
                <a:ext cx="2135210" cy="1678138"/>
              </a:xfrm>
              <a:custGeom>
                <a:avLst/>
                <a:gdLst/>
                <a:ahLst/>
                <a:cxnLst/>
                <a:rect l="l" t="t" r="r" b="b"/>
                <a:pathLst>
                  <a:path w="52517" h="41275" extrusionOk="0">
                    <a:moveTo>
                      <a:pt x="1" y="1"/>
                    </a:moveTo>
                    <a:lnTo>
                      <a:pt x="1" y="37498"/>
                    </a:lnTo>
                    <a:cubicBezTo>
                      <a:pt x="547" y="37894"/>
                      <a:pt x="1103" y="38262"/>
                      <a:pt x="1660" y="38595"/>
                    </a:cubicBezTo>
                    <a:cubicBezTo>
                      <a:pt x="4490" y="40284"/>
                      <a:pt x="7803" y="41274"/>
                      <a:pt x="11079" y="41274"/>
                    </a:cubicBezTo>
                    <a:cubicBezTo>
                      <a:pt x="12866" y="41274"/>
                      <a:pt x="14642" y="40980"/>
                      <a:pt x="16324" y="40344"/>
                    </a:cubicBezTo>
                    <a:cubicBezTo>
                      <a:pt x="21863" y="38251"/>
                      <a:pt x="26028" y="32738"/>
                      <a:pt x="31927" y="32199"/>
                    </a:cubicBezTo>
                    <a:cubicBezTo>
                      <a:pt x="32303" y="32164"/>
                      <a:pt x="32679" y="32152"/>
                      <a:pt x="33055" y="32152"/>
                    </a:cubicBezTo>
                    <a:cubicBezTo>
                      <a:pt x="34161" y="32152"/>
                      <a:pt x="35270" y="32262"/>
                      <a:pt x="36377" y="32262"/>
                    </a:cubicBezTo>
                    <a:cubicBezTo>
                      <a:pt x="36556" y="32262"/>
                      <a:pt x="36734" y="32259"/>
                      <a:pt x="36912" y="32253"/>
                    </a:cubicBezTo>
                    <a:cubicBezTo>
                      <a:pt x="40331" y="32125"/>
                      <a:pt x="43624" y="30568"/>
                      <a:pt x="46116" y="28226"/>
                    </a:cubicBezTo>
                    <a:cubicBezTo>
                      <a:pt x="48612" y="25883"/>
                      <a:pt x="50338" y="22793"/>
                      <a:pt x="51340" y="19521"/>
                    </a:cubicBezTo>
                    <a:cubicBezTo>
                      <a:pt x="52219" y="16653"/>
                      <a:pt x="52517" y="13609"/>
                      <a:pt x="52252" y="10619"/>
                    </a:cubicBezTo>
                    <a:cubicBezTo>
                      <a:pt x="51920" y="6836"/>
                      <a:pt x="50688" y="3141"/>
                      <a:pt x="48597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9"/>
              <p:cNvSpPr/>
              <p:nvPr/>
            </p:nvSpPr>
            <p:spPr>
              <a:xfrm>
                <a:off x="8297850" y="48001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3" name="Google Shape;363;p9"/>
            <p:cNvGrpSpPr/>
            <p:nvPr/>
          </p:nvGrpSpPr>
          <p:grpSpPr>
            <a:xfrm>
              <a:off x="7008740" y="-100"/>
              <a:ext cx="2135210" cy="5143500"/>
              <a:chOff x="7008740" y="-100"/>
              <a:chExt cx="2135210" cy="5143500"/>
            </a:xfrm>
          </p:grpSpPr>
          <p:sp>
            <p:nvSpPr>
              <p:cNvPr id="364" name="Google Shape;364;p9"/>
              <p:cNvSpPr/>
              <p:nvPr/>
            </p:nvSpPr>
            <p:spPr>
              <a:xfrm flipH="1">
                <a:off x="7008740" y="0"/>
                <a:ext cx="2135210" cy="1678138"/>
              </a:xfrm>
              <a:custGeom>
                <a:avLst/>
                <a:gdLst/>
                <a:ahLst/>
                <a:cxnLst/>
                <a:rect l="l" t="t" r="r" b="b"/>
                <a:pathLst>
                  <a:path w="52517" h="41275" extrusionOk="0">
                    <a:moveTo>
                      <a:pt x="1" y="1"/>
                    </a:moveTo>
                    <a:lnTo>
                      <a:pt x="1" y="37498"/>
                    </a:lnTo>
                    <a:cubicBezTo>
                      <a:pt x="547" y="37894"/>
                      <a:pt x="1103" y="38262"/>
                      <a:pt x="1660" y="38595"/>
                    </a:cubicBezTo>
                    <a:cubicBezTo>
                      <a:pt x="4490" y="40284"/>
                      <a:pt x="7803" y="41274"/>
                      <a:pt x="11079" y="41274"/>
                    </a:cubicBezTo>
                    <a:cubicBezTo>
                      <a:pt x="12866" y="41274"/>
                      <a:pt x="14642" y="40980"/>
                      <a:pt x="16324" y="40344"/>
                    </a:cubicBezTo>
                    <a:cubicBezTo>
                      <a:pt x="21863" y="38251"/>
                      <a:pt x="26028" y="32738"/>
                      <a:pt x="31927" y="32199"/>
                    </a:cubicBezTo>
                    <a:cubicBezTo>
                      <a:pt x="32303" y="32164"/>
                      <a:pt x="32679" y="32152"/>
                      <a:pt x="33055" y="32152"/>
                    </a:cubicBezTo>
                    <a:cubicBezTo>
                      <a:pt x="34161" y="32152"/>
                      <a:pt x="35270" y="32262"/>
                      <a:pt x="36377" y="32262"/>
                    </a:cubicBezTo>
                    <a:cubicBezTo>
                      <a:pt x="36556" y="32262"/>
                      <a:pt x="36734" y="32259"/>
                      <a:pt x="36912" y="32253"/>
                    </a:cubicBezTo>
                    <a:cubicBezTo>
                      <a:pt x="40331" y="32125"/>
                      <a:pt x="43624" y="30568"/>
                      <a:pt x="46116" y="28226"/>
                    </a:cubicBezTo>
                    <a:cubicBezTo>
                      <a:pt x="48612" y="25883"/>
                      <a:pt x="50338" y="22793"/>
                      <a:pt x="51340" y="19521"/>
                    </a:cubicBezTo>
                    <a:cubicBezTo>
                      <a:pt x="52219" y="16653"/>
                      <a:pt x="52517" y="13609"/>
                      <a:pt x="52252" y="10619"/>
                    </a:cubicBezTo>
                    <a:cubicBezTo>
                      <a:pt x="51920" y="6836"/>
                      <a:pt x="50688" y="3141"/>
                      <a:pt x="485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9"/>
              <p:cNvSpPr/>
              <p:nvPr/>
            </p:nvSpPr>
            <p:spPr>
              <a:xfrm>
                <a:off x="8297850" y="48001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9"/>
              <p:cNvSpPr/>
              <p:nvPr/>
            </p:nvSpPr>
            <p:spPr>
              <a:xfrm rot="5400000" flipH="1">
                <a:off x="8137150" y="3447450"/>
                <a:ext cx="1568850" cy="444725"/>
              </a:xfrm>
              <a:custGeom>
                <a:avLst/>
                <a:gdLst/>
                <a:ahLst/>
                <a:cxnLst/>
                <a:rect l="l" t="t" r="r" b="b"/>
                <a:pathLst>
                  <a:path w="62754" h="17789" extrusionOk="0">
                    <a:moveTo>
                      <a:pt x="1" y="0"/>
                    </a:moveTo>
                    <a:cubicBezTo>
                      <a:pt x="164" y="1474"/>
                      <a:pt x="753" y="2843"/>
                      <a:pt x="2055" y="4016"/>
                    </a:cubicBezTo>
                    <a:cubicBezTo>
                      <a:pt x="3946" y="5720"/>
                      <a:pt x="6219" y="6956"/>
                      <a:pt x="8175" y="8591"/>
                    </a:cubicBezTo>
                    <a:cubicBezTo>
                      <a:pt x="8972" y="9258"/>
                      <a:pt x="9751" y="9944"/>
                      <a:pt x="10535" y="10619"/>
                    </a:cubicBezTo>
                    <a:cubicBezTo>
                      <a:pt x="11758" y="11672"/>
                      <a:pt x="12996" y="12704"/>
                      <a:pt x="14339" y="13601"/>
                    </a:cubicBezTo>
                    <a:cubicBezTo>
                      <a:pt x="18653" y="16483"/>
                      <a:pt x="23826" y="17788"/>
                      <a:pt x="29039" y="17788"/>
                    </a:cubicBezTo>
                    <a:cubicBezTo>
                      <a:pt x="31857" y="17788"/>
                      <a:pt x="34686" y="17407"/>
                      <a:pt x="37397" y="16688"/>
                    </a:cubicBezTo>
                    <a:cubicBezTo>
                      <a:pt x="42410" y="15359"/>
                      <a:pt x="47061" y="12973"/>
                      <a:pt x="51334" y="10004"/>
                    </a:cubicBezTo>
                    <a:cubicBezTo>
                      <a:pt x="53645" y="8400"/>
                      <a:pt x="55846" y="6624"/>
                      <a:pt x="57936" y="4752"/>
                    </a:cubicBezTo>
                    <a:cubicBezTo>
                      <a:pt x="59608" y="3254"/>
                      <a:pt x="61228" y="1670"/>
                      <a:pt x="62754" y="2"/>
                    </a:cubicBezTo>
                    <a:lnTo>
                      <a:pt x="6275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9"/>
              <p:cNvSpPr/>
              <p:nvPr/>
            </p:nvSpPr>
            <p:spPr>
              <a:xfrm>
                <a:off x="8691688" y="-100"/>
                <a:ext cx="452250" cy="753875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68" name="Google Shape;368;p9"/>
          <p:cNvGrpSpPr/>
          <p:nvPr/>
        </p:nvGrpSpPr>
        <p:grpSpPr>
          <a:xfrm>
            <a:off x="356999" y="314214"/>
            <a:ext cx="11525040" cy="6106057"/>
            <a:chOff x="267749" y="235660"/>
            <a:chExt cx="8643780" cy="4579543"/>
          </a:xfrm>
        </p:grpSpPr>
        <p:sp>
          <p:nvSpPr>
            <p:cNvPr id="369" name="Google Shape;369;p9"/>
            <p:cNvSpPr/>
            <p:nvPr/>
          </p:nvSpPr>
          <p:spPr>
            <a:xfrm>
              <a:off x="7616668" y="4243905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7517493" y="2304580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6705193" y="1486105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8506718" y="719030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488826" y="4474640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7488426" y="43338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8393638" y="27959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8153813" y="19380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7679413" y="22210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6553338" y="16580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7388638" y="3253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6492613" y="4565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8673526" y="6677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7111326" y="3686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8850801" y="39321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267749" y="45581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7094449" y="40991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8694924" y="25535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8251799" y="17415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6409774" y="18039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6352449" y="3196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8552424" y="408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432911" y="473071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7333461" y="389616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8424011" y="2497335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7776098" y="244471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6256248" y="1554485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9"/>
            <p:cNvSpPr/>
            <p:nvPr/>
          </p:nvSpPr>
          <p:spPr>
            <a:xfrm>
              <a:off x="6614073" y="23566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9"/>
            <p:cNvSpPr/>
            <p:nvPr/>
          </p:nvSpPr>
          <p:spPr>
            <a:xfrm>
              <a:off x="8789398" y="41396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207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4"/>
          <p:cNvSpPr txBox="1">
            <a:spLocks noGrp="1"/>
          </p:cNvSpPr>
          <p:nvPr>
            <p:ph type="title"/>
          </p:nvPr>
        </p:nvSpPr>
        <p:spPr>
          <a:xfrm rot="-1066">
            <a:off x="7361200" y="4409581"/>
            <a:ext cx="3870800" cy="8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8" name="Google Shape;508;p14"/>
          <p:cNvSpPr txBox="1">
            <a:spLocks noGrp="1"/>
          </p:cNvSpPr>
          <p:nvPr>
            <p:ph type="subTitle" idx="1"/>
          </p:nvPr>
        </p:nvSpPr>
        <p:spPr>
          <a:xfrm>
            <a:off x="5146800" y="1641817"/>
            <a:ext cx="6085200" cy="2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9" name="Google Shape;509;p14"/>
          <p:cNvGrpSpPr/>
          <p:nvPr/>
        </p:nvGrpSpPr>
        <p:grpSpPr>
          <a:xfrm>
            <a:off x="-16" y="-101600"/>
            <a:ext cx="12395213" cy="6959607"/>
            <a:chOff x="-12" y="-76200"/>
            <a:chExt cx="9296410" cy="5219705"/>
          </a:xfrm>
        </p:grpSpPr>
        <p:sp>
          <p:nvSpPr>
            <p:cNvPr id="510" name="Google Shape;510;p14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14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14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14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8" name="Google Shape;518;p14"/>
          <p:cNvGrpSpPr/>
          <p:nvPr/>
        </p:nvGrpSpPr>
        <p:grpSpPr>
          <a:xfrm>
            <a:off x="834050" y="3617482"/>
            <a:ext cx="3141421" cy="2758260"/>
            <a:chOff x="625537" y="2713111"/>
            <a:chExt cx="2356066" cy="2068695"/>
          </a:xfrm>
        </p:grpSpPr>
        <p:grpSp>
          <p:nvGrpSpPr>
            <p:cNvPr id="519" name="Google Shape;519;p14"/>
            <p:cNvGrpSpPr/>
            <p:nvPr/>
          </p:nvGrpSpPr>
          <p:grpSpPr>
            <a:xfrm>
              <a:off x="625537" y="2713111"/>
              <a:ext cx="876816" cy="1150083"/>
              <a:chOff x="625537" y="2713111"/>
              <a:chExt cx="876816" cy="1150083"/>
            </a:xfrm>
          </p:grpSpPr>
          <p:sp>
            <p:nvSpPr>
              <p:cNvPr id="520" name="Google Shape;520;p14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14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14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14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14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14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14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14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14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14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14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1" name="Google Shape;531;p14"/>
            <p:cNvGrpSpPr/>
            <p:nvPr/>
          </p:nvGrpSpPr>
          <p:grpSpPr>
            <a:xfrm>
              <a:off x="1894587" y="4284917"/>
              <a:ext cx="1087016" cy="496890"/>
              <a:chOff x="1894587" y="4284917"/>
              <a:chExt cx="1087016" cy="496890"/>
            </a:xfrm>
          </p:grpSpPr>
          <p:sp>
            <p:nvSpPr>
              <p:cNvPr id="532" name="Google Shape;532;p14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14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14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14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14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14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14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14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4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1" name="Google Shape;541;p14"/>
          <p:cNvGrpSpPr/>
          <p:nvPr/>
        </p:nvGrpSpPr>
        <p:grpSpPr>
          <a:xfrm>
            <a:off x="1228715" y="4925423"/>
            <a:ext cx="1249757" cy="1517392"/>
            <a:chOff x="921536" y="3694067"/>
            <a:chExt cx="937318" cy="1138044"/>
          </a:xfrm>
        </p:grpSpPr>
        <p:sp>
          <p:nvSpPr>
            <p:cNvPr id="542" name="Google Shape;542;p14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941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7"/>
          <p:cNvSpPr txBox="1">
            <a:spLocks noGrp="1"/>
          </p:cNvSpPr>
          <p:nvPr>
            <p:ph type="subTitle" idx="1"/>
          </p:nvPr>
        </p:nvSpPr>
        <p:spPr>
          <a:xfrm>
            <a:off x="7286567" y="3785347"/>
            <a:ext cx="3115200" cy="1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17"/>
          <p:cNvSpPr txBox="1">
            <a:spLocks noGrp="1"/>
          </p:cNvSpPr>
          <p:nvPr>
            <p:ph type="title"/>
          </p:nvPr>
        </p:nvSpPr>
        <p:spPr>
          <a:xfrm>
            <a:off x="7286567" y="1709467"/>
            <a:ext cx="3115200" cy="22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26" name="Google Shape;626;p17"/>
          <p:cNvGrpSpPr/>
          <p:nvPr/>
        </p:nvGrpSpPr>
        <p:grpSpPr>
          <a:xfrm>
            <a:off x="0" y="5"/>
            <a:ext cx="12192008" cy="6857996"/>
            <a:chOff x="0" y="3"/>
            <a:chExt cx="9144006" cy="5143497"/>
          </a:xfrm>
        </p:grpSpPr>
        <p:sp>
          <p:nvSpPr>
            <p:cNvPr id="627" name="Google Shape;627;p17"/>
            <p:cNvSpPr/>
            <p:nvPr/>
          </p:nvSpPr>
          <p:spPr>
            <a:xfrm rot="-5400000">
              <a:off x="6256530" y="2103623"/>
              <a:ext cx="4861097" cy="913856"/>
            </a:xfrm>
            <a:custGeom>
              <a:avLst/>
              <a:gdLst/>
              <a:ahLst/>
              <a:cxnLst/>
              <a:rect l="l" t="t" r="r" b="b"/>
              <a:pathLst>
                <a:path w="70364" h="13228" extrusionOk="0">
                  <a:moveTo>
                    <a:pt x="66583" y="0"/>
                  </a:moveTo>
                  <a:cubicBezTo>
                    <a:pt x="66433" y="0"/>
                    <a:pt x="66284" y="6"/>
                    <a:pt x="66136" y="17"/>
                  </a:cubicBezTo>
                  <a:cubicBezTo>
                    <a:pt x="63218" y="234"/>
                    <a:pt x="60767" y="2179"/>
                    <a:pt x="58358" y="3841"/>
                  </a:cubicBezTo>
                  <a:cubicBezTo>
                    <a:pt x="56406" y="5188"/>
                    <a:pt x="54115" y="6431"/>
                    <a:pt x="51817" y="6431"/>
                  </a:cubicBezTo>
                  <a:cubicBezTo>
                    <a:pt x="51279" y="6431"/>
                    <a:pt x="50740" y="6363"/>
                    <a:pt x="50205" y="6212"/>
                  </a:cubicBezTo>
                  <a:cubicBezTo>
                    <a:pt x="47039" y="5316"/>
                    <a:pt x="45178" y="1821"/>
                    <a:pt x="42049" y="806"/>
                  </a:cubicBezTo>
                  <a:cubicBezTo>
                    <a:pt x="41403" y="596"/>
                    <a:pt x="40744" y="505"/>
                    <a:pt x="40082" y="505"/>
                  </a:cubicBezTo>
                  <a:cubicBezTo>
                    <a:pt x="38042" y="505"/>
                    <a:pt x="35966" y="1375"/>
                    <a:pt x="34112" y="2342"/>
                  </a:cubicBezTo>
                  <a:cubicBezTo>
                    <a:pt x="33394" y="2716"/>
                    <a:pt x="32674" y="3111"/>
                    <a:pt x="31953" y="3511"/>
                  </a:cubicBezTo>
                  <a:cubicBezTo>
                    <a:pt x="27917" y="5742"/>
                    <a:pt x="23829" y="8111"/>
                    <a:pt x="19303" y="8111"/>
                  </a:cubicBezTo>
                  <a:cubicBezTo>
                    <a:pt x="19200" y="8111"/>
                    <a:pt x="19097" y="8110"/>
                    <a:pt x="18993" y="8107"/>
                  </a:cubicBezTo>
                  <a:cubicBezTo>
                    <a:pt x="18407" y="8094"/>
                    <a:pt x="17819" y="8037"/>
                    <a:pt x="17233" y="7957"/>
                  </a:cubicBezTo>
                  <a:cubicBezTo>
                    <a:pt x="14736" y="7611"/>
                    <a:pt x="12262" y="6808"/>
                    <a:pt x="9793" y="6808"/>
                  </a:cubicBezTo>
                  <a:cubicBezTo>
                    <a:pt x="9214" y="6808"/>
                    <a:pt x="8635" y="6852"/>
                    <a:pt x="8056" y="6957"/>
                  </a:cubicBezTo>
                  <a:cubicBezTo>
                    <a:pt x="5459" y="7430"/>
                    <a:pt x="3200" y="9094"/>
                    <a:pt x="1505" y="11116"/>
                  </a:cubicBezTo>
                  <a:cubicBezTo>
                    <a:pt x="950" y="11779"/>
                    <a:pt x="446" y="12487"/>
                    <a:pt x="1" y="13228"/>
                  </a:cubicBezTo>
                  <a:lnTo>
                    <a:pt x="67196" y="13228"/>
                  </a:lnTo>
                  <a:cubicBezTo>
                    <a:pt x="68302" y="11102"/>
                    <a:pt x="69198" y="8873"/>
                    <a:pt x="69832" y="6545"/>
                  </a:cubicBezTo>
                  <a:cubicBezTo>
                    <a:pt x="70174" y="5291"/>
                    <a:pt x="70363" y="3828"/>
                    <a:pt x="70071" y="2598"/>
                  </a:cubicBezTo>
                  <a:cubicBezTo>
                    <a:pt x="69877" y="1784"/>
                    <a:pt x="69474" y="1071"/>
                    <a:pt x="68763" y="587"/>
                  </a:cubicBezTo>
                  <a:cubicBezTo>
                    <a:pt x="68129" y="157"/>
                    <a:pt x="67353" y="0"/>
                    <a:pt x="66583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17"/>
            <p:cNvSpPr/>
            <p:nvPr/>
          </p:nvSpPr>
          <p:spPr>
            <a:xfrm rot="5400000">
              <a:off x="-1897420" y="2126023"/>
              <a:ext cx="4861097" cy="913856"/>
            </a:xfrm>
            <a:custGeom>
              <a:avLst/>
              <a:gdLst/>
              <a:ahLst/>
              <a:cxnLst/>
              <a:rect l="l" t="t" r="r" b="b"/>
              <a:pathLst>
                <a:path w="70364" h="13228" extrusionOk="0">
                  <a:moveTo>
                    <a:pt x="66583" y="0"/>
                  </a:moveTo>
                  <a:cubicBezTo>
                    <a:pt x="66433" y="0"/>
                    <a:pt x="66284" y="6"/>
                    <a:pt x="66136" y="17"/>
                  </a:cubicBezTo>
                  <a:cubicBezTo>
                    <a:pt x="63218" y="234"/>
                    <a:pt x="60767" y="2179"/>
                    <a:pt x="58358" y="3841"/>
                  </a:cubicBezTo>
                  <a:cubicBezTo>
                    <a:pt x="56406" y="5188"/>
                    <a:pt x="54115" y="6431"/>
                    <a:pt x="51817" y="6431"/>
                  </a:cubicBezTo>
                  <a:cubicBezTo>
                    <a:pt x="51279" y="6431"/>
                    <a:pt x="50740" y="6363"/>
                    <a:pt x="50205" y="6212"/>
                  </a:cubicBezTo>
                  <a:cubicBezTo>
                    <a:pt x="47039" y="5316"/>
                    <a:pt x="45178" y="1821"/>
                    <a:pt x="42049" y="806"/>
                  </a:cubicBezTo>
                  <a:cubicBezTo>
                    <a:pt x="41403" y="596"/>
                    <a:pt x="40744" y="505"/>
                    <a:pt x="40082" y="505"/>
                  </a:cubicBezTo>
                  <a:cubicBezTo>
                    <a:pt x="38042" y="505"/>
                    <a:pt x="35966" y="1375"/>
                    <a:pt x="34112" y="2342"/>
                  </a:cubicBezTo>
                  <a:cubicBezTo>
                    <a:pt x="33394" y="2716"/>
                    <a:pt x="32674" y="3111"/>
                    <a:pt x="31953" y="3511"/>
                  </a:cubicBezTo>
                  <a:cubicBezTo>
                    <a:pt x="27917" y="5742"/>
                    <a:pt x="23829" y="8111"/>
                    <a:pt x="19303" y="8111"/>
                  </a:cubicBezTo>
                  <a:cubicBezTo>
                    <a:pt x="19200" y="8111"/>
                    <a:pt x="19097" y="8110"/>
                    <a:pt x="18993" y="8107"/>
                  </a:cubicBezTo>
                  <a:cubicBezTo>
                    <a:pt x="18407" y="8094"/>
                    <a:pt x="17819" y="8037"/>
                    <a:pt x="17233" y="7957"/>
                  </a:cubicBezTo>
                  <a:cubicBezTo>
                    <a:pt x="14736" y="7611"/>
                    <a:pt x="12262" y="6808"/>
                    <a:pt x="9793" y="6808"/>
                  </a:cubicBezTo>
                  <a:cubicBezTo>
                    <a:pt x="9214" y="6808"/>
                    <a:pt x="8635" y="6852"/>
                    <a:pt x="8056" y="6957"/>
                  </a:cubicBezTo>
                  <a:cubicBezTo>
                    <a:pt x="5459" y="7430"/>
                    <a:pt x="3200" y="9094"/>
                    <a:pt x="1505" y="11116"/>
                  </a:cubicBezTo>
                  <a:cubicBezTo>
                    <a:pt x="950" y="11779"/>
                    <a:pt x="446" y="12487"/>
                    <a:pt x="1" y="13228"/>
                  </a:cubicBezTo>
                  <a:lnTo>
                    <a:pt x="67196" y="13228"/>
                  </a:lnTo>
                  <a:cubicBezTo>
                    <a:pt x="68302" y="11102"/>
                    <a:pt x="69198" y="8873"/>
                    <a:pt x="69832" y="6545"/>
                  </a:cubicBezTo>
                  <a:cubicBezTo>
                    <a:pt x="70174" y="5291"/>
                    <a:pt x="70363" y="3828"/>
                    <a:pt x="70071" y="2598"/>
                  </a:cubicBezTo>
                  <a:cubicBezTo>
                    <a:pt x="69877" y="1784"/>
                    <a:pt x="69474" y="1071"/>
                    <a:pt x="68763" y="587"/>
                  </a:cubicBezTo>
                  <a:cubicBezTo>
                    <a:pt x="68129" y="157"/>
                    <a:pt x="67353" y="0"/>
                    <a:pt x="66583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17"/>
            <p:cNvSpPr/>
            <p:nvPr/>
          </p:nvSpPr>
          <p:spPr>
            <a:xfrm rot="-5400000">
              <a:off x="6256530" y="2256023"/>
              <a:ext cx="4861097" cy="913856"/>
            </a:xfrm>
            <a:custGeom>
              <a:avLst/>
              <a:gdLst/>
              <a:ahLst/>
              <a:cxnLst/>
              <a:rect l="l" t="t" r="r" b="b"/>
              <a:pathLst>
                <a:path w="70364" h="13228" extrusionOk="0">
                  <a:moveTo>
                    <a:pt x="66583" y="0"/>
                  </a:moveTo>
                  <a:cubicBezTo>
                    <a:pt x="66433" y="0"/>
                    <a:pt x="66284" y="6"/>
                    <a:pt x="66136" y="17"/>
                  </a:cubicBezTo>
                  <a:cubicBezTo>
                    <a:pt x="63218" y="234"/>
                    <a:pt x="60767" y="2179"/>
                    <a:pt x="58358" y="3841"/>
                  </a:cubicBezTo>
                  <a:cubicBezTo>
                    <a:pt x="56406" y="5188"/>
                    <a:pt x="54115" y="6431"/>
                    <a:pt x="51817" y="6431"/>
                  </a:cubicBezTo>
                  <a:cubicBezTo>
                    <a:pt x="51279" y="6431"/>
                    <a:pt x="50740" y="6363"/>
                    <a:pt x="50205" y="6212"/>
                  </a:cubicBezTo>
                  <a:cubicBezTo>
                    <a:pt x="47039" y="5316"/>
                    <a:pt x="45178" y="1821"/>
                    <a:pt x="42049" y="806"/>
                  </a:cubicBezTo>
                  <a:cubicBezTo>
                    <a:pt x="41403" y="596"/>
                    <a:pt x="40744" y="505"/>
                    <a:pt x="40082" y="505"/>
                  </a:cubicBezTo>
                  <a:cubicBezTo>
                    <a:pt x="38042" y="505"/>
                    <a:pt x="35966" y="1375"/>
                    <a:pt x="34112" y="2342"/>
                  </a:cubicBezTo>
                  <a:cubicBezTo>
                    <a:pt x="33394" y="2716"/>
                    <a:pt x="32674" y="3111"/>
                    <a:pt x="31953" y="3511"/>
                  </a:cubicBezTo>
                  <a:cubicBezTo>
                    <a:pt x="27917" y="5742"/>
                    <a:pt x="23829" y="8111"/>
                    <a:pt x="19303" y="8111"/>
                  </a:cubicBezTo>
                  <a:cubicBezTo>
                    <a:pt x="19200" y="8111"/>
                    <a:pt x="19097" y="8110"/>
                    <a:pt x="18993" y="8107"/>
                  </a:cubicBezTo>
                  <a:cubicBezTo>
                    <a:pt x="18407" y="8094"/>
                    <a:pt x="17819" y="8037"/>
                    <a:pt x="17233" y="7957"/>
                  </a:cubicBezTo>
                  <a:cubicBezTo>
                    <a:pt x="14736" y="7611"/>
                    <a:pt x="12262" y="6808"/>
                    <a:pt x="9793" y="6808"/>
                  </a:cubicBezTo>
                  <a:cubicBezTo>
                    <a:pt x="9214" y="6808"/>
                    <a:pt x="8635" y="6852"/>
                    <a:pt x="8056" y="6957"/>
                  </a:cubicBezTo>
                  <a:cubicBezTo>
                    <a:pt x="5459" y="7430"/>
                    <a:pt x="3200" y="9094"/>
                    <a:pt x="1505" y="11116"/>
                  </a:cubicBezTo>
                  <a:cubicBezTo>
                    <a:pt x="950" y="11779"/>
                    <a:pt x="446" y="12487"/>
                    <a:pt x="1" y="13228"/>
                  </a:cubicBezTo>
                  <a:lnTo>
                    <a:pt x="67196" y="13228"/>
                  </a:lnTo>
                  <a:cubicBezTo>
                    <a:pt x="68302" y="11102"/>
                    <a:pt x="69198" y="8873"/>
                    <a:pt x="69832" y="6545"/>
                  </a:cubicBezTo>
                  <a:cubicBezTo>
                    <a:pt x="70174" y="5291"/>
                    <a:pt x="70363" y="3828"/>
                    <a:pt x="70071" y="2598"/>
                  </a:cubicBezTo>
                  <a:cubicBezTo>
                    <a:pt x="69877" y="1784"/>
                    <a:pt x="69474" y="1071"/>
                    <a:pt x="68763" y="587"/>
                  </a:cubicBezTo>
                  <a:cubicBezTo>
                    <a:pt x="68129" y="157"/>
                    <a:pt x="67353" y="0"/>
                    <a:pt x="66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17"/>
            <p:cNvSpPr/>
            <p:nvPr/>
          </p:nvSpPr>
          <p:spPr>
            <a:xfrm rot="5400000">
              <a:off x="-1973620" y="1973623"/>
              <a:ext cx="4861097" cy="913856"/>
            </a:xfrm>
            <a:custGeom>
              <a:avLst/>
              <a:gdLst/>
              <a:ahLst/>
              <a:cxnLst/>
              <a:rect l="l" t="t" r="r" b="b"/>
              <a:pathLst>
                <a:path w="70364" h="13228" extrusionOk="0">
                  <a:moveTo>
                    <a:pt x="66583" y="0"/>
                  </a:moveTo>
                  <a:cubicBezTo>
                    <a:pt x="66433" y="0"/>
                    <a:pt x="66284" y="6"/>
                    <a:pt x="66136" y="17"/>
                  </a:cubicBezTo>
                  <a:cubicBezTo>
                    <a:pt x="63218" y="234"/>
                    <a:pt x="60767" y="2179"/>
                    <a:pt x="58358" y="3841"/>
                  </a:cubicBezTo>
                  <a:cubicBezTo>
                    <a:pt x="56406" y="5188"/>
                    <a:pt x="54115" y="6431"/>
                    <a:pt x="51817" y="6431"/>
                  </a:cubicBezTo>
                  <a:cubicBezTo>
                    <a:pt x="51279" y="6431"/>
                    <a:pt x="50740" y="6363"/>
                    <a:pt x="50205" y="6212"/>
                  </a:cubicBezTo>
                  <a:cubicBezTo>
                    <a:pt x="47039" y="5316"/>
                    <a:pt x="45178" y="1821"/>
                    <a:pt x="42049" y="806"/>
                  </a:cubicBezTo>
                  <a:cubicBezTo>
                    <a:pt x="41403" y="596"/>
                    <a:pt x="40744" y="505"/>
                    <a:pt x="40082" y="505"/>
                  </a:cubicBezTo>
                  <a:cubicBezTo>
                    <a:pt x="38042" y="505"/>
                    <a:pt x="35966" y="1375"/>
                    <a:pt x="34112" y="2342"/>
                  </a:cubicBezTo>
                  <a:cubicBezTo>
                    <a:pt x="33394" y="2716"/>
                    <a:pt x="32674" y="3111"/>
                    <a:pt x="31953" y="3511"/>
                  </a:cubicBezTo>
                  <a:cubicBezTo>
                    <a:pt x="27917" y="5742"/>
                    <a:pt x="23829" y="8111"/>
                    <a:pt x="19303" y="8111"/>
                  </a:cubicBezTo>
                  <a:cubicBezTo>
                    <a:pt x="19200" y="8111"/>
                    <a:pt x="19097" y="8110"/>
                    <a:pt x="18993" y="8107"/>
                  </a:cubicBezTo>
                  <a:cubicBezTo>
                    <a:pt x="18407" y="8094"/>
                    <a:pt x="17819" y="8037"/>
                    <a:pt x="17233" y="7957"/>
                  </a:cubicBezTo>
                  <a:cubicBezTo>
                    <a:pt x="14736" y="7611"/>
                    <a:pt x="12262" y="6808"/>
                    <a:pt x="9793" y="6808"/>
                  </a:cubicBezTo>
                  <a:cubicBezTo>
                    <a:pt x="9214" y="6808"/>
                    <a:pt x="8635" y="6852"/>
                    <a:pt x="8056" y="6957"/>
                  </a:cubicBezTo>
                  <a:cubicBezTo>
                    <a:pt x="5459" y="7430"/>
                    <a:pt x="3200" y="9094"/>
                    <a:pt x="1505" y="11116"/>
                  </a:cubicBezTo>
                  <a:cubicBezTo>
                    <a:pt x="950" y="11779"/>
                    <a:pt x="446" y="12487"/>
                    <a:pt x="1" y="13228"/>
                  </a:cubicBezTo>
                  <a:lnTo>
                    <a:pt x="67196" y="13228"/>
                  </a:lnTo>
                  <a:cubicBezTo>
                    <a:pt x="68302" y="11102"/>
                    <a:pt x="69198" y="8873"/>
                    <a:pt x="69832" y="6545"/>
                  </a:cubicBezTo>
                  <a:cubicBezTo>
                    <a:pt x="70174" y="5291"/>
                    <a:pt x="70363" y="3828"/>
                    <a:pt x="70071" y="2598"/>
                  </a:cubicBezTo>
                  <a:cubicBezTo>
                    <a:pt x="69877" y="1784"/>
                    <a:pt x="69474" y="1071"/>
                    <a:pt x="68763" y="587"/>
                  </a:cubicBezTo>
                  <a:cubicBezTo>
                    <a:pt x="68129" y="157"/>
                    <a:pt x="67353" y="0"/>
                    <a:pt x="665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924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70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36" y="-203162"/>
            <a:ext cx="12192075" cy="7262484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265368" y="231264"/>
            <a:ext cx="11560069" cy="3541661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0075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2" name="Google Shape;1452;p31"/>
          <p:cNvGrpSpPr/>
          <p:nvPr/>
        </p:nvGrpSpPr>
        <p:grpSpPr>
          <a:xfrm>
            <a:off x="-16" y="-101600"/>
            <a:ext cx="12395213" cy="6959607"/>
            <a:chOff x="-12" y="-76200"/>
            <a:chExt cx="9296410" cy="5219705"/>
          </a:xfrm>
        </p:grpSpPr>
        <p:sp>
          <p:nvSpPr>
            <p:cNvPr id="1453" name="Google Shape;1453;p3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1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1"/>
          <p:cNvGrpSpPr/>
          <p:nvPr/>
        </p:nvGrpSpPr>
        <p:grpSpPr>
          <a:xfrm>
            <a:off x="834050" y="3617482"/>
            <a:ext cx="3141421" cy="2758260"/>
            <a:chOff x="625537" y="2713111"/>
            <a:chExt cx="2356066" cy="2068695"/>
          </a:xfrm>
        </p:grpSpPr>
        <p:grpSp>
          <p:nvGrpSpPr>
            <p:cNvPr id="1462" name="Google Shape;1462;p31"/>
            <p:cNvGrpSpPr/>
            <p:nvPr/>
          </p:nvGrpSpPr>
          <p:grpSpPr>
            <a:xfrm>
              <a:off x="625537" y="2713111"/>
              <a:ext cx="876816" cy="1150083"/>
              <a:chOff x="625537" y="2713111"/>
              <a:chExt cx="876816" cy="1150083"/>
            </a:xfrm>
          </p:grpSpPr>
          <p:sp>
            <p:nvSpPr>
              <p:cNvPr id="1463" name="Google Shape;1463;p3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4" name="Google Shape;1474;p31"/>
            <p:cNvGrpSpPr/>
            <p:nvPr/>
          </p:nvGrpSpPr>
          <p:grpSpPr>
            <a:xfrm>
              <a:off x="1894587" y="4284917"/>
              <a:ext cx="1087016" cy="496890"/>
              <a:chOff x="1894587" y="4284917"/>
              <a:chExt cx="1087016" cy="496890"/>
            </a:xfrm>
          </p:grpSpPr>
          <p:sp>
            <p:nvSpPr>
              <p:cNvPr id="1475" name="Google Shape;1475;p3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84" name="Google Shape;1484;p31"/>
          <p:cNvGrpSpPr/>
          <p:nvPr/>
        </p:nvGrpSpPr>
        <p:grpSpPr>
          <a:xfrm>
            <a:off x="1228715" y="4925423"/>
            <a:ext cx="1249757" cy="1517392"/>
            <a:chOff x="921536" y="3694067"/>
            <a:chExt cx="937318" cy="1138044"/>
          </a:xfrm>
        </p:grpSpPr>
        <p:sp>
          <p:nvSpPr>
            <p:cNvPr id="1485" name="Google Shape;1485;p3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580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3DB37-3C1F-7ACA-7B85-A28A61DF7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9A919-28CE-F71B-485B-297790BA4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E2A2E-A9A0-C25F-9FA4-8C44EBBE5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5C2CFCAF-BBCB-4EB6-A17A-90F7EABC11C8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1/8/2024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4A871-0994-0DA5-5913-6E27C6207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5B9E9-AC28-6A6F-6D74-D21D3F6E6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6137CB8-7DE7-4EC3-BC5B-80484C475A90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319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335" y="2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8"/>
          <p:cNvSpPr txBox="1">
            <a:spLocks noGrp="1"/>
          </p:cNvSpPr>
          <p:nvPr>
            <p:ph type="body" idx="1"/>
          </p:nvPr>
        </p:nvSpPr>
        <p:spPr>
          <a:xfrm>
            <a:off x="960000" y="3405733"/>
            <a:ext cx="4450400" cy="17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1219140" lvl="1" indent="-41484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828709" lvl="2" indent="-41484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■"/>
              <a:defRPr/>
            </a:lvl3pPr>
            <a:lvl4pPr marL="2438278" lvl="3" indent="-41484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●"/>
              <a:defRPr/>
            </a:lvl4pPr>
            <a:lvl5pPr marL="3047848" lvl="4" indent="-41484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5pPr>
            <a:lvl6pPr marL="3657418" lvl="5" indent="-41484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■"/>
              <a:defRPr/>
            </a:lvl6pPr>
            <a:lvl7pPr marL="4266987" lvl="6" indent="-41484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●"/>
              <a:defRPr/>
            </a:lvl7pPr>
            <a:lvl8pPr marL="4876557" lvl="7" indent="-41484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8pPr>
            <a:lvl9pPr marL="5486126" lvl="8" indent="-41484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74" name="Google Shape;174;p18"/>
          <p:cNvSpPr/>
          <p:nvPr/>
        </p:nvSpPr>
        <p:spPr>
          <a:xfrm rot="-10646772">
            <a:off x="11053490" y="4188104"/>
            <a:ext cx="1859993" cy="1860233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175;p18"/>
          <p:cNvSpPr/>
          <p:nvPr/>
        </p:nvSpPr>
        <p:spPr>
          <a:xfrm rot="-10646772">
            <a:off x="9965255" y="6395772"/>
            <a:ext cx="1116092" cy="1116333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176;p18"/>
          <p:cNvSpPr/>
          <p:nvPr/>
        </p:nvSpPr>
        <p:spPr>
          <a:xfrm flipH="1">
            <a:off x="-442543" y="1438439"/>
            <a:ext cx="2428160" cy="11153007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177;p18"/>
          <p:cNvSpPr txBox="1">
            <a:spLocks noGrp="1"/>
          </p:cNvSpPr>
          <p:nvPr>
            <p:ph type="title"/>
          </p:nvPr>
        </p:nvSpPr>
        <p:spPr>
          <a:xfrm>
            <a:off x="960000" y="1930400"/>
            <a:ext cx="3436800" cy="11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78" name="Google Shape;178;p18"/>
          <p:cNvSpPr/>
          <p:nvPr/>
        </p:nvSpPr>
        <p:spPr>
          <a:xfrm>
            <a:off x="10481768" y="-74800"/>
            <a:ext cx="1941083" cy="1164909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rgbClr val="ED6A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103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7AD6B9-55FA-4CCA-B751-7FC46453C502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36EDC-737A-414B-AA15-A0AC940FF2E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50754"/>
      </p:ext>
    </p:extLst>
  </p:cSld>
  <p:clrMapOvr>
    <a:masterClrMapping/>
  </p:clrMapOvr>
  <p:transition>
    <p:split orient="vert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0ED3A-DB74-4DBF-BC87-05262C9225C6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BB8996-F750-4BB3-B419-A79147C199A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01717"/>
      </p:ext>
    </p:extLst>
  </p:cSld>
  <p:clrMapOvr>
    <a:masterClrMapping/>
  </p:clrMapOvr>
  <p:transition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48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E95BE-F540-471E-A0EF-31547B9CA989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4C880-3D6E-4D62-9AE8-27642618180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255211"/>
      </p:ext>
    </p:extLst>
  </p:cSld>
  <p:clrMapOvr>
    <a:masterClrMapping/>
  </p:clrMapOvr>
  <p:transition>
    <p:split orient="vert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EB828A-7B6E-4C82-A804-43BA636FAABF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45B48-56C6-495E-827C-F4D1682B6C2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639654"/>
      </p:ext>
    </p:extLst>
  </p:cSld>
  <p:clrMapOvr>
    <a:masterClrMapping/>
  </p:clrMapOvr>
  <p:transition>
    <p:split orient="vert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22F564-FEC1-4310-9E89-0424902D032C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6F4D-E9BD-4DF2-8BE7-32DE7058DEF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942134"/>
      </p:ext>
    </p:extLst>
  </p:cSld>
  <p:clrMapOvr>
    <a:masterClrMapping/>
  </p:clrMapOvr>
  <p:transition>
    <p:split orient="vert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3ECB7D-14C2-4C78-B117-7BAC6942AF37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D123F3-D6EF-4964-A126-8F98237694C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546241"/>
      </p:ext>
    </p:extLst>
  </p:cSld>
  <p:clrMapOvr>
    <a:masterClrMapping/>
  </p:clrMapOvr>
  <p:transition>
    <p:split orient="vert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5BCBD6-6049-43EC-8910-891B2416EB30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6AC35-EBBA-4BAE-A441-43BF05AE716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486296"/>
      </p:ext>
    </p:extLst>
  </p:cSld>
  <p:clrMapOvr>
    <a:masterClrMapping/>
  </p:clrMapOvr>
  <p:transition>
    <p:split orient="vert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5F10-E2D9-4EEC-9C9B-2AA1DA38B081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924349-4292-4195-95C1-1A0164A328B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118042"/>
      </p:ext>
    </p:extLst>
  </p:cSld>
  <p:clrMapOvr>
    <a:masterClrMapping/>
  </p:clrMapOvr>
  <p:transition>
    <p:split orient="vert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AEF6D6-3595-46B3-BE4E-739DDB495F27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6465DF-69BF-4595-9EA6-6D01A9B0267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870089"/>
      </p:ext>
    </p:extLst>
  </p:cSld>
  <p:clrMapOvr>
    <a:masterClrMapping/>
  </p:clrMapOvr>
  <p:transition>
    <p:split orient="vert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1C3CF-DFF5-404E-B9F3-4E52A8F6513B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31973-011F-4280-9ED7-D99E11420CB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282909"/>
      </p:ext>
    </p:extLst>
  </p:cSld>
  <p:clrMapOvr>
    <a:masterClrMapping/>
  </p:clrMapOvr>
  <p:transition>
    <p:split orient="vert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D420F9-DA89-4563-8FEA-23591DEEA6B0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B6DFC-0739-45D5-B1DE-1DF0A0C27FD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489940"/>
      </p:ext>
    </p:extLst>
  </p:cSld>
  <p:clrMapOvr>
    <a:masterClrMapping/>
  </p:clrMapOvr>
  <p:transition>
    <p:split orient="vert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13FD9-53E1-4EF3-8886-05D257589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14369-6721-43EA-B91C-7468C3D481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28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13FD9-53E1-4EF3-8886-05D257589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14369-6721-43EA-B91C-7468C3D481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42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13FD9-53E1-4EF3-8886-05D257589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14369-6721-43EA-B91C-7468C3D481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91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13FD9-53E1-4EF3-8886-05D257589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14369-6721-43EA-B91C-7468C3D481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33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13FD9-53E1-4EF3-8886-05D257589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14369-6721-43EA-B91C-7468C3D481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67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13FD9-53E1-4EF3-8886-05D257589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14369-6721-43EA-B91C-7468C3D481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91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13FD9-53E1-4EF3-8886-05D257589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14369-6721-43EA-B91C-7468C3D481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31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13FD9-53E1-4EF3-8886-05D257589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14369-6721-43EA-B91C-7468C3D481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87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13FD9-53E1-4EF3-8886-05D257589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14369-6721-43EA-B91C-7468C3D481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73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13FD9-53E1-4EF3-8886-05D257589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14369-6721-43EA-B91C-7468C3D481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53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13FD9-53E1-4EF3-8886-05D257589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14369-6721-43EA-B91C-7468C3D481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11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22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25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32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23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07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9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8B234-150C-45F7-82A9-53FC0B07B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A5F6F-A8D8-4E51-B901-60F5F0F14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7D7A7-6F3B-4637-8BBB-EAAA7D715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13FD9-53E1-4EF3-8886-05D257589C8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2692F-A301-4092-8F2D-E00CF72B1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8699C-A550-4F0C-AC20-E77377A23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4369-6721-43EA-B91C-7468C3D48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85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62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00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3578191" y="4945633"/>
            <a:ext cx="5035600" cy="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233833" y="1343567"/>
            <a:ext cx="7724400" cy="36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01599" y="-508000"/>
            <a:ext cx="12422516" cy="7874011"/>
            <a:chOff x="-76200" y="-381000"/>
            <a:chExt cx="9316887" cy="5905508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6174867" y="-353766"/>
            <a:ext cx="923200" cy="663167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88881" y="190433"/>
            <a:ext cx="11953523" cy="6365377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882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2354600" y="3518284"/>
            <a:ext cx="7482800" cy="1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5062400" y="1401949"/>
            <a:ext cx="2066800" cy="1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 rot="280">
            <a:off x="3640333" y="4987824"/>
            <a:ext cx="49112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" name="Google Shape;75;p3"/>
          <p:cNvGrpSpPr/>
          <p:nvPr/>
        </p:nvGrpSpPr>
        <p:grpSpPr>
          <a:xfrm>
            <a:off x="-36" y="-203162"/>
            <a:ext cx="12192075" cy="7262484"/>
            <a:chOff x="-27" y="-152372"/>
            <a:chExt cx="9144056" cy="5446863"/>
          </a:xfrm>
        </p:grpSpPr>
        <p:sp>
          <p:nvSpPr>
            <p:cNvPr id="76" name="Google Shape;76;p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80;p3"/>
          <p:cNvGrpSpPr/>
          <p:nvPr/>
        </p:nvGrpSpPr>
        <p:grpSpPr>
          <a:xfrm>
            <a:off x="265368" y="231264"/>
            <a:ext cx="11560069" cy="3541661"/>
            <a:chOff x="199026" y="173448"/>
            <a:chExt cx="8670052" cy="2656246"/>
          </a:xfrm>
        </p:grpSpPr>
        <p:grpSp>
          <p:nvGrpSpPr>
            <p:cNvPr id="81" name="Google Shape;81;p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2" name="Google Shape;82;p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4" name="Google Shape;94;p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5" name="Google Shape;95;p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878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"/>
          <p:cNvSpPr txBox="1">
            <a:spLocks noGrp="1"/>
          </p:cNvSpPr>
          <p:nvPr>
            <p:ph type="title"/>
          </p:nvPr>
        </p:nvSpPr>
        <p:spPr>
          <a:xfrm>
            <a:off x="960000" y="1979517"/>
            <a:ext cx="6125600" cy="1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44" name="Google Shape;344;p9"/>
          <p:cNvSpPr txBox="1">
            <a:spLocks noGrp="1"/>
          </p:cNvSpPr>
          <p:nvPr>
            <p:ph type="subTitle" idx="1"/>
          </p:nvPr>
        </p:nvSpPr>
        <p:spPr>
          <a:xfrm>
            <a:off x="960000" y="3306067"/>
            <a:ext cx="5550400" cy="1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5" name="Google Shape;345;p9"/>
          <p:cNvGrpSpPr/>
          <p:nvPr/>
        </p:nvGrpSpPr>
        <p:grpSpPr>
          <a:xfrm>
            <a:off x="15" y="-675445"/>
            <a:ext cx="12191919" cy="7533445"/>
            <a:chOff x="11" y="-506584"/>
            <a:chExt cx="9143939" cy="5650084"/>
          </a:xfrm>
        </p:grpSpPr>
        <p:grpSp>
          <p:nvGrpSpPr>
            <p:cNvPr id="346" name="Google Shape;346;p9"/>
            <p:cNvGrpSpPr/>
            <p:nvPr/>
          </p:nvGrpSpPr>
          <p:grpSpPr>
            <a:xfrm>
              <a:off x="7600" y="-506584"/>
              <a:ext cx="8983950" cy="5650084"/>
              <a:chOff x="160000" y="-430384"/>
              <a:chExt cx="8983950" cy="5650084"/>
            </a:xfrm>
          </p:grpSpPr>
          <p:sp>
            <p:nvSpPr>
              <p:cNvPr id="347" name="Google Shape;347;p9"/>
              <p:cNvSpPr/>
              <p:nvPr/>
            </p:nvSpPr>
            <p:spPr>
              <a:xfrm rot="5400000">
                <a:off x="296517" y="8293"/>
                <a:ext cx="1314676" cy="1298089"/>
              </a:xfrm>
              <a:custGeom>
                <a:avLst/>
                <a:gdLst/>
                <a:ahLst/>
                <a:cxnLst/>
                <a:rect l="l" t="t" r="r" b="b"/>
                <a:pathLst>
                  <a:path w="32972" h="32556" extrusionOk="0">
                    <a:moveTo>
                      <a:pt x="0" y="0"/>
                    </a:moveTo>
                    <a:lnTo>
                      <a:pt x="0" y="32556"/>
                    </a:lnTo>
                    <a:lnTo>
                      <a:pt x="32972" y="32556"/>
                    </a:lnTo>
                    <a:cubicBezTo>
                      <a:pt x="32428" y="32078"/>
                      <a:pt x="31964" y="31519"/>
                      <a:pt x="31611" y="30861"/>
                    </a:cubicBezTo>
                    <a:cubicBezTo>
                      <a:pt x="31024" y="29761"/>
                      <a:pt x="30835" y="28540"/>
                      <a:pt x="30749" y="27284"/>
                    </a:cubicBezTo>
                    <a:cubicBezTo>
                      <a:pt x="30608" y="25223"/>
                      <a:pt x="30743" y="23074"/>
                      <a:pt x="29849" y="21236"/>
                    </a:cubicBezTo>
                    <a:cubicBezTo>
                      <a:pt x="29669" y="20866"/>
                      <a:pt x="29454" y="20521"/>
                      <a:pt x="29209" y="20203"/>
                    </a:cubicBezTo>
                    <a:cubicBezTo>
                      <a:pt x="27815" y="18372"/>
                      <a:pt x="25472" y="17334"/>
                      <a:pt x="23237" y="16585"/>
                    </a:cubicBezTo>
                    <a:cubicBezTo>
                      <a:pt x="18056" y="14851"/>
                      <a:pt x="12288" y="13718"/>
                      <a:pt x="8596" y="9693"/>
                    </a:cubicBezTo>
                    <a:cubicBezTo>
                      <a:pt x="6106" y="6978"/>
                      <a:pt x="4825" y="3173"/>
                      <a:pt x="1836" y="1018"/>
                    </a:cubicBezTo>
                    <a:cubicBezTo>
                      <a:pt x="1264" y="604"/>
                      <a:pt x="648" y="268"/>
                      <a:pt x="0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9"/>
              <p:cNvSpPr/>
              <p:nvPr/>
            </p:nvSpPr>
            <p:spPr>
              <a:xfrm rot="-5400000">
                <a:off x="3486301" y="1696216"/>
                <a:ext cx="5573884" cy="132068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9"/>
              <p:cNvSpPr/>
              <p:nvPr/>
            </p:nvSpPr>
            <p:spPr>
              <a:xfrm>
                <a:off x="6926650" y="-100"/>
                <a:ext cx="2217300" cy="5143500"/>
              </a:xfrm>
              <a:prstGeom prst="rect">
                <a:avLst/>
              </a:pr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9"/>
              <p:cNvSpPr/>
              <p:nvPr/>
            </p:nvSpPr>
            <p:spPr>
              <a:xfrm>
                <a:off x="160000" y="-100"/>
                <a:ext cx="679975" cy="35505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9"/>
              <p:cNvSpPr/>
              <p:nvPr/>
            </p:nvSpPr>
            <p:spPr>
              <a:xfrm>
                <a:off x="2171200" y="4910450"/>
                <a:ext cx="1335400" cy="309250"/>
              </a:xfrm>
              <a:custGeom>
                <a:avLst/>
                <a:gdLst/>
                <a:ahLst/>
                <a:cxnLst/>
                <a:rect l="l" t="t" r="r" b="b"/>
                <a:pathLst>
                  <a:path w="53416" h="12370" extrusionOk="0">
                    <a:moveTo>
                      <a:pt x="28676" y="1"/>
                    </a:moveTo>
                    <a:cubicBezTo>
                      <a:pt x="28154" y="1"/>
                      <a:pt x="27632" y="7"/>
                      <a:pt x="27110" y="18"/>
                    </a:cubicBezTo>
                    <a:cubicBezTo>
                      <a:pt x="26166" y="38"/>
                      <a:pt x="25223" y="73"/>
                      <a:pt x="24281" y="120"/>
                    </a:cubicBezTo>
                    <a:cubicBezTo>
                      <a:pt x="18997" y="383"/>
                      <a:pt x="13607" y="1000"/>
                      <a:pt x="8851" y="3315"/>
                    </a:cubicBezTo>
                    <a:cubicBezTo>
                      <a:pt x="4973" y="5203"/>
                      <a:pt x="1555" y="8414"/>
                      <a:pt x="0" y="12370"/>
                    </a:cubicBezTo>
                    <a:lnTo>
                      <a:pt x="53415" y="12370"/>
                    </a:lnTo>
                    <a:cubicBezTo>
                      <a:pt x="52645" y="10623"/>
                      <a:pt x="51614" y="8998"/>
                      <a:pt x="50325" y="7577"/>
                    </a:cubicBezTo>
                    <a:cubicBezTo>
                      <a:pt x="48400" y="5450"/>
                      <a:pt x="45997" y="3829"/>
                      <a:pt x="43372" y="2653"/>
                    </a:cubicBezTo>
                    <a:cubicBezTo>
                      <a:pt x="41722" y="1911"/>
                      <a:pt x="39984" y="1347"/>
                      <a:pt x="38227" y="946"/>
                    </a:cubicBezTo>
                    <a:cubicBezTo>
                      <a:pt x="35098" y="233"/>
                      <a:pt x="31891" y="1"/>
                      <a:pt x="2867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9"/>
              <p:cNvSpPr/>
              <p:nvPr/>
            </p:nvSpPr>
            <p:spPr>
              <a:xfrm rot="5400000" flipH="1">
                <a:off x="8137150" y="3447450"/>
                <a:ext cx="1568850" cy="444725"/>
              </a:xfrm>
              <a:custGeom>
                <a:avLst/>
                <a:gdLst/>
                <a:ahLst/>
                <a:cxnLst/>
                <a:rect l="l" t="t" r="r" b="b"/>
                <a:pathLst>
                  <a:path w="62754" h="17789" extrusionOk="0">
                    <a:moveTo>
                      <a:pt x="1" y="0"/>
                    </a:moveTo>
                    <a:cubicBezTo>
                      <a:pt x="164" y="1474"/>
                      <a:pt x="753" y="2843"/>
                      <a:pt x="2055" y="4016"/>
                    </a:cubicBezTo>
                    <a:cubicBezTo>
                      <a:pt x="3946" y="5720"/>
                      <a:pt x="6219" y="6956"/>
                      <a:pt x="8175" y="8591"/>
                    </a:cubicBezTo>
                    <a:cubicBezTo>
                      <a:pt x="8972" y="9258"/>
                      <a:pt x="9751" y="9944"/>
                      <a:pt x="10535" y="10619"/>
                    </a:cubicBezTo>
                    <a:cubicBezTo>
                      <a:pt x="11758" y="11672"/>
                      <a:pt x="12996" y="12704"/>
                      <a:pt x="14339" y="13601"/>
                    </a:cubicBezTo>
                    <a:cubicBezTo>
                      <a:pt x="18653" y="16483"/>
                      <a:pt x="23826" y="17788"/>
                      <a:pt x="29039" y="17788"/>
                    </a:cubicBezTo>
                    <a:cubicBezTo>
                      <a:pt x="31857" y="17788"/>
                      <a:pt x="34686" y="17407"/>
                      <a:pt x="37397" y="16688"/>
                    </a:cubicBezTo>
                    <a:cubicBezTo>
                      <a:pt x="42410" y="15359"/>
                      <a:pt x="47061" y="12973"/>
                      <a:pt x="51334" y="10004"/>
                    </a:cubicBezTo>
                    <a:cubicBezTo>
                      <a:pt x="53645" y="8400"/>
                      <a:pt x="55846" y="6624"/>
                      <a:pt x="57936" y="4752"/>
                    </a:cubicBezTo>
                    <a:cubicBezTo>
                      <a:pt x="59608" y="3254"/>
                      <a:pt x="61228" y="1670"/>
                      <a:pt x="62754" y="2"/>
                    </a:cubicBezTo>
                    <a:lnTo>
                      <a:pt x="62754" y="0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9"/>
              <p:cNvSpPr/>
              <p:nvPr/>
            </p:nvSpPr>
            <p:spPr>
              <a:xfrm>
                <a:off x="8691688" y="-100"/>
                <a:ext cx="452250" cy="753875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4" name="Google Shape;354;p9"/>
            <p:cNvGrpSpPr/>
            <p:nvPr/>
          </p:nvGrpSpPr>
          <p:grpSpPr>
            <a:xfrm>
              <a:off x="11" y="-430384"/>
              <a:ext cx="9143939" cy="5573884"/>
              <a:chOff x="11" y="-430384"/>
              <a:chExt cx="9143939" cy="5573884"/>
            </a:xfrm>
          </p:grpSpPr>
          <p:sp>
            <p:nvSpPr>
              <p:cNvPr id="355" name="Google Shape;355;p9"/>
              <p:cNvSpPr/>
              <p:nvPr/>
            </p:nvSpPr>
            <p:spPr>
              <a:xfrm rot="5400000">
                <a:off x="-8283" y="8293"/>
                <a:ext cx="1314676" cy="1298089"/>
              </a:xfrm>
              <a:custGeom>
                <a:avLst/>
                <a:gdLst/>
                <a:ahLst/>
                <a:cxnLst/>
                <a:rect l="l" t="t" r="r" b="b"/>
                <a:pathLst>
                  <a:path w="32972" h="32556" extrusionOk="0">
                    <a:moveTo>
                      <a:pt x="0" y="0"/>
                    </a:moveTo>
                    <a:lnTo>
                      <a:pt x="0" y="32556"/>
                    </a:lnTo>
                    <a:lnTo>
                      <a:pt x="32972" y="32556"/>
                    </a:lnTo>
                    <a:cubicBezTo>
                      <a:pt x="32428" y="32078"/>
                      <a:pt x="31964" y="31519"/>
                      <a:pt x="31611" y="30861"/>
                    </a:cubicBezTo>
                    <a:cubicBezTo>
                      <a:pt x="31024" y="29761"/>
                      <a:pt x="30835" y="28540"/>
                      <a:pt x="30749" y="27284"/>
                    </a:cubicBezTo>
                    <a:cubicBezTo>
                      <a:pt x="30608" y="25223"/>
                      <a:pt x="30743" y="23074"/>
                      <a:pt x="29849" y="21236"/>
                    </a:cubicBezTo>
                    <a:cubicBezTo>
                      <a:pt x="29669" y="20866"/>
                      <a:pt x="29454" y="20521"/>
                      <a:pt x="29209" y="20203"/>
                    </a:cubicBezTo>
                    <a:cubicBezTo>
                      <a:pt x="27815" y="18372"/>
                      <a:pt x="25472" y="17334"/>
                      <a:pt x="23237" y="16585"/>
                    </a:cubicBezTo>
                    <a:cubicBezTo>
                      <a:pt x="18056" y="14851"/>
                      <a:pt x="12288" y="13718"/>
                      <a:pt x="8596" y="9693"/>
                    </a:cubicBezTo>
                    <a:cubicBezTo>
                      <a:pt x="6106" y="6978"/>
                      <a:pt x="4825" y="3173"/>
                      <a:pt x="1836" y="1018"/>
                    </a:cubicBezTo>
                    <a:cubicBezTo>
                      <a:pt x="1264" y="604"/>
                      <a:pt x="648" y="26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9"/>
              <p:cNvSpPr/>
              <p:nvPr/>
            </p:nvSpPr>
            <p:spPr>
              <a:xfrm rot="-5400000">
                <a:off x="3486301" y="1696216"/>
                <a:ext cx="5573884" cy="132068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9"/>
              <p:cNvSpPr/>
              <p:nvPr/>
            </p:nvSpPr>
            <p:spPr>
              <a:xfrm>
                <a:off x="6926650" y="-100"/>
                <a:ext cx="2217300" cy="514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9"/>
              <p:cNvSpPr/>
              <p:nvPr/>
            </p:nvSpPr>
            <p:spPr>
              <a:xfrm>
                <a:off x="160000" y="-100"/>
                <a:ext cx="679975" cy="35505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9"/>
              <p:cNvSpPr/>
              <p:nvPr/>
            </p:nvSpPr>
            <p:spPr>
              <a:xfrm>
                <a:off x="2171200" y="4834250"/>
                <a:ext cx="1335400" cy="309250"/>
              </a:xfrm>
              <a:custGeom>
                <a:avLst/>
                <a:gdLst/>
                <a:ahLst/>
                <a:cxnLst/>
                <a:rect l="l" t="t" r="r" b="b"/>
                <a:pathLst>
                  <a:path w="53416" h="12370" extrusionOk="0">
                    <a:moveTo>
                      <a:pt x="28676" y="1"/>
                    </a:moveTo>
                    <a:cubicBezTo>
                      <a:pt x="28154" y="1"/>
                      <a:pt x="27632" y="7"/>
                      <a:pt x="27110" y="18"/>
                    </a:cubicBezTo>
                    <a:cubicBezTo>
                      <a:pt x="26166" y="38"/>
                      <a:pt x="25223" y="73"/>
                      <a:pt x="24281" y="120"/>
                    </a:cubicBezTo>
                    <a:cubicBezTo>
                      <a:pt x="18997" y="383"/>
                      <a:pt x="13607" y="1000"/>
                      <a:pt x="8851" y="3315"/>
                    </a:cubicBezTo>
                    <a:cubicBezTo>
                      <a:pt x="4973" y="5203"/>
                      <a:pt x="1555" y="8414"/>
                      <a:pt x="0" y="12370"/>
                    </a:cubicBezTo>
                    <a:lnTo>
                      <a:pt x="53415" y="12370"/>
                    </a:lnTo>
                    <a:cubicBezTo>
                      <a:pt x="52645" y="10623"/>
                      <a:pt x="51614" y="8998"/>
                      <a:pt x="50325" y="7577"/>
                    </a:cubicBezTo>
                    <a:cubicBezTo>
                      <a:pt x="48400" y="5450"/>
                      <a:pt x="45997" y="3829"/>
                      <a:pt x="43372" y="2653"/>
                    </a:cubicBezTo>
                    <a:cubicBezTo>
                      <a:pt x="41722" y="1911"/>
                      <a:pt x="39984" y="1347"/>
                      <a:pt x="38227" y="946"/>
                    </a:cubicBezTo>
                    <a:cubicBezTo>
                      <a:pt x="35098" y="233"/>
                      <a:pt x="31891" y="1"/>
                      <a:pt x="286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0" name="Google Shape;360;p9"/>
            <p:cNvGrpSpPr/>
            <p:nvPr/>
          </p:nvGrpSpPr>
          <p:grpSpPr>
            <a:xfrm>
              <a:off x="6856340" y="0"/>
              <a:ext cx="2135210" cy="5143400"/>
              <a:chOff x="7008740" y="0"/>
              <a:chExt cx="2135210" cy="5143400"/>
            </a:xfrm>
          </p:grpSpPr>
          <p:sp>
            <p:nvSpPr>
              <p:cNvPr id="361" name="Google Shape;361;p9"/>
              <p:cNvSpPr/>
              <p:nvPr/>
            </p:nvSpPr>
            <p:spPr>
              <a:xfrm flipH="1">
                <a:off x="7008740" y="0"/>
                <a:ext cx="2135210" cy="1678138"/>
              </a:xfrm>
              <a:custGeom>
                <a:avLst/>
                <a:gdLst/>
                <a:ahLst/>
                <a:cxnLst/>
                <a:rect l="l" t="t" r="r" b="b"/>
                <a:pathLst>
                  <a:path w="52517" h="41275" extrusionOk="0">
                    <a:moveTo>
                      <a:pt x="1" y="1"/>
                    </a:moveTo>
                    <a:lnTo>
                      <a:pt x="1" y="37498"/>
                    </a:lnTo>
                    <a:cubicBezTo>
                      <a:pt x="547" y="37894"/>
                      <a:pt x="1103" y="38262"/>
                      <a:pt x="1660" y="38595"/>
                    </a:cubicBezTo>
                    <a:cubicBezTo>
                      <a:pt x="4490" y="40284"/>
                      <a:pt x="7803" y="41274"/>
                      <a:pt x="11079" y="41274"/>
                    </a:cubicBezTo>
                    <a:cubicBezTo>
                      <a:pt x="12866" y="41274"/>
                      <a:pt x="14642" y="40980"/>
                      <a:pt x="16324" y="40344"/>
                    </a:cubicBezTo>
                    <a:cubicBezTo>
                      <a:pt x="21863" y="38251"/>
                      <a:pt x="26028" y="32738"/>
                      <a:pt x="31927" y="32199"/>
                    </a:cubicBezTo>
                    <a:cubicBezTo>
                      <a:pt x="32303" y="32164"/>
                      <a:pt x="32679" y="32152"/>
                      <a:pt x="33055" y="32152"/>
                    </a:cubicBezTo>
                    <a:cubicBezTo>
                      <a:pt x="34161" y="32152"/>
                      <a:pt x="35270" y="32262"/>
                      <a:pt x="36377" y="32262"/>
                    </a:cubicBezTo>
                    <a:cubicBezTo>
                      <a:pt x="36556" y="32262"/>
                      <a:pt x="36734" y="32259"/>
                      <a:pt x="36912" y="32253"/>
                    </a:cubicBezTo>
                    <a:cubicBezTo>
                      <a:pt x="40331" y="32125"/>
                      <a:pt x="43624" y="30568"/>
                      <a:pt x="46116" y="28226"/>
                    </a:cubicBezTo>
                    <a:cubicBezTo>
                      <a:pt x="48612" y="25883"/>
                      <a:pt x="50338" y="22793"/>
                      <a:pt x="51340" y="19521"/>
                    </a:cubicBezTo>
                    <a:cubicBezTo>
                      <a:pt x="52219" y="16653"/>
                      <a:pt x="52517" y="13609"/>
                      <a:pt x="52252" y="10619"/>
                    </a:cubicBezTo>
                    <a:cubicBezTo>
                      <a:pt x="51920" y="6836"/>
                      <a:pt x="50688" y="3141"/>
                      <a:pt x="48597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9"/>
              <p:cNvSpPr/>
              <p:nvPr/>
            </p:nvSpPr>
            <p:spPr>
              <a:xfrm>
                <a:off x="8297850" y="48001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3" name="Google Shape;363;p9"/>
            <p:cNvGrpSpPr/>
            <p:nvPr/>
          </p:nvGrpSpPr>
          <p:grpSpPr>
            <a:xfrm>
              <a:off x="7008740" y="-100"/>
              <a:ext cx="2135210" cy="5143500"/>
              <a:chOff x="7008740" y="-100"/>
              <a:chExt cx="2135210" cy="5143500"/>
            </a:xfrm>
          </p:grpSpPr>
          <p:sp>
            <p:nvSpPr>
              <p:cNvPr id="364" name="Google Shape;364;p9"/>
              <p:cNvSpPr/>
              <p:nvPr/>
            </p:nvSpPr>
            <p:spPr>
              <a:xfrm flipH="1">
                <a:off x="7008740" y="0"/>
                <a:ext cx="2135210" cy="1678138"/>
              </a:xfrm>
              <a:custGeom>
                <a:avLst/>
                <a:gdLst/>
                <a:ahLst/>
                <a:cxnLst/>
                <a:rect l="l" t="t" r="r" b="b"/>
                <a:pathLst>
                  <a:path w="52517" h="41275" extrusionOk="0">
                    <a:moveTo>
                      <a:pt x="1" y="1"/>
                    </a:moveTo>
                    <a:lnTo>
                      <a:pt x="1" y="37498"/>
                    </a:lnTo>
                    <a:cubicBezTo>
                      <a:pt x="547" y="37894"/>
                      <a:pt x="1103" y="38262"/>
                      <a:pt x="1660" y="38595"/>
                    </a:cubicBezTo>
                    <a:cubicBezTo>
                      <a:pt x="4490" y="40284"/>
                      <a:pt x="7803" y="41274"/>
                      <a:pt x="11079" y="41274"/>
                    </a:cubicBezTo>
                    <a:cubicBezTo>
                      <a:pt x="12866" y="41274"/>
                      <a:pt x="14642" y="40980"/>
                      <a:pt x="16324" y="40344"/>
                    </a:cubicBezTo>
                    <a:cubicBezTo>
                      <a:pt x="21863" y="38251"/>
                      <a:pt x="26028" y="32738"/>
                      <a:pt x="31927" y="32199"/>
                    </a:cubicBezTo>
                    <a:cubicBezTo>
                      <a:pt x="32303" y="32164"/>
                      <a:pt x="32679" y="32152"/>
                      <a:pt x="33055" y="32152"/>
                    </a:cubicBezTo>
                    <a:cubicBezTo>
                      <a:pt x="34161" y="32152"/>
                      <a:pt x="35270" y="32262"/>
                      <a:pt x="36377" y="32262"/>
                    </a:cubicBezTo>
                    <a:cubicBezTo>
                      <a:pt x="36556" y="32262"/>
                      <a:pt x="36734" y="32259"/>
                      <a:pt x="36912" y="32253"/>
                    </a:cubicBezTo>
                    <a:cubicBezTo>
                      <a:pt x="40331" y="32125"/>
                      <a:pt x="43624" y="30568"/>
                      <a:pt x="46116" y="28226"/>
                    </a:cubicBezTo>
                    <a:cubicBezTo>
                      <a:pt x="48612" y="25883"/>
                      <a:pt x="50338" y="22793"/>
                      <a:pt x="51340" y="19521"/>
                    </a:cubicBezTo>
                    <a:cubicBezTo>
                      <a:pt x="52219" y="16653"/>
                      <a:pt x="52517" y="13609"/>
                      <a:pt x="52252" y="10619"/>
                    </a:cubicBezTo>
                    <a:cubicBezTo>
                      <a:pt x="51920" y="6836"/>
                      <a:pt x="50688" y="3141"/>
                      <a:pt x="485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9"/>
              <p:cNvSpPr/>
              <p:nvPr/>
            </p:nvSpPr>
            <p:spPr>
              <a:xfrm>
                <a:off x="8297850" y="48001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9"/>
              <p:cNvSpPr/>
              <p:nvPr/>
            </p:nvSpPr>
            <p:spPr>
              <a:xfrm rot="5400000" flipH="1">
                <a:off x="8137150" y="3447450"/>
                <a:ext cx="1568850" cy="444725"/>
              </a:xfrm>
              <a:custGeom>
                <a:avLst/>
                <a:gdLst/>
                <a:ahLst/>
                <a:cxnLst/>
                <a:rect l="l" t="t" r="r" b="b"/>
                <a:pathLst>
                  <a:path w="62754" h="17789" extrusionOk="0">
                    <a:moveTo>
                      <a:pt x="1" y="0"/>
                    </a:moveTo>
                    <a:cubicBezTo>
                      <a:pt x="164" y="1474"/>
                      <a:pt x="753" y="2843"/>
                      <a:pt x="2055" y="4016"/>
                    </a:cubicBezTo>
                    <a:cubicBezTo>
                      <a:pt x="3946" y="5720"/>
                      <a:pt x="6219" y="6956"/>
                      <a:pt x="8175" y="8591"/>
                    </a:cubicBezTo>
                    <a:cubicBezTo>
                      <a:pt x="8972" y="9258"/>
                      <a:pt x="9751" y="9944"/>
                      <a:pt x="10535" y="10619"/>
                    </a:cubicBezTo>
                    <a:cubicBezTo>
                      <a:pt x="11758" y="11672"/>
                      <a:pt x="12996" y="12704"/>
                      <a:pt x="14339" y="13601"/>
                    </a:cubicBezTo>
                    <a:cubicBezTo>
                      <a:pt x="18653" y="16483"/>
                      <a:pt x="23826" y="17788"/>
                      <a:pt x="29039" y="17788"/>
                    </a:cubicBezTo>
                    <a:cubicBezTo>
                      <a:pt x="31857" y="17788"/>
                      <a:pt x="34686" y="17407"/>
                      <a:pt x="37397" y="16688"/>
                    </a:cubicBezTo>
                    <a:cubicBezTo>
                      <a:pt x="42410" y="15359"/>
                      <a:pt x="47061" y="12973"/>
                      <a:pt x="51334" y="10004"/>
                    </a:cubicBezTo>
                    <a:cubicBezTo>
                      <a:pt x="53645" y="8400"/>
                      <a:pt x="55846" y="6624"/>
                      <a:pt x="57936" y="4752"/>
                    </a:cubicBezTo>
                    <a:cubicBezTo>
                      <a:pt x="59608" y="3254"/>
                      <a:pt x="61228" y="1670"/>
                      <a:pt x="62754" y="2"/>
                    </a:cubicBezTo>
                    <a:lnTo>
                      <a:pt x="6275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9"/>
              <p:cNvSpPr/>
              <p:nvPr/>
            </p:nvSpPr>
            <p:spPr>
              <a:xfrm>
                <a:off x="8691688" y="-100"/>
                <a:ext cx="452250" cy="753875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68" name="Google Shape;368;p9"/>
          <p:cNvGrpSpPr/>
          <p:nvPr/>
        </p:nvGrpSpPr>
        <p:grpSpPr>
          <a:xfrm>
            <a:off x="356999" y="314214"/>
            <a:ext cx="11525040" cy="6106057"/>
            <a:chOff x="267749" y="235660"/>
            <a:chExt cx="8643780" cy="4579543"/>
          </a:xfrm>
        </p:grpSpPr>
        <p:sp>
          <p:nvSpPr>
            <p:cNvPr id="369" name="Google Shape;369;p9"/>
            <p:cNvSpPr/>
            <p:nvPr/>
          </p:nvSpPr>
          <p:spPr>
            <a:xfrm>
              <a:off x="7616668" y="4243905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7517493" y="2304580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6705193" y="1486105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8506718" y="719030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488826" y="4474640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7488426" y="43338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8393638" y="27959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8153813" y="19380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7679413" y="22210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6553338" y="16580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7388638" y="3253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6492613" y="4565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8673526" y="6677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7111326" y="3686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8850801" y="39321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267749" y="45581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7094449" y="40991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8694924" y="25535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8251799" y="17415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6409774" y="18039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6352449" y="3196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8552424" y="408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432911" y="473071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7333461" y="389616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8424011" y="2497335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7776098" y="244471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6256248" y="1554485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9"/>
            <p:cNvSpPr/>
            <p:nvPr/>
          </p:nvSpPr>
          <p:spPr>
            <a:xfrm>
              <a:off x="6614073" y="23566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9"/>
            <p:cNvSpPr/>
            <p:nvPr/>
          </p:nvSpPr>
          <p:spPr>
            <a:xfrm>
              <a:off x="8789398" y="41396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281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4"/>
          <p:cNvSpPr txBox="1">
            <a:spLocks noGrp="1"/>
          </p:cNvSpPr>
          <p:nvPr>
            <p:ph type="title"/>
          </p:nvPr>
        </p:nvSpPr>
        <p:spPr>
          <a:xfrm rot="-1066">
            <a:off x="7361200" y="4409581"/>
            <a:ext cx="3870800" cy="8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8" name="Google Shape;508;p14"/>
          <p:cNvSpPr txBox="1">
            <a:spLocks noGrp="1"/>
          </p:cNvSpPr>
          <p:nvPr>
            <p:ph type="subTitle" idx="1"/>
          </p:nvPr>
        </p:nvSpPr>
        <p:spPr>
          <a:xfrm>
            <a:off x="5146800" y="1641817"/>
            <a:ext cx="6085200" cy="2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9" name="Google Shape;509;p14"/>
          <p:cNvGrpSpPr/>
          <p:nvPr/>
        </p:nvGrpSpPr>
        <p:grpSpPr>
          <a:xfrm>
            <a:off x="-16" y="-101600"/>
            <a:ext cx="12395213" cy="6959607"/>
            <a:chOff x="-12" y="-76200"/>
            <a:chExt cx="9296410" cy="5219705"/>
          </a:xfrm>
        </p:grpSpPr>
        <p:sp>
          <p:nvSpPr>
            <p:cNvPr id="510" name="Google Shape;510;p14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14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14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14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8" name="Google Shape;518;p14"/>
          <p:cNvGrpSpPr/>
          <p:nvPr/>
        </p:nvGrpSpPr>
        <p:grpSpPr>
          <a:xfrm>
            <a:off x="834050" y="3617482"/>
            <a:ext cx="3141421" cy="2758260"/>
            <a:chOff x="625537" y="2713111"/>
            <a:chExt cx="2356066" cy="2068695"/>
          </a:xfrm>
        </p:grpSpPr>
        <p:grpSp>
          <p:nvGrpSpPr>
            <p:cNvPr id="519" name="Google Shape;519;p14"/>
            <p:cNvGrpSpPr/>
            <p:nvPr/>
          </p:nvGrpSpPr>
          <p:grpSpPr>
            <a:xfrm>
              <a:off x="625537" y="2713111"/>
              <a:ext cx="876816" cy="1150083"/>
              <a:chOff x="625537" y="2713111"/>
              <a:chExt cx="876816" cy="1150083"/>
            </a:xfrm>
          </p:grpSpPr>
          <p:sp>
            <p:nvSpPr>
              <p:cNvPr id="520" name="Google Shape;520;p14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14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14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14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14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14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14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14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14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14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14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1" name="Google Shape;531;p14"/>
            <p:cNvGrpSpPr/>
            <p:nvPr/>
          </p:nvGrpSpPr>
          <p:grpSpPr>
            <a:xfrm>
              <a:off x="1894587" y="4284917"/>
              <a:ext cx="1087016" cy="496890"/>
              <a:chOff x="1894587" y="4284917"/>
              <a:chExt cx="1087016" cy="496890"/>
            </a:xfrm>
          </p:grpSpPr>
          <p:sp>
            <p:nvSpPr>
              <p:cNvPr id="532" name="Google Shape;532;p14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14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14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14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14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14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14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14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4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1" name="Google Shape;541;p14"/>
          <p:cNvGrpSpPr/>
          <p:nvPr/>
        </p:nvGrpSpPr>
        <p:grpSpPr>
          <a:xfrm>
            <a:off x="1228715" y="4925423"/>
            <a:ext cx="1249757" cy="1517392"/>
            <a:chOff x="921536" y="3694067"/>
            <a:chExt cx="937318" cy="1138044"/>
          </a:xfrm>
        </p:grpSpPr>
        <p:sp>
          <p:nvSpPr>
            <p:cNvPr id="542" name="Google Shape;542;p14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24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36" y="-203162"/>
            <a:ext cx="12192075" cy="7262484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265368" y="231264"/>
            <a:ext cx="11560069" cy="3541661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23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9"/>
          <p:cNvGrpSpPr/>
          <p:nvPr/>
        </p:nvGrpSpPr>
        <p:grpSpPr>
          <a:xfrm>
            <a:off x="-101601" y="1800"/>
            <a:ext cx="12395201" cy="6854416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2" y="3600"/>
            <a:ext cx="12192003" cy="6854416"/>
            <a:chOff x="-1" y="2700"/>
            <a:chExt cx="9144002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2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33574" y="444397"/>
            <a:ext cx="11829397" cy="5868091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11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2" name="Google Shape;1452;p31"/>
          <p:cNvGrpSpPr/>
          <p:nvPr/>
        </p:nvGrpSpPr>
        <p:grpSpPr>
          <a:xfrm>
            <a:off x="-16" y="-101600"/>
            <a:ext cx="12395213" cy="6959607"/>
            <a:chOff x="-12" y="-76200"/>
            <a:chExt cx="9296410" cy="5219705"/>
          </a:xfrm>
        </p:grpSpPr>
        <p:sp>
          <p:nvSpPr>
            <p:cNvPr id="1453" name="Google Shape;1453;p3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1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1"/>
          <p:cNvGrpSpPr/>
          <p:nvPr/>
        </p:nvGrpSpPr>
        <p:grpSpPr>
          <a:xfrm>
            <a:off x="834050" y="3617482"/>
            <a:ext cx="3141421" cy="2758260"/>
            <a:chOff x="625537" y="2713111"/>
            <a:chExt cx="2356066" cy="2068695"/>
          </a:xfrm>
        </p:grpSpPr>
        <p:grpSp>
          <p:nvGrpSpPr>
            <p:cNvPr id="1462" name="Google Shape;1462;p31"/>
            <p:cNvGrpSpPr/>
            <p:nvPr/>
          </p:nvGrpSpPr>
          <p:grpSpPr>
            <a:xfrm>
              <a:off x="625537" y="2713111"/>
              <a:ext cx="876816" cy="1150083"/>
              <a:chOff x="625537" y="2713111"/>
              <a:chExt cx="876816" cy="1150083"/>
            </a:xfrm>
          </p:grpSpPr>
          <p:sp>
            <p:nvSpPr>
              <p:cNvPr id="1463" name="Google Shape;1463;p3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4" name="Google Shape;1474;p31"/>
            <p:cNvGrpSpPr/>
            <p:nvPr/>
          </p:nvGrpSpPr>
          <p:grpSpPr>
            <a:xfrm>
              <a:off x="1894587" y="4284917"/>
              <a:ext cx="1087016" cy="496890"/>
              <a:chOff x="1894587" y="4284917"/>
              <a:chExt cx="1087016" cy="496890"/>
            </a:xfrm>
          </p:grpSpPr>
          <p:sp>
            <p:nvSpPr>
              <p:cNvPr id="1475" name="Google Shape;1475;p3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84" name="Google Shape;1484;p31"/>
          <p:cNvGrpSpPr/>
          <p:nvPr/>
        </p:nvGrpSpPr>
        <p:grpSpPr>
          <a:xfrm>
            <a:off x="1228715" y="4925423"/>
            <a:ext cx="1249757" cy="1517392"/>
            <a:chOff x="921536" y="3694067"/>
            <a:chExt cx="937318" cy="1138044"/>
          </a:xfrm>
        </p:grpSpPr>
        <p:sp>
          <p:nvSpPr>
            <p:cNvPr id="1485" name="Google Shape;1485;p3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358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3DB37-3C1F-7ACA-7B85-A28A61DF7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9A919-28CE-F71B-485B-297790BA4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E2A2E-A9A0-C25F-9FA4-8C44EBBE5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5C2CFCAF-BBCB-4EB6-A17A-90F7EABC11C8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1/8/2024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4A871-0994-0DA5-5913-6E27C6207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5B9E9-AC28-6A6F-6D74-D21D3F6E6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46137CB8-7DE7-4EC3-BC5B-80484C475A90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13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21AAB-591A-4542-8FD5-6D227AEA5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2EDE0B-C33A-4850-BC10-259BE9690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FD688-BE59-4F92-9630-1C65296E7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13FD9-53E1-4EF3-8886-05D257589C8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D3333-36EC-4547-9ECD-A281B904D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A4124-C9CF-45C7-8247-B4CE0A6B7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4369-6721-43EA-B91C-7468C3D48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13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DB227-EE52-42CB-B738-F761116D2E51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E646A-12D3-4477-AB7D-C1185B8605F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009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05B32A-179A-47A1-902F-98A23FF6045A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6942A-72D4-4EBB-B1C6-67E22B15FF9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00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75B92-D8A6-4DF6-B04D-FB2B0B14FB65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304F52-AAF9-4086-85FC-64C29FCA4D6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968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1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C7A0F-B988-4988-8A2E-4605D0B99B04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11F9B3-8940-414A-A366-6A753B44A8C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03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CB340-BD3B-4D20-8591-F760E42162BA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FA32E-16B6-4529-B264-0668D972C5E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631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D1E12B-BBDA-47F1-AB30-B17BF8FF35E0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FDE7-B7E4-4036-BB49-C075DD6B48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037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A39ED-C158-4E80-A086-6F63A9C62FAC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C3C156-E5C3-4FC2-B260-59F3E8FC002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841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FDAEEC-9C1A-4B96-AB36-D6ECD6C67ED5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1BC38-00E7-46D7-BED2-A67522196E4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228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4924C-42C8-411C-BA81-6182A7449D53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DF9CC-E6EC-43E4-BB22-B9E3B84CB0C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83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694F67-AD48-4B21-9342-DF7E1DCBEBCC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66026-6212-4955-A932-6703D21CDB6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02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7C172-89B2-42E4-B283-FEA76EE04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45E88-682F-47B9-817E-767110118B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95264-B9F6-473E-93DA-D694D84BE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7ED8AE-5D4F-4509-98F7-DA78153B2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13FD9-53E1-4EF3-8886-05D257589C8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BCC31-A09B-42E1-86C5-227E2117D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633EA-A6B2-49AD-A74B-5B394CF59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4369-6721-43EA-B91C-7468C3D48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0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9CC28-8E99-4A5B-A9B3-F41F1F88FCBB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9021-FA78-4FEF-97E5-B032C83FFB4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462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825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4CEA2-EF5F-4ECF-A2A3-05353CD5A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515F2A-0F86-4FFF-A690-61051CF956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FD465-A9A5-494B-8AF5-1D0EEA2C8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1AD44-3960-433D-B77C-2C89F7E9C3D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C3B57-B9A7-46EF-98B1-8B9A299C2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0A375-0AED-4C40-98F3-2155B8E92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D84CE-EE17-42CC-B7E9-BF7166B3599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98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4B23C-AF50-477F-8FFD-BCB89EFC5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E7AAE-7354-473F-B48C-F9F01EEFA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87F82-5344-4FF4-AE90-94D99C589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1AD44-3960-433D-B77C-2C89F7E9C3D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768D4-6DDF-4A26-B392-14C5B76B2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B3F63-9B08-4A84-B4A6-5BBA7094A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D84CE-EE17-42CC-B7E9-BF7166B3599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18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512F1-BA22-4130-8BAD-D6131C9C6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3DA93-B79E-4785-BC87-8F44983D2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760EC-0CBF-4B89-A491-53A82A430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1AD44-3960-433D-B77C-2C89F7E9C3D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FCD58-01D0-4CE0-B6D7-2B27258A8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C3367-AF2E-4BD9-9E61-509CB984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D84CE-EE17-42CC-B7E9-BF7166B3599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44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2BF47-64B1-42DB-84C4-D0EA5A21D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D4444-48A2-42D5-9DF2-CC6A8E0E70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A4EB8B-BA85-4986-BF41-282EA8BD1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CBF24-34AA-42D5-A410-357E11B87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1AD44-3960-433D-B77C-2C89F7E9C3D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198F80-120A-40FA-9927-732550C9C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7108C-E152-4216-9B66-54D944B95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D84CE-EE17-42CC-B7E9-BF7166B3599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73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B325F-052C-4F23-9A8E-B7E07866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8CB6E-3DF5-42CD-AD14-B6B768E88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44B2DF-A3F8-4128-93CD-160954CB6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AD0B14-3FD1-4BF6-9FF4-0EE7EE2E4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74970-8F6E-4461-8A1C-E53DE0E1DE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BE639E-E862-442F-8E59-E6B9D03C7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1AD44-3960-433D-B77C-2C89F7E9C3D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4B2616-AD48-4022-80FE-76E633629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343093-7BD6-4DCD-8482-F4CA3CB6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D84CE-EE17-42CC-B7E9-BF7166B3599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65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6F6E2-8DEE-4B78-A0DE-5F83024DC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0D911-4550-4A2D-84C2-A63BA1955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1AD44-3960-433D-B77C-2C89F7E9C3D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9DC052-B7D1-4F5B-9B0F-3A5F8038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B78E69-931A-4A62-A685-E89BC1B6C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D84CE-EE17-42CC-B7E9-BF7166B3599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99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99B659-1C90-4D86-A185-70C999FF7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1AD44-3960-433D-B77C-2C89F7E9C3D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69BF6D-6122-4633-AE5B-6821CCCAA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7A609-8D81-4A3E-9CCC-C08DBAB85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D84CE-EE17-42CC-B7E9-BF7166B3599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6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3D5D4-28D1-411F-A985-735014EBD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81C74-BD83-40B8-B459-3FA860878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9012F6-9E95-4D84-91A6-FDCBDFA70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D4EABD-46B3-452F-8EFA-B55359225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1AD44-3960-433D-B77C-2C89F7E9C3D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43F5-C0F2-4A30-BB4B-3B9069039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9E2A9-5B5D-407C-B090-7640D7352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D84CE-EE17-42CC-B7E9-BF7166B3599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26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E274A-06DB-4EEB-BF38-C760C27BE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C9EFB-6B19-4BE8-BC0E-975376887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640B3-2D90-4F3C-A1BA-C29FABE4A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316203-8FA1-4BED-8749-669F6D71A4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AA07D8-88F9-4E76-A0C6-847BF128F7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6F653B-6B92-4DA9-B607-8E72C93BD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13FD9-53E1-4EF3-8886-05D257589C8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330713-5F5B-44A5-BD61-89ADC5602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372B8A-5AD5-480D-89CB-1CFE4463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4369-6721-43EA-B91C-7468C3D48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3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E7313-2F0A-4FEE-B9AA-FFE6AAAF1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EAC4BB-2249-4F00-B4CE-5F86737C3A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01095-BEF7-4C84-9C76-C454285A1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821AB6-FA59-4D62-A067-3319FC306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1AD44-3960-433D-B77C-2C89F7E9C3D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902D86-56E6-4314-A818-FF0E891A6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F08C3-9F48-412F-9D7E-B61BF44AF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D84CE-EE17-42CC-B7E9-BF7166B3599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0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14FA5-2CD8-4E6E-85E4-95DCBACE9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D91284-108F-4243-B79A-2DBDF89F28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AB829-37DF-46F6-BC63-8120E817B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1AD44-3960-433D-B77C-2C89F7E9C3D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9B146-25A2-49EE-BDD9-B201A550C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E8BDB-FAB5-43E9-A1E1-9D84CD4F7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D84CE-EE17-42CC-B7E9-BF7166B3599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66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0D43D1-2CA5-42BD-A4B8-853367CD58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699937-5FBE-46F8-8864-FF62EE18B0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D132C-E9C4-4CDB-B6A2-D4F1F95F6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1AD44-3960-433D-B77C-2C89F7E9C3D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2A798-AA20-4EFB-B7EA-6C4A4D472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C2AB3-36F2-4474-8133-E583D3D9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D84CE-EE17-42CC-B7E9-BF7166B3599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29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14"/>
          <p:cNvSpPr txBox="1">
            <a:spLocks noGrp="1"/>
          </p:cNvSpPr>
          <p:nvPr>
            <p:ph type="title"/>
          </p:nvPr>
        </p:nvSpPr>
        <p:spPr>
          <a:xfrm>
            <a:off x="950967" y="4457551"/>
            <a:ext cx="5153200" cy="8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180" name="Google Shape;1180;p14"/>
          <p:cNvSpPr txBox="1">
            <a:spLocks noGrp="1"/>
          </p:cNvSpPr>
          <p:nvPr>
            <p:ph type="subTitle" idx="1"/>
          </p:nvPr>
        </p:nvSpPr>
        <p:spPr>
          <a:xfrm>
            <a:off x="950967" y="1885667"/>
            <a:ext cx="5153200" cy="2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1" name="Google Shape;1181;p14"/>
          <p:cNvSpPr/>
          <p:nvPr/>
        </p:nvSpPr>
        <p:spPr>
          <a:xfrm rot="-906735" flipH="1">
            <a:off x="7355179" y="2241213"/>
            <a:ext cx="3812653" cy="3809177"/>
          </a:xfrm>
          <a:prstGeom prst="ellipse">
            <a:avLst/>
          </a:prstGeom>
          <a:solidFill>
            <a:srgbClr val="496A95">
              <a:alpha val="39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2" name="Google Shape;1182;p14"/>
          <p:cNvSpPr/>
          <p:nvPr/>
        </p:nvSpPr>
        <p:spPr>
          <a:xfrm rot="-3600004" flipH="1">
            <a:off x="6971390" y="1201630"/>
            <a:ext cx="4257609" cy="4257609"/>
          </a:xfrm>
          <a:prstGeom prst="ellipse">
            <a:avLst/>
          </a:prstGeom>
          <a:solidFill>
            <a:srgbClr val="00899C">
              <a:alpha val="382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3" name="Google Shape;1183;p14"/>
          <p:cNvSpPr/>
          <p:nvPr/>
        </p:nvSpPr>
        <p:spPr>
          <a:xfrm rot="900059">
            <a:off x="6537986" y="1511951"/>
            <a:ext cx="3076855" cy="3076855"/>
          </a:xfrm>
          <a:prstGeom prst="ellipse">
            <a:avLst/>
          </a:prstGeom>
          <a:solidFill>
            <a:srgbClr val="81B0C5">
              <a:alpha val="410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4" name="Google Shape;1184;p14"/>
          <p:cNvSpPr/>
          <p:nvPr/>
        </p:nvSpPr>
        <p:spPr>
          <a:xfrm rot="-907145" flipH="1">
            <a:off x="6556643" y="2028793"/>
            <a:ext cx="3768027" cy="3764552"/>
          </a:xfrm>
          <a:prstGeom prst="ellipse">
            <a:avLst/>
          </a:prstGeom>
          <a:solidFill>
            <a:srgbClr val="496A95">
              <a:alpha val="39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5" name="Google Shape;1185;p14"/>
          <p:cNvSpPr/>
          <p:nvPr>
            <p:custDataLst>
              <p:tags r:id="rId1"/>
            </p:custDataLst>
          </p:nvPr>
        </p:nvSpPr>
        <p:spPr>
          <a:xfrm rot="5400000">
            <a:off x="6381673" y="-133438"/>
            <a:ext cx="24252" cy="643743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6" y="1"/>
                </a:moveTo>
                <a:cubicBezTo>
                  <a:pt x="88" y="1"/>
                  <a:pt x="1" y="60"/>
                  <a:pt x="1" y="179"/>
                </a:cubicBezTo>
                <a:lnTo>
                  <a:pt x="1" y="9135"/>
                </a:lnTo>
                <a:cubicBezTo>
                  <a:pt x="1" y="9233"/>
                  <a:pt x="85" y="9317"/>
                  <a:pt x="183" y="9317"/>
                </a:cubicBezTo>
                <a:cubicBezTo>
                  <a:pt x="281" y="9317"/>
                  <a:pt x="350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6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6" name="Google Shape;1186;p14"/>
          <p:cNvSpPr/>
          <p:nvPr>
            <p:custDataLst>
              <p:tags r:id="rId2"/>
            </p:custDataLst>
          </p:nvPr>
        </p:nvSpPr>
        <p:spPr>
          <a:xfrm rot="5400000">
            <a:off x="6381673" y="6347697"/>
            <a:ext cx="24252" cy="643743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5" y="1"/>
                </a:moveTo>
                <a:cubicBezTo>
                  <a:pt x="88" y="1"/>
                  <a:pt x="0" y="60"/>
                  <a:pt x="0" y="179"/>
                </a:cubicBezTo>
                <a:lnTo>
                  <a:pt x="0" y="9135"/>
                </a:lnTo>
                <a:cubicBezTo>
                  <a:pt x="0" y="9233"/>
                  <a:pt x="70" y="9317"/>
                  <a:pt x="168" y="9317"/>
                </a:cubicBezTo>
                <a:cubicBezTo>
                  <a:pt x="266" y="9317"/>
                  <a:pt x="336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5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7" name="Google Shape;1187;p14"/>
          <p:cNvSpPr/>
          <p:nvPr>
            <p:custDataLst>
              <p:tags r:id="rId3"/>
            </p:custDataLst>
          </p:nvPr>
        </p:nvSpPr>
        <p:spPr>
          <a:xfrm rot="5400000">
            <a:off x="5786082" y="6347697"/>
            <a:ext cx="24252" cy="643743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5" y="1"/>
                </a:moveTo>
                <a:cubicBezTo>
                  <a:pt x="88" y="1"/>
                  <a:pt x="0" y="60"/>
                  <a:pt x="0" y="179"/>
                </a:cubicBezTo>
                <a:lnTo>
                  <a:pt x="0" y="9135"/>
                </a:lnTo>
                <a:cubicBezTo>
                  <a:pt x="0" y="9233"/>
                  <a:pt x="70" y="9317"/>
                  <a:pt x="168" y="9317"/>
                </a:cubicBezTo>
                <a:cubicBezTo>
                  <a:pt x="266" y="9317"/>
                  <a:pt x="336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5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8" name="Google Shape;1188;p14"/>
          <p:cNvSpPr/>
          <p:nvPr>
            <p:custDataLst>
              <p:tags r:id="rId4"/>
            </p:custDataLst>
          </p:nvPr>
        </p:nvSpPr>
        <p:spPr>
          <a:xfrm rot="5400000">
            <a:off x="5786082" y="-133438"/>
            <a:ext cx="24252" cy="643743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6" y="1"/>
                </a:moveTo>
                <a:cubicBezTo>
                  <a:pt x="88" y="1"/>
                  <a:pt x="1" y="60"/>
                  <a:pt x="1" y="179"/>
                </a:cubicBezTo>
                <a:lnTo>
                  <a:pt x="1" y="9135"/>
                </a:lnTo>
                <a:cubicBezTo>
                  <a:pt x="1" y="9233"/>
                  <a:pt x="85" y="9317"/>
                  <a:pt x="183" y="9317"/>
                </a:cubicBezTo>
                <a:cubicBezTo>
                  <a:pt x="281" y="9317"/>
                  <a:pt x="350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6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89" name="Google Shape;1189;p14"/>
          <p:cNvGrpSpPr/>
          <p:nvPr>
            <p:custDataLst>
              <p:tags r:id="rId5"/>
            </p:custDataLst>
          </p:nvPr>
        </p:nvGrpSpPr>
        <p:grpSpPr>
          <a:xfrm>
            <a:off x="10539241" y="599332"/>
            <a:ext cx="1183315" cy="769195"/>
            <a:chOff x="7811019" y="1134049"/>
            <a:chExt cx="887486" cy="576896"/>
          </a:xfrm>
        </p:grpSpPr>
        <p:sp>
          <p:nvSpPr>
            <p:cNvPr id="1190" name="Google Shape;1190;p14"/>
            <p:cNvSpPr/>
            <p:nvPr/>
          </p:nvSpPr>
          <p:spPr>
            <a:xfrm>
              <a:off x="8438121" y="1607363"/>
              <a:ext cx="67381" cy="52530"/>
            </a:xfrm>
            <a:custGeom>
              <a:avLst/>
              <a:gdLst/>
              <a:ahLst/>
              <a:cxnLst/>
              <a:rect l="l" t="t" r="r" b="b"/>
              <a:pathLst>
                <a:path w="1275" h="994" extrusionOk="0">
                  <a:moveTo>
                    <a:pt x="644" y="0"/>
                  </a:moveTo>
                  <a:cubicBezTo>
                    <a:pt x="1" y="0"/>
                    <a:pt x="1" y="994"/>
                    <a:pt x="644" y="994"/>
                  </a:cubicBezTo>
                  <a:cubicBezTo>
                    <a:pt x="1274" y="994"/>
                    <a:pt x="1274" y="0"/>
                    <a:pt x="64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1" name="Google Shape;1191;p14"/>
            <p:cNvSpPr/>
            <p:nvPr/>
          </p:nvSpPr>
          <p:spPr>
            <a:xfrm>
              <a:off x="7953763" y="1502352"/>
              <a:ext cx="68068" cy="52530"/>
            </a:xfrm>
            <a:custGeom>
              <a:avLst/>
              <a:gdLst/>
              <a:ahLst/>
              <a:cxnLst/>
              <a:rect l="l" t="t" r="r" b="b"/>
              <a:pathLst>
                <a:path w="1288" h="994" extrusionOk="0">
                  <a:moveTo>
                    <a:pt x="644" y="0"/>
                  </a:moveTo>
                  <a:cubicBezTo>
                    <a:pt x="0" y="0"/>
                    <a:pt x="0" y="994"/>
                    <a:pt x="644" y="994"/>
                  </a:cubicBezTo>
                  <a:cubicBezTo>
                    <a:pt x="1274" y="994"/>
                    <a:pt x="1288" y="0"/>
                    <a:pt x="64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2" name="Google Shape;1192;p14"/>
            <p:cNvSpPr/>
            <p:nvPr/>
          </p:nvSpPr>
          <p:spPr>
            <a:xfrm>
              <a:off x="8262875" y="1245719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88" y="994"/>
                    <a:pt x="1288" y="1"/>
                    <a:pt x="644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3" name="Google Shape;1193;p14"/>
            <p:cNvSpPr/>
            <p:nvPr/>
          </p:nvSpPr>
          <p:spPr>
            <a:xfrm>
              <a:off x="8262875" y="1537814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5"/>
                    <a:pt x="644" y="995"/>
                  </a:cubicBezTo>
                  <a:cubicBezTo>
                    <a:pt x="1288" y="995"/>
                    <a:pt x="1288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4" name="Google Shape;1194;p14"/>
            <p:cNvSpPr/>
            <p:nvPr/>
          </p:nvSpPr>
          <p:spPr>
            <a:xfrm>
              <a:off x="7811019" y="1358128"/>
              <a:ext cx="38526" cy="31867"/>
            </a:xfrm>
            <a:custGeom>
              <a:avLst/>
              <a:gdLst/>
              <a:ahLst/>
              <a:cxnLst/>
              <a:rect l="l" t="t" r="r" b="b"/>
              <a:pathLst>
                <a:path w="729" h="603" extrusionOk="0">
                  <a:moveTo>
                    <a:pt x="364" y="1"/>
                  </a:moveTo>
                  <a:cubicBezTo>
                    <a:pt x="0" y="29"/>
                    <a:pt x="0" y="574"/>
                    <a:pt x="364" y="602"/>
                  </a:cubicBezTo>
                  <a:cubicBezTo>
                    <a:pt x="728" y="574"/>
                    <a:pt x="728" y="29"/>
                    <a:pt x="364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5" name="Google Shape;1195;p14"/>
            <p:cNvSpPr/>
            <p:nvPr/>
          </p:nvSpPr>
          <p:spPr>
            <a:xfrm>
              <a:off x="8461057" y="1384764"/>
              <a:ext cx="39266" cy="31867"/>
            </a:xfrm>
            <a:custGeom>
              <a:avLst/>
              <a:gdLst/>
              <a:ahLst/>
              <a:cxnLst/>
              <a:rect l="l" t="t" r="r" b="b"/>
              <a:pathLst>
                <a:path w="743" h="603" extrusionOk="0">
                  <a:moveTo>
                    <a:pt x="364" y="0"/>
                  </a:moveTo>
                  <a:cubicBezTo>
                    <a:pt x="1" y="28"/>
                    <a:pt x="1" y="560"/>
                    <a:pt x="364" y="602"/>
                  </a:cubicBezTo>
                  <a:cubicBezTo>
                    <a:pt x="742" y="560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6" name="Google Shape;1196;p14"/>
            <p:cNvSpPr/>
            <p:nvPr/>
          </p:nvSpPr>
          <p:spPr>
            <a:xfrm>
              <a:off x="8018080" y="1200639"/>
              <a:ext cx="38526" cy="31814"/>
            </a:xfrm>
            <a:custGeom>
              <a:avLst/>
              <a:gdLst/>
              <a:ahLst/>
              <a:cxnLst/>
              <a:rect l="l" t="t" r="r" b="b"/>
              <a:pathLst>
                <a:path w="729" h="602" extrusionOk="0">
                  <a:moveTo>
                    <a:pt x="364" y="0"/>
                  </a:moveTo>
                  <a:cubicBezTo>
                    <a:pt x="1" y="28"/>
                    <a:pt x="1" y="574"/>
                    <a:pt x="364" y="602"/>
                  </a:cubicBezTo>
                  <a:cubicBezTo>
                    <a:pt x="728" y="574"/>
                    <a:pt x="728" y="28"/>
                    <a:pt x="364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7" name="Google Shape;1197;p14"/>
            <p:cNvSpPr/>
            <p:nvPr/>
          </p:nvSpPr>
          <p:spPr>
            <a:xfrm>
              <a:off x="8140107" y="1679078"/>
              <a:ext cx="39266" cy="31867"/>
            </a:xfrm>
            <a:custGeom>
              <a:avLst/>
              <a:gdLst/>
              <a:ahLst/>
              <a:cxnLst/>
              <a:rect l="l" t="t" r="r" b="b"/>
              <a:pathLst>
                <a:path w="743" h="603" extrusionOk="0">
                  <a:moveTo>
                    <a:pt x="378" y="1"/>
                  </a:moveTo>
                  <a:cubicBezTo>
                    <a:pt x="0" y="29"/>
                    <a:pt x="0" y="574"/>
                    <a:pt x="378" y="602"/>
                  </a:cubicBezTo>
                  <a:cubicBezTo>
                    <a:pt x="742" y="574"/>
                    <a:pt x="742" y="29"/>
                    <a:pt x="378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8" name="Google Shape;1198;p14"/>
            <p:cNvSpPr/>
            <p:nvPr/>
          </p:nvSpPr>
          <p:spPr>
            <a:xfrm>
              <a:off x="8659240" y="1551132"/>
              <a:ext cx="39266" cy="31127"/>
            </a:xfrm>
            <a:custGeom>
              <a:avLst/>
              <a:gdLst/>
              <a:ahLst/>
              <a:cxnLst/>
              <a:rect l="l" t="t" r="r" b="b"/>
              <a:pathLst>
                <a:path w="743" h="589" extrusionOk="0">
                  <a:moveTo>
                    <a:pt x="365" y="1"/>
                  </a:moveTo>
                  <a:cubicBezTo>
                    <a:pt x="1" y="29"/>
                    <a:pt x="1" y="561"/>
                    <a:pt x="365" y="589"/>
                  </a:cubicBezTo>
                  <a:cubicBezTo>
                    <a:pt x="742" y="561"/>
                    <a:pt x="742" y="29"/>
                    <a:pt x="365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9" name="Google Shape;1199;p14"/>
            <p:cNvSpPr/>
            <p:nvPr/>
          </p:nvSpPr>
          <p:spPr>
            <a:xfrm>
              <a:off x="8630437" y="1294551"/>
              <a:ext cx="38473" cy="31074"/>
            </a:xfrm>
            <a:custGeom>
              <a:avLst/>
              <a:gdLst/>
              <a:ahLst/>
              <a:cxnLst/>
              <a:rect l="l" t="t" r="r" b="b"/>
              <a:pathLst>
                <a:path w="728" h="588" extrusionOk="0">
                  <a:moveTo>
                    <a:pt x="364" y="0"/>
                  </a:moveTo>
                  <a:cubicBezTo>
                    <a:pt x="0" y="28"/>
                    <a:pt x="0" y="560"/>
                    <a:pt x="364" y="588"/>
                  </a:cubicBezTo>
                  <a:cubicBezTo>
                    <a:pt x="728" y="560"/>
                    <a:pt x="728" y="28"/>
                    <a:pt x="364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0" name="Google Shape;1200;p14"/>
            <p:cNvSpPr/>
            <p:nvPr/>
          </p:nvSpPr>
          <p:spPr>
            <a:xfrm>
              <a:off x="8339030" y="1134049"/>
              <a:ext cx="34827" cy="31127"/>
            </a:xfrm>
            <a:custGeom>
              <a:avLst/>
              <a:gdLst/>
              <a:ahLst/>
              <a:cxnLst/>
              <a:rect l="l" t="t" r="r" b="b"/>
              <a:pathLst>
                <a:path w="659" h="589" extrusionOk="0">
                  <a:moveTo>
                    <a:pt x="309" y="1"/>
                  </a:moveTo>
                  <a:cubicBezTo>
                    <a:pt x="267" y="1"/>
                    <a:pt x="225" y="1"/>
                    <a:pt x="183" y="29"/>
                  </a:cubicBezTo>
                  <a:cubicBezTo>
                    <a:pt x="155" y="29"/>
                    <a:pt x="113" y="57"/>
                    <a:pt x="99" y="85"/>
                  </a:cubicBezTo>
                  <a:cubicBezTo>
                    <a:pt x="71" y="113"/>
                    <a:pt x="43" y="141"/>
                    <a:pt x="29" y="183"/>
                  </a:cubicBezTo>
                  <a:cubicBezTo>
                    <a:pt x="15" y="211"/>
                    <a:pt x="1" y="253"/>
                    <a:pt x="15" y="294"/>
                  </a:cubicBezTo>
                  <a:lnTo>
                    <a:pt x="15" y="378"/>
                  </a:lnTo>
                  <a:cubicBezTo>
                    <a:pt x="29" y="420"/>
                    <a:pt x="57" y="462"/>
                    <a:pt x="99" y="504"/>
                  </a:cubicBezTo>
                  <a:lnTo>
                    <a:pt x="155" y="546"/>
                  </a:lnTo>
                  <a:cubicBezTo>
                    <a:pt x="197" y="574"/>
                    <a:pt x="253" y="588"/>
                    <a:pt x="309" y="588"/>
                  </a:cubicBezTo>
                  <a:lnTo>
                    <a:pt x="364" y="588"/>
                  </a:lnTo>
                  <a:cubicBezTo>
                    <a:pt x="392" y="588"/>
                    <a:pt x="434" y="588"/>
                    <a:pt x="476" y="574"/>
                  </a:cubicBezTo>
                  <a:cubicBezTo>
                    <a:pt x="546" y="532"/>
                    <a:pt x="602" y="476"/>
                    <a:pt x="630" y="406"/>
                  </a:cubicBezTo>
                  <a:cubicBezTo>
                    <a:pt x="644" y="378"/>
                    <a:pt x="658" y="336"/>
                    <a:pt x="658" y="294"/>
                  </a:cubicBezTo>
                  <a:lnTo>
                    <a:pt x="644" y="211"/>
                  </a:lnTo>
                  <a:cubicBezTo>
                    <a:pt x="630" y="169"/>
                    <a:pt x="602" y="127"/>
                    <a:pt x="574" y="85"/>
                  </a:cubicBezTo>
                  <a:lnTo>
                    <a:pt x="504" y="43"/>
                  </a:lnTo>
                  <a:cubicBezTo>
                    <a:pt x="462" y="15"/>
                    <a:pt x="406" y="1"/>
                    <a:pt x="364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01" name="Google Shape;1201;p14"/>
          <p:cNvGrpSpPr/>
          <p:nvPr>
            <p:custDataLst>
              <p:tags r:id="rId6"/>
            </p:custDataLst>
          </p:nvPr>
        </p:nvGrpSpPr>
        <p:grpSpPr>
          <a:xfrm>
            <a:off x="10510149" y="5340765"/>
            <a:ext cx="1241519" cy="849103"/>
            <a:chOff x="7906411" y="3766023"/>
            <a:chExt cx="931139" cy="636827"/>
          </a:xfrm>
        </p:grpSpPr>
        <p:sp>
          <p:nvSpPr>
            <p:cNvPr id="1202" name="Google Shape;1202;p14"/>
            <p:cNvSpPr/>
            <p:nvPr/>
          </p:nvSpPr>
          <p:spPr>
            <a:xfrm>
              <a:off x="8140847" y="4174279"/>
              <a:ext cx="67328" cy="52530"/>
            </a:xfrm>
            <a:custGeom>
              <a:avLst/>
              <a:gdLst/>
              <a:ahLst/>
              <a:cxnLst/>
              <a:rect l="l" t="t" r="r" b="b"/>
              <a:pathLst>
                <a:path w="1274" h="994" extrusionOk="0">
                  <a:moveTo>
                    <a:pt x="630" y="0"/>
                  </a:moveTo>
                  <a:cubicBezTo>
                    <a:pt x="0" y="0"/>
                    <a:pt x="0" y="994"/>
                    <a:pt x="630" y="994"/>
                  </a:cubicBezTo>
                  <a:cubicBezTo>
                    <a:pt x="1274" y="994"/>
                    <a:pt x="1274" y="0"/>
                    <a:pt x="630" y="0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3" name="Google Shape;1203;p14"/>
            <p:cNvSpPr/>
            <p:nvPr/>
          </p:nvSpPr>
          <p:spPr>
            <a:xfrm>
              <a:off x="8408578" y="3998980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87" y="994"/>
                    <a:pt x="1287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4" name="Google Shape;1204;p14"/>
            <p:cNvSpPr/>
            <p:nvPr/>
          </p:nvSpPr>
          <p:spPr>
            <a:xfrm>
              <a:off x="8729528" y="3766023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74" y="994"/>
                    <a:pt x="1287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5" name="Google Shape;1205;p14"/>
            <p:cNvSpPr/>
            <p:nvPr/>
          </p:nvSpPr>
          <p:spPr>
            <a:xfrm>
              <a:off x="8418144" y="4214920"/>
              <a:ext cx="67381" cy="52583"/>
            </a:xfrm>
            <a:custGeom>
              <a:avLst/>
              <a:gdLst/>
              <a:ahLst/>
              <a:cxnLst/>
              <a:rect l="l" t="t" r="r" b="b"/>
              <a:pathLst>
                <a:path w="1275" h="995" extrusionOk="0">
                  <a:moveTo>
                    <a:pt x="645" y="1"/>
                  </a:moveTo>
                  <a:cubicBezTo>
                    <a:pt x="1" y="1"/>
                    <a:pt x="1" y="994"/>
                    <a:pt x="645" y="994"/>
                  </a:cubicBezTo>
                  <a:cubicBezTo>
                    <a:pt x="1274" y="994"/>
                    <a:pt x="1274" y="1"/>
                    <a:pt x="645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6" name="Google Shape;1206;p14"/>
            <p:cNvSpPr/>
            <p:nvPr/>
          </p:nvSpPr>
          <p:spPr>
            <a:xfrm>
              <a:off x="8573466" y="4023396"/>
              <a:ext cx="41485" cy="31127"/>
            </a:xfrm>
            <a:custGeom>
              <a:avLst/>
              <a:gdLst/>
              <a:ahLst/>
              <a:cxnLst/>
              <a:rect l="l" t="t" r="r" b="b"/>
              <a:pathLst>
                <a:path w="785" h="589" extrusionOk="0">
                  <a:moveTo>
                    <a:pt x="406" y="0"/>
                  </a:moveTo>
                  <a:cubicBezTo>
                    <a:pt x="401" y="0"/>
                    <a:pt x="397" y="0"/>
                    <a:pt x="392" y="1"/>
                  </a:cubicBezTo>
                  <a:cubicBezTo>
                    <a:pt x="1" y="1"/>
                    <a:pt x="1" y="588"/>
                    <a:pt x="392" y="588"/>
                  </a:cubicBezTo>
                  <a:cubicBezTo>
                    <a:pt x="780" y="588"/>
                    <a:pt x="784" y="0"/>
                    <a:pt x="406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7" name="Google Shape;1207;p14"/>
            <p:cNvSpPr/>
            <p:nvPr/>
          </p:nvSpPr>
          <p:spPr>
            <a:xfrm>
              <a:off x="8559408" y="3770462"/>
              <a:ext cx="42225" cy="31127"/>
            </a:xfrm>
            <a:custGeom>
              <a:avLst/>
              <a:gdLst/>
              <a:ahLst/>
              <a:cxnLst/>
              <a:rect l="l" t="t" r="r" b="b"/>
              <a:pathLst>
                <a:path w="799" h="589" extrusionOk="0">
                  <a:moveTo>
                    <a:pt x="406" y="1"/>
                  </a:moveTo>
                  <a:cubicBezTo>
                    <a:pt x="1" y="1"/>
                    <a:pt x="1" y="589"/>
                    <a:pt x="406" y="589"/>
                  </a:cubicBezTo>
                  <a:cubicBezTo>
                    <a:pt x="798" y="589"/>
                    <a:pt x="798" y="1"/>
                    <a:pt x="406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8" name="Google Shape;1208;p14"/>
            <p:cNvSpPr/>
            <p:nvPr/>
          </p:nvSpPr>
          <p:spPr>
            <a:xfrm>
              <a:off x="8798284" y="3937623"/>
              <a:ext cx="39266" cy="31127"/>
            </a:xfrm>
            <a:custGeom>
              <a:avLst/>
              <a:gdLst/>
              <a:ahLst/>
              <a:cxnLst/>
              <a:rect l="l" t="t" r="r" b="b"/>
              <a:pathLst>
                <a:path w="743" h="589" extrusionOk="0">
                  <a:moveTo>
                    <a:pt x="364" y="0"/>
                  </a:moveTo>
                  <a:cubicBezTo>
                    <a:pt x="0" y="28"/>
                    <a:pt x="0" y="560"/>
                    <a:pt x="364" y="588"/>
                  </a:cubicBezTo>
                  <a:cubicBezTo>
                    <a:pt x="742" y="560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" name="Google Shape;1209;p14"/>
            <p:cNvSpPr/>
            <p:nvPr/>
          </p:nvSpPr>
          <p:spPr>
            <a:xfrm>
              <a:off x="8174142" y="4357665"/>
              <a:ext cx="39213" cy="31127"/>
            </a:xfrm>
            <a:custGeom>
              <a:avLst/>
              <a:gdLst/>
              <a:ahLst/>
              <a:cxnLst/>
              <a:rect l="l" t="t" r="r" b="b"/>
              <a:pathLst>
                <a:path w="742" h="589" extrusionOk="0">
                  <a:moveTo>
                    <a:pt x="378" y="1"/>
                  </a:moveTo>
                  <a:cubicBezTo>
                    <a:pt x="0" y="29"/>
                    <a:pt x="0" y="560"/>
                    <a:pt x="378" y="588"/>
                  </a:cubicBezTo>
                  <a:cubicBezTo>
                    <a:pt x="742" y="560"/>
                    <a:pt x="742" y="29"/>
                    <a:pt x="378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0" name="Google Shape;1210;p14"/>
            <p:cNvSpPr/>
            <p:nvPr/>
          </p:nvSpPr>
          <p:spPr>
            <a:xfrm>
              <a:off x="7960422" y="4166881"/>
              <a:ext cx="39213" cy="31814"/>
            </a:xfrm>
            <a:custGeom>
              <a:avLst/>
              <a:gdLst/>
              <a:ahLst/>
              <a:cxnLst/>
              <a:rect l="l" t="t" r="r" b="b"/>
              <a:pathLst>
                <a:path w="742" h="602" extrusionOk="0">
                  <a:moveTo>
                    <a:pt x="364" y="0"/>
                  </a:moveTo>
                  <a:cubicBezTo>
                    <a:pt x="0" y="28"/>
                    <a:pt x="0" y="574"/>
                    <a:pt x="364" y="602"/>
                  </a:cubicBezTo>
                  <a:cubicBezTo>
                    <a:pt x="742" y="574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1" name="Google Shape;1211;p14"/>
            <p:cNvSpPr/>
            <p:nvPr/>
          </p:nvSpPr>
          <p:spPr>
            <a:xfrm>
              <a:off x="7906411" y="4370983"/>
              <a:ext cx="42225" cy="31867"/>
            </a:xfrm>
            <a:custGeom>
              <a:avLst/>
              <a:gdLst/>
              <a:ahLst/>
              <a:cxnLst/>
              <a:rect l="l" t="t" r="r" b="b"/>
              <a:pathLst>
                <a:path w="799" h="603" extrusionOk="0">
                  <a:moveTo>
                    <a:pt x="392" y="0"/>
                  </a:moveTo>
                  <a:cubicBezTo>
                    <a:pt x="1" y="0"/>
                    <a:pt x="1" y="602"/>
                    <a:pt x="392" y="602"/>
                  </a:cubicBezTo>
                  <a:cubicBezTo>
                    <a:pt x="798" y="602"/>
                    <a:pt x="798" y="0"/>
                    <a:pt x="392" y="0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12" name="Google Shape;1212;p14"/>
          <p:cNvGrpSpPr/>
          <p:nvPr>
            <p:custDataLst>
              <p:tags r:id="rId7"/>
            </p:custDataLst>
          </p:nvPr>
        </p:nvGrpSpPr>
        <p:grpSpPr>
          <a:xfrm rot="603685">
            <a:off x="5656716" y="4614728"/>
            <a:ext cx="1474161" cy="1123117"/>
            <a:chOff x="306300" y="3598175"/>
            <a:chExt cx="1105645" cy="842356"/>
          </a:xfrm>
        </p:grpSpPr>
        <p:sp>
          <p:nvSpPr>
            <p:cNvPr id="1213" name="Google Shape;1213;p14"/>
            <p:cNvSpPr/>
            <p:nvPr/>
          </p:nvSpPr>
          <p:spPr>
            <a:xfrm>
              <a:off x="439426" y="3754185"/>
              <a:ext cx="68120" cy="52583"/>
            </a:xfrm>
            <a:custGeom>
              <a:avLst/>
              <a:gdLst/>
              <a:ahLst/>
              <a:cxnLst/>
              <a:rect l="l" t="t" r="r" b="b"/>
              <a:pathLst>
                <a:path w="1289" h="995" extrusionOk="0">
                  <a:moveTo>
                    <a:pt x="644" y="1"/>
                  </a:moveTo>
                  <a:cubicBezTo>
                    <a:pt x="1" y="1"/>
                    <a:pt x="1" y="995"/>
                    <a:pt x="644" y="995"/>
                  </a:cubicBezTo>
                  <a:cubicBezTo>
                    <a:pt x="1288" y="995"/>
                    <a:pt x="1288" y="1"/>
                    <a:pt x="644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4" name="Google Shape;1214;p14"/>
            <p:cNvSpPr/>
            <p:nvPr/>
          </p:nvSpPr>
          <p:spPr>
            <a:xfrm>
              <a:off x="859467" y="4045593"/>
              <a:ext cx="68120" cy="52530"/>
            </a:xfrm>
            <a:custGeom>
              <a:avLst/>
              <a:gdLst/>
              <a:ahLst/>
              <a:cxnLst/>
              <a:rect l="l" t="t" r="r" b="b"/>
              <a:pathLst>
                <a:path w="1289" h="994" extrusionOk="0">
                  <a:moveTo>
                    <a:pt x="645" y="0"/>
                  </a:moveTo>
                  <a:cubicBezTo>
                    <a:pt x="1" y="0"/>
                    <a:pt x="1" y="994"/>
                    <a:pt x="645" y="994"/>
                  </a:cubicBezTo>
                  <a:cubicBezTo>
                    <a:pt x="1288" y="994"/>
                    <a:pt x="1288" y="0"/>
                    <a:pt x="645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5" name="Google Shape;1215;p14"/>
            <p:cNvSpPr/>
            <p:nvPr/>
          </p:nvSpPr>
          <p:spPr>
            <a:xfrm>
              <a:off x="1343877" y="4191297"/>
              <a:ext cx="68068" cy="52530"/>
            </a:xfrm>
            <a:custGeom>
              <a:avLst/>
              <a:gdLst/>
              <a:ahLst/>
              <a:cxnLst/>
              <a:rect l="l" t="t" r="r" b="b"/>
              <a:pathLst>
                <a:path w="1288" h="994" extrusionOk="0">
                  <a:moveTo>
                    <a:pt x="644" y="0"/>
                  </a:moveTo>
                  <a:cubicBezTo>
                    <a:pt x="1" y="0"/>
                    <a:pt x="1" y="994"/>
                    <a:pt x="644" y="994"/>
                  </a:cubicBezTo>
                  <a:cubicBezTo>
                    <a:pt x="1288" y="994"/>
                    <a:pt x="1288" y="0"/>
                    <a:pt x="644" y="0"/>
                  </a:cubicBezTo>
                  <a:close/>
                </a:path>
              </a:pathLst>
            </a:custGeom>
            <a:solidFill>
              <a:srgbClr val="81B0C5">
                <a:alpha val="41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6" name="Google Shape;1216;p14"/>
            <p:cNvSpPr/>
            <p:nvPr/>
          </p:nvSpPr>
          <p:spPr>
            <a:xfrm>
              <a:off x="847682" y="4249695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87" y="994"/>
                    <a:pt x="1287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7" name="Google Shape;1217;p14"/>
            <p:cNvSpPr/>
            <p:nvPr/>
          </p:nvSpPr>
          <p:spPr>
            <a:xfrm>
              <a:off x="515634" y="4057431"/>
              <a:ext cx="67328" cy="52530"/>
            </a:xfrm>
            <a:custGeom>
              <a:avLst/>
              <a:gdLst/>
              <a:ahLst/>
              <a:cxnLst/>
              <a:rect l="l" t="t" r="r" b="b"/>
              <a:pathLst>
                <a:path w="1274" h="994" extrusionOk="0">
                  <a:moveTo>
                    <a:pt x="630" y="0"/>
                  </a:moveTo>
                  <a:cubicBezTo>
                    <a:pt x="0" y="0"/>
                    <a:pt x="0" y="994"/>
                    <a:pt x="630" y="994"/>
                  </a:cubicBezTo>
                  <a:cubicBezTo>
                    <a:pt x="1273" y="994"/>
                    <a:pt x="1273" y="0"/>
                    <a:pt x="630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8" name="Google Shape;1218;p14"/>
            <p:cNvSpPr/>
            <p:nvPr/>
          </p:nvSpPr>
          <p:spPr>
            <a:xfrm>
              <a:off x="662764" y="3898409"/>
              <a:ext cx="41485" cy="31867"/>
            </a:xfrm>
            <a:custGeom>
              <a:avLst/>
              <a:gdLst/>
              <a:ahLst/>
              <a:cxnLst/>
              <a:rect l="l" t="t" r="r" b="b"/>
              <a:pathLst>
                <a:path w="785" h="603" extrusionOk="0">
                  <a:moveTo>
                    <a:pt x="393" y="1"/>
                  </a:moveTo>
                  <a:cubicBezTo>
                    <a:pt x="1" y="1"/>
                    <a:pt x="1" y="602"/>
                    <a:pt x="393" y="602"/>
                  </a:cubicBezTo>
                  <a:cubicBezTo>
                    <a:pt x="784" y="602"/>
                    <a:pt x="784" y="1"/>
                    <a:pt x="393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9" name="Google Shape;1219;p14"/>
            <p:cNvSpPr/>
            <p:nvPr/>
          </p:nvSpPr>
          <p:spPr>
            <a:xfrm>
              <a:off x="653886" y="4306613"/>
              <a:ext cx="41485" cy="31867"/>
            </a:xfrm>
            <a:custGeom>
              <a:avLst/>
              <a:gdLst/>
              <a:ahLst/>
              <a:cxnLst/>
              <a:rect l="l" t="t" r="r" b="b"/>
              <a:pathLst>
                <a:path w="785" h="603" extrusionOk="0">
                  <a:moveTo>
                    <a:pt x="393" y="1"/>
                  </a:moveTo>
                  <a:cubicBezTo>
                    <a:pt x="1" y="1"/>
                    <a:pt x="1" y="603"/>
                    <a:pt x="393" y="603"/>
                  </a:cubicBezTo>
                  <a:cubicBezTo>
                    <a:pt x="784" y="603"/>
                    <a:pt x="784" y="1"/>
                    <a:pt x="393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0" name="Google Shape;1220;p14"/>
            <p:cNvSpPr/>
            <p:nvPr/>
          </p:nvSpPr>
          <p:spPr>
            <a:xfrm>
              <a:off x="1231468" y="4408717"/>
              <a:ext cx="41485" cy="31814"/>
            </a:xfrm>
            <a:custGeom>
              <a:avLst/>
              <a:gdLst/>
              <a:ahLst/>
              <a:cxnLst/>
              <a:rect l="l" t="t" r="r" b="b"/>
              <a:pathLst>
                <a:path w="785" h="602" extrusionOk="0">
                  <a:moveTo>
                    <a:pt x="392" y="0"/>
                  </a:moveTo>
                  <a:cubicBezTo>
                    <a:pt x="1" y="0"/>
                    <a:pt x="1" y="602"/>
                    <a:pt x="392" y="602"/>
                  </a:cubicBezTo>
                  <a:cubicBezTo>
                    <a:pt x="784" y="602"/>
                    <a:pt x="784" y="0"/>
                    <a:pt x="392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1" name="Google Shape;1221;p14"/>
            <p:cNvSpPr/>
            <p:nvPr/>
          </p:nvSpPr>
          <p:spPr>
            <a:xfrm>
              <a:off x="306300" y="3884351"/>
              <a:ext cx="42225" cy="31127"/>
            </a:xfrm>
            <a:custGeom>
              <a:avLst/>
              <a:gdLst/>
              <a:ahLst/>
              <a:cxnLst/>
              <a:rect l="l" t="t" r="r" b="b"/>
              <a:pathLst>
                <a:path w="799" h="589" extrusionOk="0">
                  <a:moveTo>
                    <a:pt x="420" y="1"/>
                  </a:moveTo>
                  <a:cubicBezTo>
                    <a:pt x="416" y="1"/>
                    <a:pt x="411" y="1"/>
                    <a:pt x="407" y="1"/>
                  </a:cubicBezTo>
                  <a:cubicBezTo>
                    <a:pt x="1" y="1"/>
                    <a:pt x="1" y="589"/>
                    <a:pt x="407" y="589"/>
                  </a:cubicBezTo>
                  <a:cubicBezTo>
                    <a:pt x="794" y="589"/>
                    <a:pt x="799" y="1"/>
                    <a:pt x="420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2" name="Google Shape;1222;p14"/>
            <p:cNvSpPr/>
            <p:nvPr/>
          </p:nvSpPr>
          <p:spPr>
            <a:xfrm>
              <a:off x="488998" y="3598175"/>
              <a:ext cx="39213" cy="31867"/>
            </a:xfrm>
            <a:custGeom>
              <a:avLst/>
              <a:gdLst/>
              <a:ahLst/>
              <a:cxnLst/>
              <a:rect l="l" t="t" r="r" b="b"/>
              <a:pathLst>
                <a:path w="742" h="603" extrusionOk="0">
                  <a:moveTo>
                    <a:pt x="364" y="0"/>
                  </a:moveTo>
                  <a:cubicBezTo>
                    <a:pt x="0" y="28"/>
                    <a:pt x="0" y="574"/>
                    <a:pt x="364" y="602"/>
                  </a:cubicBezTo>
                  <a:cubicBezTo>
                    <a:pt x="742" y="574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316658" y="3770462"/>
              <a:ext cx="41485" cy="31127"/>
            </a:xfrm>
            <a:custGeom>
              <a:avLst/>
              <a:gdLst/>
              <a:ahLst/>
              <a:cxnLst/>
              <a:rect l="l" t="t" r="r" b="b"/>
              <a:pathLst>
                <a:path w="785" h="589" extrusionOk="0">
                  <a:moveTo>
                    <a:pt x="393" y="1"/>
                  </a:moveTo>
                  <a:cubicBezTo>
                    <a:pt x="1" y="1"/>
                    <a:pt x="1" y="589"/>
                    <a:pt x="393" y="589"/>
                  </a:cubicBezTo>
                  <a:cubicBezTo>
                    <a:pt x="785" y="589"/>
                    <a:pt x="785" y="1"/>
                    <a:pt x="393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24" name="Google Shape;1224;p14"/>
          <p:cNvSpPr/>
          <p:nvPr/>
        </p:nvSpPr>
        <p:spPr>
          <a:xfrm rot="5400000">
            <a:off x="-3317200" y="3317200"/>
            <a:ext cx="6862000" cy="22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67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9DA85B-A1F7-4E51-8134-FAFAF227ECE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54FAA-EE11-4340-9E4F-0FD740EF42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82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8625"/>
            <a:ext cx="10515600" cy="663575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2400"/>
            <a:ext cx="10515600" cy="445452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9DA85B-A1F7-4E51-8134-FAFAF227ECE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>
            <p:custDataLst>
              <p:tags r:id="rId1"/>
            </p:custDataLst>
          </p:nvPr>
        </p:nvSpPr>
        <p:spPr>
          <a:xfrm>
            <a:off x="10975976" y="5998483"/>
            <a:ext cx="752474" cy="752474"/>
          </a:xfrm>
          <a:custGeom>
            <a:avLst/>
            <a:gdLst>
              <a:gd name="connsiteX0" fmla="*/ 409189 w 818378"/>
              <a:gd name="connsiteY0" fmla="*/ 0 h 818377"/>
              <a:gd name="connsiteX1" fmla="*/ 534424 w 818378"/>
              <a:gd name="connsiteY1" fmla="*/ 125235 h 818377"/>
              <a:gd name="connsiteX2" fmla="*/ 534424 w 818378"/>
              <a:gd name="connsiteY2" fmla="*/ 283953 h 818377"/>
              <a:gd name="connsiteX3" fmla="*/ 693143 w 818378"/>
              <a:gd name="connsiteY3" fmla="*/ 283954 h 818377"/>
              <a:gd name="connsiteX4" fmla="*/ 818378 w 818378"/>
              <a:gd name="connsiteY4" fmla="*/ 409189 h 818377"/>
              <a:gd name="connsiteX5" fmla="*/ 818377 w 818378"/>
              <a:gd name="connsiteY5" fmla="*/ 409188 h 818377"/>
              <a:gd name="connsiteX6" fmla="*/ 693142 w 818378"/>
              <a:gd name="connsiteY6" fmla="*/ 534423 h 818377"/>
              <a:gd name="connsiteX7" fmla="*/ 534423 w 818378"/>
              <a:gd name="connsiteY7" fmla="*/ 534423 h 818377"/>
              <a:gd name="connsiteX8" fmla="*/ 534423 w 818378"/>
              <a:gd name="connsiteY8" fmla="*/ 693142 h 818377"/>
              <a:gd name="connsiteX9" fmla="*/ 409188 w 818378"/>
              <a:gd name="connsiteY9" fmla="*/ 818377 h 818377"/>
              <a:gd name="connsiteX10" fmla="*/ 409189 w 818378"/>
              <a:gd name="connsiteY10" fmla="*/ 818376 h 818377"/>
              <a:gd name="connsiteX11" fmla="*/ 283954 w 818378"/>
              <a:gd name="connsiteY11" fmla="*/ 693141 h 818377"/>
              <a:gd name="connsiteX12" fmla="*/ 283954 w 818378"/>
              <a:gd name="connsiteY12" fmla="*/ 534423 h 818377"/>
              <a:gd name="connsiteX13" fmla="*/ 125235 w 818378"/>
              <a:gd name="connsiteY13" fmla="*/ 534423 h 818377"/>
              <a:gd name="connsiteX14" fmla="*/ 0 w 818378"/>
              <a:gd name="connsiteY14" fmla="*/ 409188 h 818377"/>
              <a:gd name="connsiteX15" fmla="*/ 125235 w 818378"/>
              <a:gd name="connsiteY15" fmla="*/ 283953 h 818377"/>
              <a:gd name="connsiteX16" fmla="*/ 283954 w 818378"/>
              <a:gd name="connsiteY16" fmla="*/ 283953 h 818377"/>
              <a:gd name="connsiteX17" fmla="*/ 283954 w 818378"/>
              <a:gd name="connsiteY17" fmla="*/ 125235 h 818377"/>
              <a:gd name="connsiteX18" fmla="*/ 409189 w 818378"/>
              <a:gd name="connsiteY18" fmla="*/ 0 h 81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18378" h="818377">
                <a:moveTo>
                  <a:pt x="409189" y="0"/>
                </a:moveTo>
                <a:cubicBezTo>
                  <a:pt x="478354" y="0"/>
                  <a:pt x="534424" y="56070"/>
                  <a:pt x="534424" y="125235"/>
                </a:cubicBezTo>
                <a:lnTo>
                  <a:pt x="534424" y="283953"/>
                </a:lnTo>
                <a:lnTo>
                  <a:pt x="693143" y="283954"/>
                </a:lnTo>
                <a:cubicBezTo>
                  <a:pt x="762308" y="283954"/>
                  <a:pt x="818378" y="340024"/>
                  <a:pt x="818378" y="409189"/>
                </a:cubicBezTo>
                <a:lnTo>
                  <a:pt x="818377" y="409188"/>
                </a:lnTo>
                <a:cubicBezTo>
                  <a:pt x="818377" y="478353"/>
                  <a:pt x="762307" y="534423"/>
                  <a:pt x="693142" y="534423"/>
                </a:cubicBezTo>
                <a:lnTo>
                  <a:pt x="534423" y="534423"/>
                </a:lnTo>
                <a:lnTo>
                  <a:pt x="534423" y="693142"/>
                </a:lnTo>
                <a:cubicBezTo>
                  <a:pt x="534423" y="762307"/>
                  <a:pt x="478353" y="818377"/>
                  <a:pt x="409188" y="818377"/>
                </a:cubicBezTo>
                <a:lnTo>
                  <a:pt x="409189" y="818376"/>
                </a:lnTo>
                <a:cubicBezTo>
                  <a:pt x="340024" y="818376"/>
                  <a:pt x="283954" y="762306"/>
                  <a:pt x="283954" y="693141"/>
                </a:cubicBezTo>
                <a:lnTo>
                  <a:pt x="283954" y="534423"/>
                </a:lnTo>
                <a:lnTo>
                  <a:pt x="125235" y="534423"/>
                </a:lnTo>
                <a:cubicBezTo>
                  <a:pt x="56070" y="534423"/>
                  <a:pt x="0" y="478353"/>
                  <a:pt x="0" y="409188"/>
                </a:cubicBezTo>
                <a:cubicBezTo>
                  <a:pt x="0" y="340023"/>
                  <a:pt x="56070" y="283953"/>
                  <a:pt x="125235" y="283953"/>
                </a:cubicBezTo>
                <a:lnTo>
                  <a:pt x="283954" y="283953"/>
                </a:lnTo>
                <a:lnTo>
                  <a:pt x="283954" y="125235"/>
                </a:lnTo>
                <a:cubicBezTo>
                  <a:pt x="283954" y="56070"/>
                  <a:pt x="340024" y="0"/>
                  <a:pt x="409189" y="0"/>
                </a:cubicBezTo>
                <a:close/>
              </a:path>
            </a:pathLst>
          </a:custGeom>
          <a:solidFill>
            <a:srgbClr val="14A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3138" y="6192158"/>
            <a:ext cx="43815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54FAA-EE11-4340-9E4F-0FD740EF42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772278" y="5881009"/>
            <a:ext cx="248085" cy="248085"/>
          </a:xfrm>
          <a:prstGeom prst="ellipse">
            <a:avLst/>
          </a:prstGeom>
          <a:noFill/>
          <a:ln w="114300">
            <a:solidFill>
              <a:srgbClr val="FFCC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>
            <p:custDataLst>
              <p:tags r:id="rId2"/>
            </p:custDataLst>
          </p:nvPr>
        </p:nvSpPr>
        <p:spPr>
          <a:xfrm>
            <a:off x="10688434" y="6460715"/>
            <a:ext cx="260760" cy="260760"/>
          </a:xfrm>
          <a:custGeom>
            <a:avLst/>
            <a:gdLst>
              <a:gd name="connsiteX0" fmla="*/ 409189 w 818378"/>
              <a:gd name="connsiteY0" fmla="*/ 0 h 818377"/>
              <a:gd name="connsiteX1" fmla="*/ 534424 w 818378"/>
              <a:gd name="connsiteY1" fmla="*/ 125235 h 818377"/>
              <a:gd name="connsiteX2" fmla="*/ 534424 w 818378"/>
              <a:gd name="connsiteY2" fmla="*/ 283953 h 818377"/>
              <a:gd name="connsiteX3" fmla="*/ 693143 w 818378"/>
              <a:gd name="connsiteY3" fmla="*/ 283954 h 818377"/>
              <a:gd name="connsiteX4" fmla="*/ 818378 w 818378"/>
              <a:gd name="connsiteY4" fmla="*/ 409189 h 818377"/>
              <a:gd name="connsiteX5" fmla="*/ 818377 w 818378"/>
              <a:gd name="connsiteY5" fmla="*/ 409188 h 818377"/>
              <a:gd name="connsiteX6" fmla="*/ 693142 w 818378"/>
              <a:gd name="connsiteY6" fmla="*/ 534423 h 818377"/>
              <a:gd name="connsiteX7" fmla="*/ 534423 w 818378"/>
              <a:gd name="connsiteY7" fmla="*/ 534423 h 818377"/>
              <a:gd name="connsiteX8" fmla="*/ 534423 w 818378"/>
              <a:gd name="connsiteY8" fmla="*/ 693142 h 818377"/>
              <a:gd name="connsiteX9" fmla="*/ 409188 w 818378"/>
              <a:gd name="connsiteY9" fmla="*/ 818377 h 818377"/>
              <a:gd name="connsiteX10" fmla="*/ 409189 w 818378"/>
              <a:gd name="connsiteY10" fmla="*/ 818376 h 818377"/>
              <a:gd name="connsiteX11" fmla="*/ 283954 w 818378"/>
              <a:gd name="connsiteY11" fmla="*/ 693141 h 818377"/>
              <a:gd name="connsiteX12" fmla="*/ 283954 w 818378"/>
              <a:gd name="connsiteY12" fmla="*/ 534423 h 818377"/>
              <a:gd name="connsiteX13" fmla="*/ 125235 w 818378"/>
              <a:gd name="connsiteY13" fmla="*/ 534423 h 818377"/>
              <a:gd name="connsiteX14" fmla="*/ 0 w 818378"/>
              <a:gd name="connsiteY14" fmla="*/ 409188 h 818377"/>
              <a:gd name="connsiteX15" fmla="*/ 125235 w 818378"/>
              <a:gd name="connsiteY15" fmla="*/ 283953 h 818377"/>
              <a:gd name="connsiteX16" fmla="*/ 283954 w 818378"/>
              <a:gd name="connsiteY16" fmla="*/ 283953 h 818377"/>
              <a:gd name="connsiteX17" fmla="*/ 283954 w 818378"/>
              <a:gd name="connsiteY17" fmla="*/ 125235 h 818377"/>
              <a:gd name="connsiteX18" fmla="*/ 409189 w 818378"/>
              <a:gd name="connsiteY18" fmla="*/ 0 h 81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18378" h="818377">
                <a:moveTo>
                  <a:pt x="409189" y="0"/>
                </a:moveTo>
                <a:cubicBezTo>
                  <a:pt x="478354" y="0"/>
                  <a:pt x="534424" y="56070"/>
                  <a:pt x="534424" y="125235"/>
                </a:cubicBezTo>
                <a:lnTo>
                  <a:pt x="534424" y="283953"/>
                </a:lnTo>
                <a:lnTo>
                  <a:pt x="693143" y="283954"/>
                </a:lnTo>
                <a:cubicBezTo>
                  <a:pt x="762308" y="283954"/>
                  <a:pt x="818378" y="340024"/>
                  <a:pt x="818378" y="409189"/>
                </a:cubicBezTo>
                <a:lnTo>
                  <a:pt x="818377" y="409188"/>
                </a:lnTo>
                <a:cubicBezTo>
                  <a:pt x="818377" y="478353"/>
                  <a:pt x="762307" y="534423"/>
                  <a:pt x="693142" y="534423"/>
                </a:cubicBezTo>
                <a:lnTo>
                  <a:pt x="534423" y="534423"/>
                </a:lnTo>
                <a:lnTo>
                  <a:pt x="534423" y="693142"/>
                </a:lnTo>
                <a:cubicBezTo>
                  <a:pt x="534423" y="762307"/>
                  <a:pt x="478353" y="818377"/>
                  <a:pt x="409188" y="818377"/>
                </a:cubicBezTo>
                <a:lnTo>
                  <a:pt x="409189" y="818376"/>
                </a:lnTo>
                <a:cubicBezTo>
                  <a:pt x="340024" y="818376"/>
                  <a:pt x="283954" y="762306"/>
                  <a:pt x="283954" y="693141"/>
                </a:cubicBezTo>
                <a:lnTo>
                  <a:pt x="283954" y="534423"/>
                </a:lnTo>
                <a:lnTo>
                  <a:pt x="125235" y="534423"/>
                </a:lnTo>
                <a:cubicBezTo>
                  <a:pt x="56070" y="534423"/>
                  <a:pt x="0" y="478353"/>
                  <a:pt x="0" y="409188"/>
                </a:cubicBezTo>
                <a:cubicBezTo>
                  <a:pt x="0" y="340023"/>
                  <a:pt x="56070" y="283953"/>
                  <a:pt x="125235" y="283953"/>
                </a:cubicBezTo>
                <a:lnTo>
                  <a:pt x="283954" y="283953"/>
                </a:lnTo>
                <a:lnTo>
                  <a:pt x="283954" y="125235"/>
                </a:lnTo>
                <a:cubicBezTo>
                  <a:pt x="283954" y="56070"/>
                  <a:pt x="340024" y="0"/>
                  <a:pt x="409189" y="0"/>
                </a:cubicBezTo>
                <a:close/>
              </a:path>
            </a:pathLst>
          </a:custGeom>
          <a:solidFill>
            <a:srgbClr val="1288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>
            <p:custDataLst>
              <p:tags r:id="rId3"/>
            </p:custDataLst>
          </p:nvPr>
        </p:nvGrpSpPr>
        <p:grpSpPr>
          <a:xfrm>
            <a:off x="1" y="0"/>
            <a:ext cx="1427767" cy="1317687"/>
            <a:chOff x="1" y="0"/>
            <a:chExt cx="1427767" cy="1317687"/>
          </a:xfrm>
        </p:grpSpPr>
        <p:sp>
          <p:nvSpPr>
            <p:cNvPr id="11" name="Freeform 10"/>
            <p:cNvSpPr/>
            <p:nvPr userDrawn="1"/>
          </p:nvSpPr>
          <p:spPr>
            <a:xfrm flipV="1">
              <a:off x="1" y="0"/>
              <a:ext cx="1358900" cy="1317687"/>
            </a:xfrm>
            <a:custGeom>
              <a:avLst/>
              <a:gdLst>
                <a:gd name="connsiteX0" fmla="*/ 397917 w 1974490"/>
                <a:gd name="connsiteY0" fmla="*/ 0 h 1914608"/>
                <a:gd name="connsiteX1" fmla="*/ 1974490 w 1974490"/>
                <a:gd name="connsiteY1" fmla="*/ 1576573 h 1914608"/>
                <a:gd name="connsiteX2" fmla="*/ 1942460 w 1974490"/>
                <a:gd name="connsiteY2" fmla="*/ 1894308 h 1914608"/>
                <a:gd name="connsiteX3" fmla="*/ 1937240 w 1974490"/>
                <a:gd name="connsiteY3" fmla="*/ 1914608 h 1914608"/>
                <a:gd name="connsiteX4" fmla="*/ 1107324 w 1974490"/>
                <a:gd name="connsiteY4" fmla="*/ 1914608 h 1914608"/>
                <a:gd name="connsiteX5" fmla="*/ 1124258 w 1974490"/>
                <a:gd name="connsiteY5" fmla="*/ 1883410 h 1914608"/>
                <a:gd name="connsiteX6" fmla="*/ 1186205 w 1974490"/>
                <a:gd name="connsiteY6" fmla="*/ 1576573 h 1914608"/>
                <a:gd name="connsiteX7" fmla="*/ 397918 w 1974490"/>
                <a:gd name="connsiteY7" fmla="*/ 788286 h 1914608"/>
                <a:gd name="connsiteX8" fmla="*/ 91081 w 1974490"/>
                <a:gd name="connsiteY8" fmla="*/ 850234 h 1914608"/>
                <a:gd name="connsiteX9" fmla="*/ 0 w 1974490"/>
                <a:gd name="connsiteY9" fmla="*/ 899671 h 1914608"/>
                <a:gd name="connsiteX10" fmla="*/ 0 w 1974490"/>
                <a:gd name="connsiteY10" fmla="*/ 52648 h 1914608"/>
                <a:gd name="connsiteX11" fmla="*/ 80183 w 1974490"/>
                <a:gd name="connsiteY11" fmla="*/ 32031 h 1914608"/>
                <a:gd name="connsiteX12" fmla="*/ 397917 w 1974490"/>
                <a:gd name="connsiteY12" fmla="*/ 0 h 1914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74490" h="1914608">
                  <a:moveTo>
                    <a:pt x="397917" y="0"/>
                  </a:moveTo>
                  <a:cubicBezTo>
                    <a:pt x="1268634" y="0"/>
                    <a:pt x="1974490" y="705856"/>
                    <a:pt x="1974490" y="1576573"/>
                  </a:cubicBezTo>
                  <a:cubicBezTo>
                    <a:pt x="1974490" y="1685413"/>
                    <a:pt x="1963461" y="1791677"/>
                    <a:pt x="1942460" y="1894308"/>
                  </a:cubicBezTo>
                  <a:lnTo>
                    <a:pt x="1937240" y="1914608"/>
                  </a:lnTo>
                  <a:lnTo>
                    <a:pt x="1107324" y="1914608"/>
                  </a:lnTo>
                  <a:lnTo>
                    <a:pt x="1124258" y="1883410"/>
                  </a:lnTo>
                  <a:cubicBezTo>
                    <a:pt x="1164147" y="1789101"/>
                    <a:pt x="1186205" y="1685413"/>
                    <a:pt x="1186205" y="1576573"/>
                  </a:cubicBezTo>
                  <a:cubicBezTo>
                    <a:pt x="1186205" y="1141214"/>
                    <a:pt x="833277" y="788286"/>
                    <a:pt x="397918" y="788286"/>
                  </a:cubicBezTo>
                  <a:cubicBezTo>
                    <a:pt x="289078" y="788286"/>
                    <a:pt x="185390" y="810344"/>
                    <a:pt x="91081" y="850234"/>
                  </a:cubicBezTo>
                  <a:lnTo>
                    <a:pt x="0" y="899671"/>
                  </a:lnTo>
                  <a:lnTo>
                    <a:pt x="0" y="52648"/>
                  </a:lnTo>
                  <a:lnTo>
                    <a:pt x="80183" y="32031"/>
                  </a:lnTo>
                  <a:cubicBezTo>
                    <a:pt x="182814" y="11029"/>
                    <a:pt x="289077" y="0"/>
                    <a:pt x="397917" y="0"/>
                  </a:cubicBezTo>
                  <a:close/>
                </a:path>
              </a:pathLst>
            </a:custGeom>
            <a:gradFill>
              <a:gsLst>
                <a:gs pos="20000">
                  <a:srgbClr val="14A4A6"/>
                </a:gs>
                <a:gs pos="92000">
                  <a:srgbClr val="107476"/>
                </a:gs>
              </a:gsLst>
              <a:lin ang="5400000" scaled="1"/>
            </a:gradFill>
            <a:ln w="61913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1169664" y="283481"/>
              <a:ext cx="258104" cy="258104"/>
            </a:xfrm>
            <a:prstGeom prst="ellipse">
              <a:avLst/>
            </a:prstGeom>
            <a:noFill/>
            <a:ln w="104775">
              <a:solidFill>
                <a:srgbClr val="FFCC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099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9DA85B-A1F7-4E51-8134-FAFAF227ECE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54FAA-EE11-4340-9E4F-0FD740EF42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75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9DA85B-A1F7-4E51-8134-FAFAF227ECE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54FAA-EE11-4340-9E4F-0FD740EF42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05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9DA85B-A1F7-4E51-8134-FAFAF227ECE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54FAA-EE11-4340-9E4F-0FD740EF42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14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9DA85B-A1F7-4E51-8134-FAFAF227ECE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54FAA-EE11-4340-9E4F-0FD740EF42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4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313B7-EA30-47BD-97A2-E0FB796AE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07E72-D254-40E3-9DF6-4E7306DB0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13FD9-53E1-4EF3-8886-05D257589C8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2ABF45-EBA0-4DA5-8DEF-C5E82F81D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F75E5F-E769-41FA-9CD1-27F996D09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4369-6721-43EA-B91C-7468C3D48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9DA85B-A1F7-4E51-8134-FAFAF227ECE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54FAA-EE11-4340-9E4F-0FD740EF42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05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9DA85B-A1F7-4E51-8134-FAFAF227ECE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54FAA-EE11-4340-9E4F-0FD740EF42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48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9DA85B-A1F7-4E51-8134-FAFAF227ECE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54FAA-EE11-4340-9E4F-0FD740EF42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44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9DA85B-A1F7-4E51-8134-FAFAF227ECE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54FAA-EE11-4340-9E4F-0FD740EF42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62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9DA85B-A1F7-4E51-8134-FAFAF227ECE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54FAA-EE11-4340-9E4F-0FD740EF42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32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D9221-53ED-428E-BE9E-21E4C46827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83FF76-DB0E-4B1A-A49A-5B948DE44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2F254-DBA5-41ED-84E8-BD7F6B79D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291A9-06D0-4CA0-81AB-2EFDAEF5D889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10AAC-9DCA-4FA1-AE8A-D4020415A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EA79E-D037-4C4B-BE62-5C5E965C2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628E3-A1AB-42AD-AD9B-00BD6365B352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43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EB43D-ECA6-4A97-8176-C60EAB2EC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19CF3-E570-42C8-A408-7D93C70EA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2F254-DBA5-41ED-84E8-BD7F6B79D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D2B25-8A2C-435B-8DC3-B45E56742E50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10AAC-9DCA-4FA1-AE8A-D4020415A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EA79E-D037-4C4B-BE62-5C5E965C2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1A2F8-CD06-46DF-92D7-66145D6B62F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40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B1FC2-BD12-41D0-93B9-011B55F06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26DDD-E079-4503-880F-8F0919874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2F254-DBA5-41ED-84E8-BD7F6B79D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C5428-10E9-4AB3-AC15-C124F61E68ED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10AAC-9DCA-4FA1-AE8A-D4020415A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EA79E-D037-4C4B-BE62-5C5E965C2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112EE-4107-412D-B6D2-99ADEEE58440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03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B3CD6-BB14-45F2-9745-A50590965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EF6B1-7FC3-4DAD-8E20-24525BC665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3D7F0D-8C8F-44B3-BBBE-A17E423E1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52F254-DBA5-41ED-84E8-BD7F6B79D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D027E-97D1-4D17-9282-A402F5E03FC2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7D10AAC-9DCA-4FA1-AE8A-D4020415A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06EA79E-D037-4C4B-BE62-5C5E965C2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A02D7E-5F12-494D-AFD8-848ED2F3185B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40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4E1E4-3725-4F77-B7FB-3D20B173F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8E400-C461-4A9A-AB8C-F24E309C0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CF0B7-84DB-4E9E-A888-E8F252556B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9C70E-C999-4883-A224-867BA75E48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F4317D-091A-4D60-B17B-67838F0382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D52F254-DBA5-41ED-84E8-BD7F6B79D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82F42-962A-41B8-858B-E0507AAD486B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7D10AAC-9DCA-4FA1-AE8A-D4020415A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06EA79E-D037-4C4B-BE62-5C5E965C2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F8A45-1E69-4C00-82B0-EB60A64261E1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39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F3ACC7-4C39-437E-A695-46D6D2DD1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13FD9-53E1-4EF3-8886-05D257589C8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E4E6A5-DA50-4294-BF7E-4EE4BF1D0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E5D8C-45C6-44EA-8045-DC076BEE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4369-6721-43EA-B91C-7468C3D48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6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EA33D-0127-40D1-9226-D6F4AB825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D52F254-DBA5-41ED-84E8-BD7F6B79D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7D29-49C9-49DA-ABE0-BAF7298A846C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7D10AAC-9DCA-4FA1-AE8A-D4020415A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6EA79E-D037-4C4B-BE62-5C5E965C2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5011F-5234-4009-A91E-C22034BD3BA5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82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D52F254-DBA5-41ED-84E8-BD7F6B79D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D8378-5313-4D62-B3EC-22C5A310DD5F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7D10AAC-9DCA-4FA1-AE8A-D4020415A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06EA79E-D037-4C4B-BE62-5C5E965C2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D2F042-BA42-437D-AA82-16F7B6F26F02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49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1FA4F-CFC9-47EA-B726-E2D195E39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31A1A-A67D-4A21-94DF-95BA4B105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12169C-B185-4E81-9D23-9EB4E7091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52F254-DBA5-41ED-84E8-BD7F6B79D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65AF41-A1D3-49E8-86FD-8A62264832DE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7D10AAC-9DCA-4FA1-AE8A-D4020415A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06EA79E-D037-4C4B-BE62-5C5E965C2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89C0A-F926-46C2-ADBE-300586506876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54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D2C5-64FB-4700-B684-2EBCC0E8C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C42FAC-74CF-4043-A2AF-BB34E4843E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E43E42-4365-4C1E-8080-8C779ED7B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52F254-DBA5-41ED-84E8-BD7F6B79D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89B3D-9D99-456E-AF6D-6284197AB931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7D10AAC-9DCA-4FA1-AE8A-D4020415A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06EA79E-D037-4C4B-BE62-5C5E965C2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A4AF4-B7F9-4210-8AEF-8FC51E09BB3E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91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AEFAA-095F-4C10-9B31-F7CD3BCFF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147E7-C96B-4B01-9994-8E0E3BEC45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2F254-DBA5-41ED-84E8-BD7F6B79D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26377-71D3-4D23-836F-9128435CFCCA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10AAC-9DCA-4FA1-AE8A-D4020415A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EA79E-D037-4C4B-BE62-5C5E965C2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37918-340B-4272-8BEE-9B3A0086207A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38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E0594D-7A9B-40BA-8E39-04950790A7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C98156-5429-4856-9EEA-451D01B7D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2F254-DBA5-41ED-84E8-BD7F6B79D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F8145-6381-4D90-98F1-5643FDD3D134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10AAC-9DCA-4FA1-AE8A-D4020415A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EA79E-D037-4C4B-BE62-5C5E965C2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9C709-1A5E-42FD-BA08-6A62751D5637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65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3578191" y="4945633"/>
            <a:ext cx="5035600" cy="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233833" y="1343567"/>
            <a:ext cx="7724400" cy="36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01599" y="-508000"/>
            <a:ext cx="12422516" cy="7874011"/>
            <a:chOff x="-76200" y="-381000"/>
            <a:chExt cx="9316887" cy="5905508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6174867" y="-353766"/>
            <a:ext cx="923200" cy="663167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88881" y="190433"/>
            <a:ext cx="11953523" cy="6365377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208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2354600" y="3518284"/>
            <a:ext cx="7482800" cy="1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5062400" y="1401949"/>
            <a:ext cx="2066800" cy="1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 rot="280">
            <a:off x="3640333" y="4987824"/>
            <a:ext cx="49112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" name="Google Shape;75;p3"/>
          <p:cNvGrpSpPr/>
          <p:nvPr/>
        </p:nvGrpSpPr>
        <p:grpSpPr>
          <a:xfrm>
            <a:off x="-36" y="-203162"/>
            <a:ext cx="12192075" cy="7262484"/>
            <a:chOff x="-27" y="-152372"/>
            <a:chExt cx="9144056" cy="5446863"/>
          </a:xfrm>
        </p:grpSpPr>
        <p:sp>
          <p:nvSpPr>
            <p:cNvPr id="76" name="Google Shape;76;p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80;p3"/>
          <p:cNvGrpSpPr/>
          <p:nvPr/>
        </p:nvGrpSpPr>
        <p:grpSpPr>
          <a:xfrm>
            <a:off x="265368" y="231264"/>
            <a:ext cx="11560069" cy="3541661"/>
            <a:chOff x="199026" y="173448"/>
            <a:chExt cx="8670052" cy="2656246"/>
          </a:xfrm>
        </p:grpSpPr>
        <p:grpSp>
          <p:nvGrpSpPr>
            <p:cNvPr id="81" name="Google Shape;81;p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2" name="Google Shape;82;p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4" name="Google Shape;94;p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5" name="Google Shape;95;p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408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"/>
          <p:cNvSpPr txBox="1">
            <a:spLocks noGrp="1"/>
          </p:cNvSpPr>
          <p:nvPr>
            <p:ph type="title"/>
          </p:nvPr>
        </p:nvSpPr>
        <p:spPr>
          <a:xfrm>
            <a:off x="960000" y="1979517"/>
            <a:ext cx="6125600" cy="1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44" name="Google Shape;344;p9"/>
          <p:cNvSpPr txBox="1">
            <a:spLocks noGrp="1"/>
          </p:cNvSpPr>
          <p:nvPr>
            <p:ph type="subTitle" idx="1"/>
          </p:nvPr>
        </p:nvSpPr>
        <p:spPr>
          <a:xfrm>
            <a:off x="960000" y="3306067"/>
            <a:ext cx="5550400" cy="1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5" name="Google Shape;345;p9"/>
          <p:cNvGrpSpPr/>
          <p:nvPr/>
        </p:nvGrpSpPr>
        <p:grpSpPr>
          <a:xfrm>
            <a:off x="15" y="-675445"/>
            <a:ext cx="12191919" cy="7533445"/>
            <a:chOff x="11" y="-506584"/>
            <a:chExt cx="9143939" cy="5650084"/>
          </a:xfrm>
        </p:grpSpPr>
        <p:grpSp>
          <p:nvGrpSpPr>
            <p:cNvPr id="346" name="Google Shape;346;p9"/>
            <p:cNvGrpSpPr/>
            <p:nvPr/>
          </p:nvGrpSpPr>
          <p:grpSpPr>
            <a:xfrm>
              <a:off x="7600" y="-506584"/>
              <a:ext cx="8983950" cy="5650084"/>
              <a:chOff x="160000" y="-430384"/>
              <a:chExt cx="8983950" cy="5650084"/>
            </a:xfrm>
          </p:grpSpPr>
          <p:sp>
            <p:nvSpPr>
              <p:cNvPr id="347" name="Google Shape;347;p9"/>
              <p:cNvSpPr/>
              <p:nvPr/>
            </p:nvSpPr>
            <p:spPr>
              <a:xfrm rot="5400000">
                <a:off x="296517" y="8293"/>
                <a:ext cx="1314676" cy="1298089"/>
              </a:xfrm>
              <a:custGeom>
                <a:avLst/>
                <a:gdLst/>
                <a:ahLst/>
                <a:cxnLst/>
                <a:rect l="l" t="t" r="r" b="b"/>
                <a:pathLst>
                  <a:path w="32972" h="32556" extrusionOk="0">
                    <a:moveTo>
                      <a:pt x="0" y="0"/>
                    </a:moveTo>
                    <a:lnTo>
                      <a:pt x="0" y="32556"/>
                    </a:lnTo>
                    <a:lnTo>
                      <a:pt x="32972" y="32556"/>
                    </a:lnTo>
                    <a:cubicBezTo>
                      <a:pt x="32428" y="32078"/>
                      <a:pt x="31964" y="31519"/>
                      <a:pt x="31611" y="30861"/>
                    </a:cubicBezTo>
                    <a:cubicBezTo>
                      <a:pt x="31024" y="29761"/>
                      <a:pt x="30835" y="28540"/>
                      <a:pt x="30749" y="27284"/>
                    </a:cubicBezTo>
                    <a:cubicBezTo>
                      <a:pt x="30608" y="25223"/>
                      <a:pt x="30743" y="23074"/>
                      <a:pt x="29849" y="21236"/>
                    </a:cubicBezTo>
                    <a:cubicBezTo>
                      <a:pt x="29669" y="20866"/>
                      <a:pt x="29454" y="20521"/>
                      <a:pt x="29209" y="20203"/>
                    </a:cubicBezTo>
                    <a:cubicBezTo>
                      <a:pt x="27815" y="18372"/>
                      <a:pt x="25472" y="17334"/>
                      <a:pt x="23237" y="16585"/>
                    </a:cubicBezTo>
                    <a:cubicBezTo>
                      <a:pt x="18056" y="14851"/>
                      <a:pt x="12288" y="13718"/>
                      <a:pt x="8596" y="9693"/>
                    </a:cubicBezTo>
                    <a:cubicBezTo>
                      <a:pt x="6106" y="6978"/>
                      <a:pt x="4825" y="3173"/>
                      <a:pt x="1836" y="1018"/>
                    </a:cubicBezTo>
                    <a:cubicBezTo>
                      <a:pt x="1264" y="604"/>
                      <a:pt x="648" y="268"/>
                      <a:pt x="0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9"/>
              <p:cNvSpPr/>
              <p:nvPr/>
            </p:nvSpPr>
            <p:spPr>
              <a:xfrm rot="-5400000">
                <a:off x="3486301" y="1696216"/>
                <a:ext cx="5573884" cy="132068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9"/>
              <p:cNvSpPr/>
              <p:nvPr/>
            </p:nvSpPr>
            <p:spPr>
              <a:xfrm>
                <a:off x="6926650" y="-100"/>
                <a:ext cx="2217300" cy="5143500"/>
              </a:xfrm>
              <a:prstGeom prst="rect">
                <a:avLst/>
              </a:pr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9"/>
              <p:cNvSpPr/>
              <p:nvPr/>
            </p:nvSpPr>
            <p:spPr>
              <a:xfrm>
                <a:off x="160000" y="-100"/>
                <a:ext cx="679975" cy="35505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9"/>
              <p:cNvSpPr/>
              <p:nvPr/>
            </p:nvSpPr>
            <p:spPr>
              <a:xfrm>
                <a:off x="2171200" y="4910450"/>
                <a:ext cx="1335400" cy="309250"/>
              </a:xfrm>
              <a:custGeom>
                <a:avLst/>
                <a:gdLst/>
                <a:ahLst/>
                <a:cxnLst/>
                <a:rect l="l" t="t" r="r" b="b"/>
                <a:pathLst>
                  <a:path w="53416" h="12370" extrusionOk="0">
                    <a:moveTo>
                      <a:pt x="28676" y="1"/>
                    </a:moveTo>
                    <a:cubicBezTo>
                      <a:pt x="28154" y="1"/>
                      <a:pt x="27632" y="7"/>
                      <a:pt x="27110" y="18"/>
                    </a:cubicBezTo>
                    <a:cubicBezTo>
                      <a:pt x="26166" y="38"/>
                      <a:pt x="25223" y="73"/>
                      <a:pt x="24281" y="120"/>
                    </a:cubicBezTo>
                    <a:cubicBezTo>
                      <a:pt x="18997" y="383"/>
                      <a:pt x="13607" y="1000"/>
                      <a:pt x="8851" y="3315"/>
                    </a:cubicBezTo>
                    <a:cubicBezTo>
                      <a:pt x="4973" y="5203"/>
                      <a:pt x="1555" y="8414"/>
                      <a:pt x="0" y="12370"/>
                    </a:cubicBezTo>
                    <a:lnTo>
                      <a:pt x="53415" y="12370"/>
                    </a:lnTo>
                    <a:cubicBezTo>
                      <a:pt x="52645" y="10623"/>
                      <a:pt x="51614" y="8998"/>
                      <a:pt x="50325" y="7577"/>
                    </a:cubicBezTo>
                    <a:cubicBezTo>
                      <a:pt x="48400" y="5450"/>
                      <a:pt x="45997" y="3829"/>
                      <a:pt x="43372" y="2653"/>
                    </a:cubicBezTo>
                    <a:cubicBezTo>
                      <a:pt x="41722" y="1911"/>
                      <a:pt x="39984" y="1347"/>
                      <a:pt x="38227" y="946"/>
                    </a:cubicBezTo>
                    <a:cubicBezTo>
                      <a:pt x="35098" y="233"/>
                      <a:pt x="31891" y="1"/>
                      <a:pt x="2867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9"/>
              <p:cNvSpPr/>
              <p:nvPr/>
            </p:nvSpPr>
            <p:spPr>
              <a:xfrm rot="5400000" flipH="1">
                <a:off x="8137150" y="3447450"/>
                <a:ext cx="1568850" cy="444725"/>
              </a:xfrm>
              <a:custGeom>
                <a:avLst/>
                <a:gdLst/>
                <a:ahLst/>
                <a:cxnLst/>
                <a:rect l="l" t="t" r="r" b="b"/>
                <a:pathLst>
                  <a:path w="62754" h="17789" extrusionOk="0">
                    <a:moveTo>
                      <a:pt x="1" y="0"/>
                    </a:moveTo>
                    <a:cubicBezTo>
                      <a:pt x="164" y="1474"/>
                      <a:pt x="753" y="2843"/>
                      <a:pt x="2055" y="4016"/>
                    </a:cubicBezTo>
                    <a:cubicBezTo>
                      <a:pt x="3946" y="5720"/>
                      <a:pt x="6219" y="6956"/>
                      <a:pt x="8175" y="8591"/>
                    </a:cubicBezTo>
                    <a:cubicBezTo>
                      <a:pt x="8972" y="9258"/>
                      <a:pt x="9751" y="9944"/>
                      <a:pt x="10535" y="10619"/>
                    </a:cubicBezTo>
                    <a:cubicBezTo>
                      <a:pt x="11758" y="11672"/>
                      <a:pt x="12996" y="12704"/>
                      <a:pt x="14339" y="13601"/>
                    </a:cubicBezTo>
                    <a:cubicBezTo>
                      <a:pt x="18653" y="16483"/>
                      <a:pt x="23826" y="17788"/>
                      <a:pt x="29039" y="17788"/>
                    </a:cubicBezTo>
                    <a:cubicBezTo>
                      <a:pt x="31857" y="17788"/>
                      <a:pt x="34686" y="17407"/>
                      <a:pt x="37397" y="16688"/>
                    </a:cubicBezTo>
                    <a:cubicBezTo>
                      <a:pt x="42410" y="15359"/>
                      <a:pt x="47061" y="12973"/>
                      <a:pt x="51334" y="10004"/>
                    </a:cubicBezTo>
                    <a:cubicBezTo>
                      <a:pt x="53645" y="8400"/>
                      <a:pt x="55846" y="6624"/>
                      <a:pt x="57936" y="4752"/>
                    </a:cubicBezTo>
                    <a:cubicBezTo>
                      <a:pt x="59608" y="3254"/>
                      <a:pt x="61228" y="1670"/>
                      <a:pt x="62754" y="2"/>
                    </a:cubicBezTo>
                    <a:lnTo>
                      <a:pt x="62754" y="0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9"/>
              <p:cNvSpPr/>
              <p:nvPr/>
            </p:nvSpPr>
            <p:spPr>
              <a:xfrm>
                <a:off x="8691688" y="-100"/>
                <a:ext cx="452250" cy="753875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4" name="Google Shape;354;p9"/>
            <p:cNvGrpSpPr/>
            <p:nvPr/>
          </p:nvGrpSpPr>
          <p:grpSpPr>
            <a:xfrm>
              <a:off x="11" y="-430384"/>
              <a:ext cx="9143939" cy="5573884"/>
              <a:chOff x="11" y="-430384"/>
              <a:chExt cx="9143939" cy="5573884"/>
            </a:xfrm>
          </p:grpSpPr>
          <p:sp>
            <p:nvSpPr>
              <p:cNvPr id="355" name="Google Shape;355;p9"/>
              <p:cNvSpPr/>
              <p:nvPr/>
            </p:nvSpPr>
            <p:spPr>
              <a:xfrm rot="5400000">
                <a:off x="-8283" y="8293"/>
                <a:ext cx="1314676" cy="1298089"/>
              </a:xfrm>
              <a:custGeom>
                <a:avLst/>
                <a:gdLst/>
                <a:ahLst/>
                <a:cxnLst/>
                <a:rect l="l" t="t" r="r" b="b"/>
                <a:pathLst>
                  <a:path w="32972" h="32556" extrusionOk="0">
                    <a:moveTo>
                      <a:pt x="0" y="0"/>
                    </a:moveTo>
                    <a:lnTo>
                      <a:pt x="0" y="32556"/>
                    </a:lnTo>
                    <a:lnTo>
                      <a:pt x="32972" y="32556"/>
                    </a:lnTo>
                    <a:cubicBezTo>
                      <a:pt x="32428" y="32078"/>
                      <a:pt x="31964" y="31519"/>
                      <a:pt x="31611" y="30861"/>
                    </a:cubicBezTo>
                    <a:cubicBezTo>
                      <a:pt x="31024" y="29761"/>
                      <a:pt x="30835" y="28540"/>
                      <a:pt x="30749" y="27284"/>
                    </a:cubicBezTo>
                    <a:cubicBezTo>
                      <a:pt x="30608" y="25223"/>
                      <a:pt x="30743" y="23074"/>
                      <a:pt x="29849" y="21236"/>
                    </a:cubicBezTo>
                    <a:cubicBezTo>
                      <a:pt x="29669" y="20866"/>
                      <a:pt x="29454" y="20521"/>
                      <a:pt x="29209" y="20203"/>
                    </a:cubicBezTo>
                    <a:cubicBezTo>
                      <a:pt x="27815" y="18372"/>
                      <a:pt x="25472" y="17334"/>
                      <a:pt x="23237" y="16585"/>
                    </a:cubicBezTo>
                    <a:cubicBezTo>
                      <a:pt x="18056" y="14851"/>
                      <a:pt x="12288" y="13718"/>
                      <a:pt x="8596" y="9693"/>
                    </a:cubicBezTo>
                    <a:cubicBezTo>
                      <a:pt x="6106" y="6978"/>
                      <a:pt x="4825" y="3173"/>
                      <a:pt x="1836" y="1018"/>
                    </a:cubicBezTo>
                    <a:cubicBezTo>
                      <a:pt x="1264" y="604"/>
                      <a:pt x="648" y="26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9"/>
              <p:cNvSpPr/>
              <p:nvPr/>
            </p:nvSpPr>
            <p:spPr>
              <a:xfrm rot="-5400000">
                <a:off x="3486301" y="1696216"/>
                <a:ext cx="5573884" cy="132068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9"/>
              <p:cNvSpPr/>
              <p:nvPr/>
            </p:nvSpPr>
            <p:spPr>
              <a:xfrm>
                <a:off x="6926650" y="-100"/>
                <a:ext cx="2217300" cy="514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9"/>
              <p:cNvSpPr/>
              <p:nvPr/>
            </p:nvSpPr>
            <p:spPr>
              <a:xfrm>
                <a:off x="160000" y="-100"/>
                <a:ext cx="679975" cy="35505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9"/>
              <p:cNvSpPr/>
              <p:nvPr/>
            </p:nvSpPr>
            <p:spPr>
              <a:xfrm>
                <a:off x="2171200" y="4834250"/>
                <a:ext cx="1335400" cy="309250"/>
              </a:xfrm>
              <a:custGeom>
                <a:avLst/>
                <a:gdLst/>
                <a:ahLst/>
                <a:cxnLst/>
                <a:rect l="l" t="t" r="r" b="b"/>
                <a:pathLst>
                  <a:path w="53416" h="12370" extrusionOk="0">
                    <a:moveTo>
                      <a:pt x="28676" y="1"/>
                    </a:moveTo>
                    <a:cubicBezTo>
                      <a:pt x="28154" y="1"/>
                      <a:pt x="27632" y="7"/>
                      <a:pt x="27110" y="18"/>
                    </a:cubicBezTo>
                    <a:cubicBezTo>
                      <a:pt x="26166" y="38"/>
                      <a:pt x="25223" y="73"/>
                      <a:pt x="24281" y="120"/>
                    </a:cubicBezTo>
                    <a:cubicBezTo>
                      <a:pt x="18997" y="383"/>
                      <a:pt x="13607" y="1000"/>
                      <a:pt x="8851" y="3315"/>
                    </a:cubicBezTo>
                    <a:cubicBezTo>
                      <a:pt x="4973" y="5203"/>
                      <a:pt x="1555" y="8414"/>
                      <a:pt x="0" y="12370"/>
                    </a:cubicBezTo>
                    <a:lnTo>
                      <a:pt x="53415" y="12370"/>
                    </a:lnTo>
                    <a:cubicBezTo>
                      <a:pt x="52645" y="10623"/>
                      <a:pt x="51614" y="8998"/>
                      <a:pt x="50325" y="7577"/>
                    </a:cubicBezTo>
                    <a:cubicBezTo>
                      <a:pt x="48400" y="5450"/>
                      <a:pt x="45997" y="3829"/>
                      <a:pt x="43372" y="2653"/>
                    </a:cubicBezTo>
                    <a:cubicBezTo>
                      <a:pt x="41722" y="1911"/>
                      <a:pt x="39984" y="1347"/>
                      <a:pt x="38227" y="946"/>
                    </a:cubicBezTo>
                    <a:cubicBezTo>
                      <a:pt x="35098" y="233"/>
                      <a:pt x="31891" y="1"/>
                      <a:pt x="286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0" name="Google Shape;360;p9"/>
            <p:cNvGrpSpPr/>
            <p:nvPr/>
          </p:nvGrpSpPr>
          <p:grpSpPr>
            <a:xfrm>
              <a:off x="6856340" y="0"/>
              <a:ext cx="2135210" cy="5143400"/>
              <a:chOff x="7008740" y="0"/>
              <a:chExt cx="2135210" cy="5143400"/>
            </a:xfrm>
          </p:grpSpPr>
          <p:sp>
            <p:nvSpPr>
              <p:cNvPr id="361" name="Google Shape;361;p9"/>
              <p:cNvSpPr/>
              <p:nvPr/>
            </p:nvSpPr>
            <p:spPr>
              <a:xfrm flipH="1">
                <a:off x="7008740" y="0"/>
                <a:ext cx="2135210" cy="1678138"/>
              </a:xfrm>
              <a:custGeom>
                <a:avLst/>
                <a:gdLst/>
                <a:ahLst/>
                <a:cxnLst/>
                <a:rect l="l" t="t" r="r" b="b"/>
                <a:pathLst>
                  <a:path w="52517" h="41275" extrusionOk="0">
                    <a:moveTo>
                      <a:pt x="1" y="1"/>
                    </a:moveTo>
                    <a:lnTo>
                      <a:pt x="1" y="37498"/>
                    </a:lnTo>
                    <a:cubicBezTo>
                      <a:pt x="547" y="37894"/>
                      <a:pt x="1103" y="38262"/>
                      <a:pt x="1660" y="38595"/>
                    </a:cubicBezTo>
                    <a:cubicBezTo>
                      <a:pt x="4490" y="40284"/>
                      <a:pt x="7803" y="41274"/>
                      <a:pt x="11079" y="41274"/>
                    </a:cubicBezTo>
                    <a:cubicBezTo>
                      <a:pt x="12866" y="41274"/>
                      <a:pt x="14642" y="40980"/>
                      <a:pt x="16324" y="40344"/>
                    </a:cubicBezTo>
                    <a:cubicBezTo>
                      <a:pt x="21863" y="38251"/>
                      <a:pt x="26028" y="32738"/>
                      <a:pt x="31927" y="32199"/>
                    </a:cubicBezTo>
                    <a:cubicBezTo>
                      <a:pt x="32303" y="32164"/>
                      <a:pt x="32679" y="32152"/>
                      <a:pt x="33055" y="32152"/>
                    </a:cubicBezTo>
                    <a:cubicBezTo>
                      <a:pt x="34161" y="32152"/>
                      <a:pt x="35270" y="32262"/>
                      <a:pt x="36377" y="32262"/>
                    </a:cubicBezTo>
                    <a:cubicBezTo>
                      <a:pt x="36556" y="32262"/>
                      <a:pt x="36734" y="32259"/>
                      <a:pt x="36912" y="32253"/>
                    </a:cubicBezTo>
                    <a:cubicBezTo>
                      <a:pt x="40331" y="32125"/>
                      <a:pt x="43624" y="30568"/>
                      <a:pt x="46116" y="28226"/>
                    </a:cubicBezTo>
                    <a:cubicBezTo>
                      <a:pt x="48612" y="25883"/>
                      <a:pt x="50338" y="22793"/>
                      <a:pt x="51340" y="19521"/>
                    </a:cubicBezTo>
                    <a:cubicBezTo>
                      <a:pt x="52219" y="16653"/>
                      <a:pt x="52517" y="13609"/>
                      <a:pt x="52252" y="10619"/>
                    </a:cubicBezTo>
                    <a:cubicBezTo>
                      <a:pt x="51920" y="6836"/>
                      <a:pt x="50688" y="3141"/>
                      <a:pt x="48597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9"/>
              <p:cNvSpPr/>
              <p:nvPr/>
            </p:nvSpPr>
            <p:spPr>
              <a:xfrm>
                <a:off x="8297850" y="48001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3" name="Google Shape;363;p9"/>
            <p:cNvGrpSpPr/>
            <p:nvPr/>
          </p:nvGrpSpPr>
          <p:grpSpPr>
            <a:xfrm>
              <a:off x="7008740" y="-100"/>
              <a:ext cx="2135210" cy="5143500"/>
              <a:chOff x="7008740" y="-100"/>
              <a:chExt cx="2135210" cy="5143500"/>
            </a:xfrm>
          </p:grpSpPr>
          <p:sp>
            <p:nvSpPr>
              <p:cNvPr id="364" name="Google Shape;364;p9"/>
              <p:cNvSpPr/>
              <p:nvPr/>
            </p:nvSpPr>
            <p:spPr>
              <a:xfrm flipH="1">
                <a:off x="7008740" y="0"/>
                <a:ext cx="2135210" cy="1678138"/>
              </a:xfrm>
              <a:custGeom>
                <a:avLst/>
                <a:gdLst/>
                <a:ahLst/>
                <a:cxnLst/>
                <a:rect l="l" t="t" r="r" b="b"/>
                <a:pathLst>
                  <a:path w="52517" h="41275" extrusionOk="0">
                    <a:moveTo>
                      <a:pt x="1" y="1"/>
                    </a:moveTo>
                    <a:lnTo>
                      <a:pt x="1" y="37498"/>
                    </a:lnTo>
                    <a:cubicBezTo>
                      <a:pt x="547" y="37894"/>
                      <a:pt x="1103" y="38262"/>
                      <a:pt x="1660" y="38595"/>
                    </a:cubicBezTo>
                    <a:cubicBezTo>
                      <a:pt x="4490" y="40284"/>
                      <a:pt x="7803" y="41274"/>
                      <a:pt x="11079" y="41274"/>
                    </a:cubicBezTo>
                    <a:cubicBezTo>
                      <a:pt x="12866" y="41274"/>
                      <a:pt x="14642" y="40980"/>
                      <a:pt x="16324" y="40344"/>
                    </a:cubicBezTo>
                    <a:cubicBezTo>
                      <a:pt x="21863" y="38251"/>
                      <a:pt x="26028" y="32738"/>
                      <a:pt x="31927" y="32199"/>
                    </a:cubicBezTo>
                    <a:cubicBezTo>
                      <a:pt x="32303" y="32164"/>
                      <a:pt x="32679" y="32152"/>
                      <a:pt x="33055" y="32152"/>
                    </a:cubicBezTo>
                    <a:cubicBezTo>
                      <a:pt x="34161" y="32152"/>
                      <a:pt x="35270" y="32262"/>
                      <a:pt x="36377" y="32262"/>
                    </a:cubicBezTo>
                    <a:cubicBezTo>
                      <a:pt x="36556" y="32262"/>
                      <a:pt x="36734" y="32259"/>
                      <a:pt x="36912" y="32253"/>
                    </a:cubicBezTo>
                    <a:cubicBezTo>
                      <a:pt x="40331" y="32125"/>
                      <a:pt x="43624" y="30568"/>
                      <a:pt x="46116" y="28226"/>
                    </a:cubicBezTo>
                    <a:cubicBezTo>
                      <a:pt x="48612" y="25883"/>
                      <a:pt x="50338" y="22793"/>
                      <a:pt x="51340" y="19521"/>
                    </a:cubicBezTo>
                    <a:cubicBezTo>
                      <a:pt x="52219" y="16653"/>
                      <a:pt x="52517" y="13609"/>
                      <a:pt x="52252" y="10619"/>
                    </a:cubicBezTo>
                    <a:cubicBezTo>
                      <a:pt x="51920" y="6836"/>
                      <a:pt x="50688" y="3141"/>
                      <a:pt x="485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9"/>
              <p:cNvSpPr/>
              <p:nvPr/>
            </p:nvSpPr>
            <p:spPr>
              <a:xfrm>
                <a:off x="8297850" y="48001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9"/>
              <p:cNvSpPr/>
              <p:nvPr/>
            </p:nvSpPr>
            <p:spPr>
              <a:xfrm rot="5400000" flipH="1">
                <a:off x="8137150" y="3447450"/>
                <a:ext cx="1568850" cy="444725"/>
              </a:xfrm>
              <a:custGeom>
                <a:avLst/>
                <a:gdLst/>
                <a:ahLst/>
                <a:cxnLst/>
                <a:rect l="l" t="t" r="r" b="b"/>
                <a:pathLst>
                  <a:path w="62754" h="17789" extrusionOk="0">
                    <a:moveTo>
                      <a:pt x="1" y="0"/>
                    </a:moveTo>
                    <a:cubicBezTo>
                      <a:pt x="164" y="1474"/>
                      <a:pt x="753" y="2843"/>
                      <a:pt x="2055" y="4016"/>
                    </a:cubicBezTo>
                    <a:cubicBezTo>
                      <a:pt x="3946" y="5720"/>
                      <a:pt x="6219" y="6956"/>
                      <a:pt x="8175" y="8591"/>
                    </a:cubicBezTo>
                    <a:cubicBezTo>
                      <a:pt x="8972" y="9258"/>
                      <a:pt x="9751" y="9944"/>
                      <a:pt x="10535" y="10619"/>
                    </a:cubicBezTo>
                    <a:cubicBezTo>
                      <a:pt x="11758" y="11672"/>
                      <a:pt x="12996" y="12704"/>
                      <a:pt x="14339" y="13601"/>
                    </a:cubicBezTo>
                    <a:cubicBezTo>
                      <a:pt x="18653" y="16483"/>
                      <a:pt x="23826" y="17788"/>
                      <a:pt x="29039" y="17788"/>
                    </a:cubicBezTo>
                    <a:cubicBezTo>
                      <a:pt x="31857" y="17788"/>
                      <a:pt x="34686" y="17407"/>
                      <a:pt x="37397" y="16688"/>
                    </a:cubicBezTo>
                    <a:cubicBezTo>
                      <a:pt x="42410" y="15359"/>
                      <a:pt x="47061" y="12973"/>
                      <a:pt x="51334" y="10004"/>
                    </a:cubicBezTo>
                    <a:cubicBezTo>
                      <a:pt x="53645" y="8400"/>
                      <a:pt x="55846" y="6624"/>
                      <a:pt x="57936" y="4752"/>
                    </a:cubicBezTo>
                    <a:cubicBezTo>
                      <a:pt x="59608" y="3254"/>
                      <a:pt x="61228" y="1670"/>
                      <a:pt x="62754" y="2"/>
                    </a:cubicBezTo>
                    <a:lnTo>
                      <a:pt x="6275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9"/>
              <p:cNvSpPr/>
              <p:nvPr/>
            </p:nvSpPr>
            <p:spPr>
              <a:xfrm>
                <a:off x="8691688" y="-100"/>
                <a:ext cx="452250" cy="753875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68" name="Google Shape;368;p9"/>
          <p:cNvGrpSpPr/>
          <p:nvPr/>
        </p:nvGrpSpPr>
        <p:grpSpPr>
          <a:xfrm>
            <a:off x="356999" y="314214"/>
            <a:ext cx="11525040" cy="6106057"/>
            <a:chOff x="267749" y="235660"/>
            <a:chExt cx="8643780" cy="4579543"/>
          </a:xfrm>
        </p:grpSpPr>
        <p:sp>
          <p:nvSpPr>
            <p:cNvPr id="369" name="Google Shape;369;p9"/>
            <p:cNvSpPr/>
            <p:nvPr/>
          </p:nvSpPr>
          <p:spPr>
            <a:xfrm>
              <a:off x="7616668" y="4243905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7517493" y="2304580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6705193" y="1486105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8506718" y="719030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488826" y="4474640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7488426" y="43338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8393638" y="27959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8153813" y="19380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7679413" y="22210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6553338" y="16580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7388638" y="3253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6492613" y="4565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8673526" y="6677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7111326" y="3686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8850801" y="39321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267749" y="45581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7094449" y="40991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8694924" y="25535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8251799" y="17415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6409774" y="18039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6352449" y="3196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8552424" y="408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432911" y="473071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7333461" y="389616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8424011" y="2497335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7776098" y="244471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6256248" y="1554485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9"/>
            <p:cNvSpPr/>
            <p:nvPr/>
          </p:nvSpPr>
          <p:spPr>
            <a:xfrm>
              <a:off x="6614073" y="23566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9"/>
            <p:cNvSpPr/>
            <p:nvPr/>
          </p:nvSpPr>
          <p:spPr>
            <a:xfrm>
              <a:off x="8789398" y="41396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449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01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D08EA-5CA7-4B08-9EB3-DF77EC751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5A577-FFBB-40DE-B0EA-8F9CDDCC4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23B623-351A-48BB-B9FA-411C03D7C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3BA27-ACC3-4C41-8F06-580BACCBB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13FD9-53E1-4EF3-8886-05D257589C8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04595-4F9F-48D5-AEF0-7ECD2D8D1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F4BEBE-0E7D-4E35-B08E-830AC4685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4369-6721-43EA-B91C-7468C3D48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2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4"/>
          <p:cNvSpPr txBox="1">
            <a:spLocks noGrp="1"/>
          </p:cNvSpPr>
          <p:nvPr>
            <p:ph type="title"/>
          </p:nvPr>
        </p:nvSpPr>
        <p:spPr>
          <a:xfrm rot="-1066">
            <a:off x="7361200" y="4409581"/>
            <a:ext cx="3870800" cy="8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8" name="Google Shape;508;p14"/>
          <p:cNvSpPr txBox="1">
            <a:spLocks noGrp="1"/>
          </p:cNvSpPr>
          <p:nvPr>
            <p:ph type="subTitle" idx="1"/>
          </p:nvPr>
        </p:nvSpPr>
        <p:spPr>
          <a:xfrm>
            <a:off x="5146800" y="1641817"/>
            <a:ext cx="6085200" cy="2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9" name="Google Shape;509;p14"/>
          <p:cNvGrpSpPr/>
          <p:nvPr/>
        </p:nvGrpSpPr>
        <p:grpSpPr>
          <a:xfrm>
            <a:off x="-16" y="-101600"/>
            <a:ext cx="12395213" cy="6959607"/>
            <a:chOff x="-12" y="-76200"/>
            <a:chExt cx="9296410" cy="5219705"/>
          </a:xfrm>
        </p:grpSpPr>
        <p:sp>
          <p:nvSpPr>
            <p:cNvPr id="510" name="Google Shape;510;p14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14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14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14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8" name="Google Shape;518;p14"/>
          <p:cNvGrpSpPr/>
          <p:nvPr/>
        </p:nvGrpSpPr>
        <p:grpSpPr>
          <a:xfrm>
            <a:off x="834050" y="3617482"/>
            <a:ext cx="3141421" cy="2758260"/>
            <a:chOff x="625537" y="2713111"/>
            <a:chExt cx="2356066" cy="2068695"/>
          </a:xfrm>
        </p:grpSpPr>
        <p:grpSp>
          <p:nvGrpSpPr>
            <p:cNvPr id="519" name="Google Shape;519;p14"/>
            <p:cNvGrpSpPr/>
            <p:nvPr/>
          </p:nvGrpSpPr>
          <p:grpSpPr>
            <a:xfrm>
              <a:off x="625537" y="2713111"/>
              <a:ext cx="876816" cy="1150083"/>
              <a:chOff x="625537" y="2713111"/>
              <a:chExt cx="876816" cy="1150083"/>
            </a:xfrm>
          </p:grpSpPr>
          <p:sp>
            <p:nvSpPr>
              <p:cNvPr id="520" name="Google Shape;520;p14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14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14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14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14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14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14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14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14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14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14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1" name="Google Shape;531;p14"/>
            <p:cNvGrpSpPr/>
            <p:nvPr/>
          </p:nvGrpSpPr>
          <p:grpSpPr>
            <a:xfrm>
              <a:off x="1894587" y="4284917"/>
              <a:ext cx="1087016" cy="496890"/>
              <a:chOff x="1894587" y="4284917"/>
              <a:chExt cx="1087016" cy="496890"/>
            </a:xfrm>
          </p:grpSpPr>
          <p:sp>
            <p:nvSpPr>
              <p:cNvPr id="532" name="Google Shape;532;p14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14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14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14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14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14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14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14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4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1" name="Google Shape;541;p14"/>
          <p:cNvGrpSpPr/>
          <p:nvPr/>
        </p:nvGrpSpPr>
        <p:grpSpPr>
          <a:xfrm>
            <a:off x="1228715" y="4925423"/>
            <a:ext cx="1249757" cy="1517392"/>
            <a:chOff x="921536" y="3694067"/>
            <a:chExt cx="937318" cy="1138044"/>
          </a:xfrm>
        </p:grpSpPr>
        <p:sp>
          <p:nvSpPr>
            <p:cNvPr id="542" name="Google Shape;542;p14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5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0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36" y="-203162"/>
            <a:ext cx="12192075" cy="7262484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265368" y="231264"/>
            <a:ext cx="11560069" cy="3541661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06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9"/>
          <p:cNvGrpSpPr/>
          <p:nvPr/>
        </p:nvGrpSpPr>
        <p:grpSpPr>
          <a:xfrm>
            <a:off x="-101601" y="1800"/>
            <a:ext cx="12395201" cy="6854416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2" y="3600"/>
            <a:ext cx="12192003" cy="6854416"/>
            <a:chOff x="-1" y="2700"/>
            <a:chExt cx="9144002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2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33574" y="444397"/>
            <a:ext cx="11829397" cy="5868091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748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2" name="Google Shape;1452;p31"/>
          <p:cNvGrpSpPr/>
          <p:nvPr/>
        </p:nvGrpSpPr>
        <p:grpSpPr>
          <a:xfrm>
            <a:off x="-16" y="-101600"/>
            <a:ext cx="12395213" cy="6959607"/>
            <a:chOff x="-12" y="-76200"/>
            <a:chExt cx="9296410" cy="5219705"/>
          </a:xfrm>
        </p:grpSpPr>
        <p:sp>
          <p:nvSpPr>
            <p:cNvPr id="1453" name="Google Shape;1453;p3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1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1"/>
          <p:cNvGrpSpPr/>
          <p:nvPr/>
        </p:nvGrpSpPr>
        <p:grpSpPr>
          <a:xfrm>
            <a:off x="834050" y="3617482"/>
            <a:ext cx="3141421" cy="2758260"/>
            <a:chOff x="625537" y="2713111"/>
            <a:chExt cx="2356066" cy="2068695"/>
          </a:xfrm>
        </p:grpSpPr>
        <p:grpSp>
          <p:nvGrpSpPr>
            <p:cNvPr id="1462" name="Google Shape;1462;p31"/>
            <p:cNvGrpSpPr/>
            <p:nvPr/>
          </p:nvGrpSpPr>
          <p:grpSpPr>
            <a:xfrm>
              <a:off x="625537" y="2713111"/>
              <a:ext cx="876816" cy="1150083"/>
              <a:chOff x="625537" y="2713111"/>
              <a:chExt cx="876816" cy="1150083"/>
            </a:xfrm>
          </p:grpSpPr>
          <p:sp>
            <p:nvSpPr>
              <p:cNvPr id="1463" name="Google Shape;1463;p3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4" name="Google Shape;1474;p31"/>
            <p:cNvGrpSpPr/>
            <p:nvPr/>
          </p:nvGrpSpPr>
          <p:grpSpPr>
            <a:xfrm>
              <a:off x="1894587" y="4284917"/>
              <a:ext cx="1087016" cy="496890"/>
              <a:chOff x="1894587" y="4284917"/>
              <a:chExt cx="1087016" cy="496890"/>
            </a:xfrm>
          </p:grpSpPr>
          <p:sp>
            <p:nvSpPr>
              <p:cNvPr id="1475" name="Google Shape;1475;p3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84" name="Google Shape;1484;p31"/>
          <p:cNvGrpSpPr/>
          <p:nvPr/>
        </p:nvGrpSpPr>
        <p:grpSpPr>
          <a:xfrm>
            <a:off x="1228715" y="4925423"/>
            <a:ext cx="1249757" cy="1517392"/>
            <a:chOff x="921536" y="3694067"/>
            <a:chExt cx="937318" cy="1138044"/>
          </a:xfrm>
        </p:grpSpPr>
        <p:sp>
          <p:nvSpPr>
            <p:cNvPr id="1485" name="Google Shape;1485;p3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058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3DB37-3C1F-7ACA-7B85-A28A61DF7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9A919-28CE-F71B-485B-297790BA4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E2A2E-A9A0-C25F-9FA4-8C44EBBE5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5C2CFCAF-BBCB-4EB6-A17A-90F7EABC11C8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1/8/2024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4A871-0994-0DA5-5913-6E27C6207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5B9E9-AC28-6A6F-6D74-D21D3F6E6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6137CB8-7DE7-4EC3-BC5B-80484C475A90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00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3578191" y="4945633"/>
            <a:ext cx="5035600" cy="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233833" y="1343567"/>
            <a:ext cx="7724400" cy="36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01599" y="-508000"/>
            <a:ext cx="12422516" cy="7874011"/>
            <a:chOff x="-76200" y="-381000"/>
            <a:chExt cx="9316887" cy="5905508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6174867" y="-353766"/>
            <a:ext cx="923200" cy="663167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88881" y="190433"/>
            <a:ext cx="11953523" cy="6365377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072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2354600" y="3518284"/>
            <a:ext cx="7482800" cy="1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5062400" y="1401949"/>
            <a:ext cx="2066800" cy="1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 rot="280">
            <a:off x="3640333" y="4987824"/>
            <a:ext cx="49112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" name="Google Shape;75;p3"/>
          <p:cNvGrpSpPr/>
          <p:nvPr/>
        </p:nvGrpSpPr>
        <p:grpSpPr>
          <a:xfrm>
            <a:off x="-36" y="-203162"/>
            <a:ext cx="12192075" cy="7262484"/>
            <a:chOff x="-27" y="-152372"/>
            <a:chExt cx="9144056" cy="5446863"/>
          </a:xfrm>
        </p:grpSpPr>
        <p:sp>
          <p:nvSpPr>
            <p:cNvPr id="76" name="Google Shape;76;p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80;p3"/>
          <p:cNvGrpSpPr/>
          <p:nvPr/>
        </p:nvGrpSpPr>
        <p:grpSpPr>
          <a:xfrm>
            <a:off x="265368" y="231264"/>
            <a:ext cx="11560069" cy="3541661"/>
            <a:chOff x="199026" y="173448"/>
            <a:chExt cx="8670052" cy="2656246"/>
          </a:xfrm>
        </p:grpSpPr>
        <p:grpSp>
          <p:nvGrpSpPr>
            <p:cNvPr id="81" name="Google Shape;81;p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2" name="Google Shape;82;p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4" name="Google Shape;94;p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5" name="Google Shape;95;p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464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"/>
          <p:cNvSpPr txBox="1">
            <a:spLocks noGrp="1"/>
          </p:cNvSpPr>
          <p:nvPr>
            <p:ph type="title"/>
          </p:nvPr>
        </p:nvSpPr>
        <p:spPr>
          <a:xfrm>
            <a:off x="960000" y="1979517"/>
            <a:ext cx="6125600" cy="1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44" name="Google Shape;344;p9"/>
          <p:cNvSpPr txBox="1">
            <a:spLocks noGrp="1"/>
          </p:cNvSpPr>
          <p:nvPr>
            <p:ph type="subTitle" idx="1"/>
          </p:nvPr>
        </p:nvSpPr>
        <p:spPr>
          <a:xfrm>
            <a:off x="960000" y="3306067"/>
            <a:ext cx="5550400" cy="1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5" name="Google Shape;345;p9"/>
          <p:cNvGrpSpPr/>
          <p:nvPr/>
        </p:nvGrpSpPr>
        <p:grpSpPr>
          <a:xfrm>
            <a:off x="15" y="-675445"/>
            <a:ext cx="12191919" cy="7533445"/>
            <a:chOff x="11" y="-506584"/>
            <a:chExt cx="9143939" cy="5650084"/>
          </a:xfrm>
        </p:grpSpPr>
        <p:grpSp>
          <p:nvGrpSpPr>
            <p:cNvPr id="346" name="Google Shape;346;p9"/>
            <p:cNvGrpSpPr/>
            <p:nvPr/>
          </p:nvGrpSpPr>
          <p:grpSpPr>
            <a:xfrm>
              <a:off x="7600" y="-506584"/>
              <a:ext cx="8983950" cy="5650084"/>
              <a:chOff x="160000" y="-430384"/>
              <a:chExt cx="8983950" cy="5650084"/>
            </a:xfrm>
          </p:grpSpPr>
          <p:sp>
            <p:nvSpPr>
              <p:cNvPr id="347" name="Google Shape;347;p9"/>
              <p:cNvSpPr/>
              <p:nvPr/>
            </p:nvSpPr>
            <p:spPr>
              <a:xfrm rot="5400000">
                <a:off x="296517" y="8293"/>
                <a:ext cx="1314676" cy="1298089"/>
              </a:xfrm>
              <a:custGeom>
                <a:avLst/>
                <a:gdLst/>
                <a:ahLst/>
                <a:cxnLst/>
                <a:rect l="l" t="t" r="r" b="b"/>
                <a:pathLst>
                  <a:path w="32972" h="32556" extrusionOk="0">
                    <a:moveTo>
                      <a:pt x="0" y="0"/>
                    </a:moveTo>
                    <a:lnTo>
                      <a:pt x="0" y="32556"/>
                    </a:lnTo>
                    <a:lnTo>
                      <a:pt x="32972" y="32556"/>
                    </a:lnTo>
                    <a:cubicBezTo>
                      <a:pt x="32428" y="32078"/>
                      <a:pt x="31964" y="31519"/>
                      <a:pt x="31611" y="30861"/>
                    </a:cubicBezTo>
                    <a:cubicBezTo>
                      <a:pt x="31024" y="29761"/>
                      <a:pt x="30835" y="28540"/>
                      <a:pt x="30749" y="27284"/>
                    </a:cubicBezTo>
                    <a:cubicBezTo>
                      <a:pt x="30608" y="25223"/>
                      <a:pt x="30743" y="23074"/>
                      <a:pt x="29849" y="21236"/>
                    </a:cubicBezTo>
                    <a:cubicBezTo>
                      <a:pt x="29669" y="20866"/>
                      <a:pt x="29454" y="20521"/>
                      <a:pt x="29209" y="20203"/>
                    </a:cubicBezTo>
                    <a:cubicBezTo>
                      <a:pt x="27815" y="18372"/>
                      <a:pt x="25472" y="17334"/>
                      <a:pt x="23237" y="16585"/>
                    </a:cubicBezTo>
                    <a:cubicBezTo>
                      <a:pt x="18056" y="14851"/>
                      <a:pt x="12288" y="13718"/>
                      <a:pt x="8596" y="9693"/>
                    </a:cubicBezTo>
                    <a:cubicBezTo>
                      <a:pt x="6106" y="6978"/>
                      <a:pt x="4825" y="3173"/>
                      <a:pt x="1836" y="1018"/>
                    </a:cubicBezTo>
                    <a:cubicBezTo>
                      <a:pt x="1264" y="604"/>
                      <a:pt x="648" y="268"/>
                      <a:pt x="0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9"/>
              <p:cNvSpPr/>
              <p:nvPr/>
            </p:nvSpPr>
            <p:spPr>
              <a:xfrm rot="-5400000">
                <a:off x="3486301" y="1696216"/>
                <a:ext cx="5573884" cy="132068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9"/>
              <p:cNvSpPr/>
              <p:nvPr/>
            </p:nvSpPr>
            <p:spPr>
              <a:xfrm>
                <a:off x="6926650" y="-100"/>
                <a:ext cx="2217300" cy="5143500"/>
              </a:xfrm>
              <a:prstGeom prst="rect">
                <a:avLst/>
              </a:pr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9"/>
              <p:cNvSpPr/>
              <p:nvPr/>
            </p:nvSpPr>
            <p:spPr>
              <a:xfrm>
                <a:off x="160000" y="-100"/>
                <a:ext cx="679975" cy="35505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9"/>
              <p:cNvSpPr/>
              <p:nvPr/>
            </p:nvSpPr>
            <p:spPr>
              <a:xfrm>
                <a:off x="2171200" y="4910450"/>
                <a:ext cx="1335400" cy="309250"/>
              </a:xfrm>
              <a:custGeom>
                <a:avLst/>
                <a:gdLst/>
                <a:ahLst/>
                <a:cxnLst/>
                <a:rect l="l" t="t" r="r" b="b"/>
                <a:pathLst>
                  <a:path w="53416" h="12370" extrusionOk="0">
                    <a:moveTo>
                      <a:pt x="28676" y="1"/>
                    </a:moveTo>
                    <a:cubicBezTo>
                      <a:pt x="28154" y="1"/>
                      <a:pt x="27632" y="7"/>
                      <a:pt x="27110" y="18"/>
                    </a:cubicBezTo>
                    <a:cubicBezTo>
                      <a:pt x="26166" y="38"/>
                      <a:pt x="25223" y="73"/>
                      <a:pt x="24281" y="120"/>
                    </a:cubicBezTo>
                    <a:cubicBezTo>
                      <a:pt x="18997" y="383"/>
                      <a:pt x="13607" y="1000"/>
                      <a:pt x="8851" y="3315"/>
                    </a:cubicBezTo>
                    <a:cubicBezTo>
                      <a:pt x="4973" y="5203"/>
                      <a:pt x="1555" y="8414"/>
                      <a:pt x="0" y="12370"/>
                    </a:cubicBezTo>
                    <a:lnTo>
                      <a:pt x="53415" y="12370"/>
                    </a:lnTo>
                    <a:cubicBezTo>
                      <a:pt x="52645" y="10623"/>
                      <a:pt x="51614" y="8998"/>
                      <a:pt x="50325" y="7577"/>
                    </a:cubicBezTo>
                    <a:cubicBezTo>
                      <a:pt x="48400" y="5450"/>
                      <a:pt x="45997" y="3829"/>
                      <a:pt x="43372" y="2653"/>
                    </a:cubicBezTo>
                    <a:cubicBezTo>
                      <a:pt x="41722" y="1911"/>
                      <a:pt x="39984" y="1347"/>
                      <a:pt x="38227" y="946"/>
                    </a:cubicBezTo>
                    <a:cubicBezTo>
                      <a:pt x="35098" y="233"/>
                      <a:pt x="31891" y="1"/>
                      <a:pt x="2867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9"/>
              <p:cNvSpPr/>
              <p:nvPr/>
            </p:nvSpPr>
            <p:spPr>
              <a:xfrm rot="5400000" flipH="1">
                <a:off x="8137150" y="3447450"/>
                <a:ext cx="1568850" cy="444725"/>
              </a:xfrm>
              <a:custGeom>
                <a:avLst/>
                <a:gdLst/>
                <a:ahLst/>
                <a:cxnLst/>
                <a:rect l="l" t="t" r="r" b="b"/>
                <a:pathLst>
                  <a:path w="62754" h="17789" extrusionOk="0">
                    <a:moveTo>
                      <a:pt x="1" y="0"/>
                    </a:moveTo>
                    <a:cubicBezTo>
                      <a:pt x="164" y="1474"/>
                      <a:pt x="753" y="2843"/>
                      <a:pt x="2055" y="4016"/>
                    </a:cubicBezTo>
                    <a:cubicBezTo>
                      <a:pt x="3946" y="5720"/>
                      <a:pt x="6219" y="6956"/>
                      <a:pt x="8175" y="8591"/>
                    </a:cubicBezTo>
                    <a:cubicBezTo>
                      <a:pt x="8972" y="9258"/>
                      <a:pt x="9751" y="9944"/>
                      <a:pt x="10535" y="10619"/>
                    </a:cubicBezTo>
                    <a:cubicBezTo>
                      <a:pt x="11758" y="11672"/>
                      <a:pt x="12996" y="12704"/>
                      <a:pt x="14339" y="13601"/>
                    </a:cubicBezTo>
                    <a:cubicBezTo>
                      <a:pt x="18653" y="16483"/>
                      <a:pt x="23826" y="17788"/>
                      <a:pt x="29039" y="17788"/>
                    </a:cubicBezTo>
                    <a:cubicBezTo>
                      <a:pt x="31857" y="17788"/>
                      <a:pt x="34686" y="17407"/>
                      <a:pt x="37397" y="16688"/>
                    </a:cubicBezTo>
                    <a:cubicBezTo>
                      <a:pt x="42410" y="15359"/>
                      <a:pt x="47061" y="12973"/>
                      <a:pt x="51334" y="10004"/>
                    </a:cubicBezTo>
                    <a:cubicBezTo>
                      <a:pt x="53645" y="8400"/>
                      <a:pt x="55846" y="6624"/>
                      <a:pt x="57936" y="4752"/>
                    </a:cubicBezTo>
                    <a:cubicBezTo>
                      <a:pt x="59608" y="3254"/>
                      <a:pt x="61228" y="1670"/>
                      <a:pt x="62754" y="2"/>
                    </a:cubicBezTo>
                    <a:lnTo>
                      <a:pt x="62754" y="0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9"/>
              <p:cNvSpPr/>
              <p:nvPr/>
            </p:nvSpPr>
            <p:spPr>
              <a:xfrm>
                <a:off x="8691688" y="-100"/>
                <a:ext cx="452250" cy="753875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4" name="Google Shape;354;p9"/>
            <p:cNvGrpSpPr/>
            <p:nvPr/>
          </p:nvGrpSpPr>
          <p:grpSpPr>
            <a:xfrm>
              <a:off x="11" y="-430384"/>
              <a:ext cx="9143939" cy="5573884"/>
              <a:chOff x="11" y="-430384"/>
              <a:chExt cx="9143939" cy="5573884"/>
            </a:xfrm>
          </p:grpSpPr>
          <p:sp>
            <p:nvSpPr>
              <p:cNvPr id="355" name="Google Shape;355;p9"/>
              <p:cNvSpPr/>
              <p:nvPr/>
            </p:nvSpPr>
            <p:spPr>
              <a:xfrm rot="5400000">
                <a:off x="-8283" y="8293"/>
                <a:ext cx="1314676" cy="1298089"/>
              </a:xfrm>
              <a:custGeom>
                <a:avLst/>
                <a:gdLst/>
                <a:ahLst/>
                <a:cxnLst/>
                <a:rect l="l" t="t" r="r" b="b"/>
                <a:pathLst>
                  <a:path w="32972" h="32556" extrusionOk="0">
                    <a:moveTo>
                      <a:pt x="0" y="0"/>
                    </a:moveTo>
                    <a:lnTo>
                      <a:pt x="0" y="32556"/>
                    </a:lnTo>
                    <a:lnTo>
                      <a:pt x="32972" y="32556"/>
                    </a:lnTo>
                    <a:cubicBezTo>
                      <a:pt x="32428" y="32078"/>
                      <a:pt x="31964" y="31519"/>
                      <a:pt x="31611" y="30861"/>
                    </a:cubicBezTo>
                    <a:cubicBezTo>
                      <a:pt x="31024" y="29761"/>
                      <a:pt x="30835" y="28540"/>
                      <a:pt x="30749" y="27284"/>
                    </a:cubicBezTo>
                    <a:cubicBezTo>
                      <a:pt x="30608" y="25223"/>
                      <a:pt x="30743" y="23074"/>
                      <a:pt x="29849" y="21236"/>
                    </a:cubicBezTo>
                    <a:cubicBezTo>
                      <a:pt x="29669" y="20866"/>
                      <a:pt x="29454" y="20521"/>
                      <a:pt x="29209" y="20203"/>
                    </a:cubicBezTo>
                    <a:cubicBezTo>
                      <a:pt x="27815" y="18372"/>
                      <a:pt x="25472" y="17334"/>
                      <a:pt x="23237" y="16585"/>
                    </a:cubicBezTo>
                    <a:cubicBezTo>
                      <a:pt x="18056" y="14851"/>
                      <a:pt x="12288" y="13718"/>
                      <a:pt x="8596" y="9693"/>
                    </a:cubicBezTo>
                    <a:cubicBezTo>
                      <a:pt x="6106" y="6978"/>
                      <a:pt x="4825" y="3173"/>
                      <a:pt x="1836" y="1018"/>
                    </a:cubicBezTo>
                    <a:cubicBezTo>
                      <a:pt x="1264" y="604"/>
                      <a:pt x="648" y="26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9"/>
              <p:cNvSpPr/>
              <p:nvPr/>
            </p:nvSpPr>
            <p:spPr>
              <a:xfrm rot="-5400000">
                <a:off x="3486301" y="1696216"/>
                <a:ext cx="5573884" cy="132068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9"/>
              <p:cNvSpPr/>
              <p:nvPr/>
            </p:nvSpPr>
            <p:spPr>
              <a:xfrm>
                <a:off x="6926650" y="-100"/>
                <a:ext cx="2217300" cy="514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9"/>
              <p:cNvSpPr/>
              <p:nvPr/>
            </p:nvSpPr>
            <p:spPr>
              <a:xfrm>
                <a:off x="160000" y="-100"/>
                <a:ext cx="679975" cy="35505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9"/>
              <p:cNvSpPr/>
              <p:nvPr/>
            </p:nvSpPr>
            <p:spPr>
              <a:xfrm>
                <a:off x="2171200" y="4834250"/>
                <a:ext cx="1335400" cy="309250"/>
              </a:xfrm>
              <a:custGeom>
                <a:avLst/>
                <a:gdLst/>
                <a:ahLst/>
                <a:cxnLst/>
                <a:rect l="l" t="t" r="r" b="b"/>
                <a:pathLst>
                  <a:path w="53416" h="12370" extrusionOk="0">
                    <a:moveTo>
                      <a:pt x="28676" y="1"/>
                    </a:moveTo>
                    <a:cubicBezTo>
                      <a:pt x="28154" y="1"/>
                      <a:pt x="27632" y="7"/>
                      <a:pt x="27110" y="18"/>
                    </a:cubicBezTo>
                    <a:cubicBezTo>
                      <a:pt x="26166" y="38"/>
                      <a:pt x="25223" y="73"/>
                      <a:pt x="24281" y="120"/>
                    </a:cubicBezTo>
                    <a:cubicBezTo>
                      <a:pt x="18997" y="383"/>
                      <a:pt x="13607" y="1000"/>
                      <a:pt x="8851" y="3315"/>
                    </a:cubicBezTo>
                    <a:cubicBezTo>
                      <a:pt x="4973" y="5203"/>
                      <a:pt x="1555" y="8414"/>
                      <a:pt x="0" y="12370"/>
                    </a:cubicBezTo>
                    <a:lnTo>
                      <a:pt x="53415" y="12370"/>
                    </a:lnTo>
                    <a:cubicBezTo>
                      <a:pt x="52645" y="10623"/>
                      <a:pt x="51614" y="8998"/>
                      <a:pt x="50325" y="7577"/>
                    </a:cubicBezTo>
                    <a:cubicBezTo>
                      <a:pt x="48400" y="5450"/>
                      <a:pt x="45997" y="3829"/>
                      <a:pt x="43372" y="2653"/>
                    </a:cubicBezTo>
                    <a:cubicBezTo>
                      <a:pt x="41722" y="1911"/>
                      <a:pt x="39984" y="1347"/>
                      <a:pt x="38227" y="946"/>
                    </a:cubicBezTo>
                    <a:cubicBezTo>
                      <a:pt x="35098" y="233"/>
                      <a:pt x="31891" y="1"/>
                      <a:pt x="286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0" name="Google Shape;360;p9"/>
            <p:cNvGrpSpPr/>
            <p:nvPr/>
          </p:nvGrpSpPr>
          <p:grpSpPr>
            <a:xfrm>
              <a:off x="6856340" y="0"/>
              <a:ext cx="2135210" cy="5143400"/>
              <a:chOff x="7008740" y="0"/>
              <a:chExt cx="2135210" cy="5143400"/>
            </a:xfrm>
          </p:grpSpPr>
          <p:sp>
            <p:nvSpPr>
              <p:cNvPr id="361" name="Google Shape;361;p9"/>
              <p:cNvSpPr/>
              <p:nvPr/>
            </p:nvSpPr>
            <p:spPr>
              <a:xfrm flipH="1">
                <a:off x="7008740" y="0"/>
                <a:ext cx="2135210" cy="1678138"/>
              </a:xfrm>
              <a:custGeom>
                <a:avLst/>
                <a:gdLst/>
                <a:ahLst/>
                <a:cxnLst/>
                <a:rect l="l" t="t" r="r" b="b"/>
                <a:pathLst>
                  <a:path w="52517" h="41275" extrusionOk="0">
                    <a:moveTo>
                      <a:pt x="1" y="1"/>
                    </a:moveTo>
                    <a:lnTo>
                      <a:pt x="1" y="37498"/>
                    </a:lnTo>
                    <a:cubicBezTo>
                      <a:pt x="547" y="37894"/>
                      <a:pt x="1103" y="38262"/>
                      <a:pt x="1660" y="38595"/>
                    </a:cubicBezTo>
                    <a:cubicBezTo>
                      <a:pt x="4490" y="40284"/>
                      <a:pt x="7803" y="41274"/>
                      <a:pt x="11079" y="41274"/>
                    </a:cubicBezTo>
                    <a:cubicBezTo>
                      <a:pt x="12866" y="41274"/>
                      <a:pt x="14642" y="40980"/>
                      <a:pt x="16324" y="40344"/>
                    </a:cubicBezTo>
                    <a:cubicBezTo>
                      <a:pt x="21863" y="38251"/>
                      <a:pt x="26028" y="32738"/>
                      <a:pt x="31927" y="32199"/>
                    </a:cubicBezTo>
                    <a:cubicBezTo>
                      <a:pt x="32303" y="32164"/>
                      <a:pt x="32679" y="32152"/>
                      <a:pt x="33055" y="32152"/>
                    </a:cubicBezTo>
                    <a:cubicBezTo>
                      <a:pt x="34161" y="32152"/>
                      <a:pt x="35270" y="32262"/>
                      <a:pt x="36377" y="32262"/>
                    </a:cubicBezTo>
                    <a:cubicBezTo>
                      <a:pt x="36556" y="32262"/>
                      <a:pt x="36734" y="32259"/>
                      <a:pt x="36912" y="32253"/>
                    </a:cubicBezTo>
                    <a:cubicBezTo>
                      <a:pt x="40331" y="32125"/>
                      <a:pt x="43624" y="30568"/>
                      <a:pt x="46116" y="28226"/>
                    </a:cubicBezTo>
                    <a:cubicBezTo>
                      <a:pt x="48612" y="25883"/>
                      <a:pt x="50338" y="22793"/>
                      <a:pt x="51340" y="19521"/>
                    </a:cubicBezTo>
                    <a:cubicBezTo>
                      <a:pt x="52219" y="16653"/>
                      <a:pt x="52517" y="13609"/>
                      <a:pt x="52252" y="10619"/>
                    </a:cubicBezTo>
                    <a:cubicBezTo>
                      <a:pt x="51920" y="6836"/>
                      <a:pt x="50688" y="3141"/>
                      <a:pt x="48597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9"/>
              <p:cNvSpPr/>
              <p:nvPr/>
            </p:nvSpPr>
            <p:spPr>
              <a:xfrm>
                <a:off x="8297850" y="48001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3" name="Google Shape;363;p9"/>
            <p:cNvGrpSpPr/>
            <p:nvPr/>
          </p:nvGrpSpPr>
          <p:grpSpPr>
            <a:xfrm>
              <a:off x="7008740" y="-100"/>
              <a:ext cx="2135210" cy="5143500"/>
              <a:chOff x="7008740" y="-100"/>
              <a:chExt cx="2135210" cy="5143500"/>
            </a:xfrm>
          </p:grpSpPr>
          <p:sp>
            <p:nvSpPr>
              <p:cNvPr id="364" name="Google Shape;364;p9"/>
              <p:cNvSpPr/>
              <p:nvPr/>
            </p:nvSpPr>
            <p:spPr>
              <a:xfrm flipH="1">
                <a:off x="7008740" y="0"/>
                <a:ext cx="2135210" cy="1678138"/>
              </a:xfrm>
              <a:custGeom>
                <a:avLst/>
                <a:gdLst/>
                <a:ahLst/>
                <a:cxnLst/>
                <a:rect l="l" t="t" r="r" b="b"/>
                <a:pathLst>
                  <a:path w="52517" h="41275" extrusionOk="0">
                    <a:moveTo>
                      <a:pt x="1" y="1"/>
                    </a:moveTo>
                    <a:lnTo>
                      <a:pt x="1" y="37498"/>
                    </a:lnTo>
                    <a:cubicBezTo>
                      <a:pt x="547" y="37894"/>
                      <a:pt x="1103" y="38262"/>
                      <a:pt x="1660" y="38595"/>
                    </a:cubicBezTo>
                    <a:cubicBezTo>
                      <a:pt x="4490" y="40284"/>
                      <a:pt x="7803" y="41274"/>
                      <a:pt x="11079" y="41274"/>
                    </a:cubicBezTo>
                    <a:cubicBezTo>
                      <a:pt x="12866" y="41274"/>
                      <a:pt x="14642" y="40980"/>
                      <a:pt x="16324" y="40344"/>
                    </a:cubicBezTo>
                    <a:cubicBezTo>
                      <a:pt x="21863" y="38251"/>
                      <a:pt x="26028" y="32738"/>
                      <a:pt x="31927" y="32199"/>
                    </a:cubicBezTo>
                    <a:cubicBezTo>
                      <a:pt x="32303" y="32164"/>
                      <a:pt x="32679" y="32152"/>
                      <a:pt x="33055" y="32152"/>
                    </a:cubicBezTo>
                    <a:cubicBezTo>
                      <a:pt x="34161" y="32152"/>
                      <a:pt x="35270" y="32262"/>
                      <a:pt x="36377" y="32262"/>
                    </a:cubicBezTo>
                    <a:cubicBezTo>
                      <a:pt x="36556" y="32262"/>
                      <a:pt x="36734" y="32259"/>
                      <a:pt x="36912" y="32253"/>
                    </a:cubicBezTo>
                    <a:cubicBezTo>
                      <a:pt x="40331" y="32125"/>
                      <a:pt x="43624" y="30568"/>
                      <a:pt x="46116" y="28226"/>
                    </a:cubicBezTo>
                    <a:cubicBezTo>
                      <a:pt x="48612" y="25883"/>
                      <a:pt x="50338" y="22793"/>
                      <a:pt x="51340" y="19521"/>
                    </a:cubicBezTo>
                    <a:cubicBezTo>
                      <a:pt x="52219" y="16653"/>
                      <a:pt x="52517" y="13609"/>
                      <a:pt x="52252" y="10619"/>
                    </a:cubicBezTo>
                    <a:cubicBezTo>
                      <a:pt x="51920" y="6836"/>
                      <a:pt x="50688" y="3141"/>
                      <a:pt x="485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9"/>
              <p:cNvSpPr/>
              <p:nvPr/>
            </p:nvSpPr>
            <p:spPr>
              <a:xfrm>
                <a:off x="8297850" y="48001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9"/>
              <p:cNvSpPr/>
              <p:nvPr/>
            </p:nvSpPr>
            <p:spPr>
              <a:xfrm rot="5400000" flipH="1">
                <a:off x="8137150" y="3447450"/>
                <a:ext cx="1568850" cy="444725"/>
              </a:xfrm>
              <a:custGeom>
                <a:avLst/>
                <a:gdLst/>
                <a:ahLst/>
                <a:cxnLst/>
                <a:rect l="l" t="t" r="r" b="b"/>
                <a:pathLst>
                  <a:path w="62754" h="17789" extrusionOk="0">
                    <a:moveTo>
                      <a:pt x="1" y="0"/>
                    </a:moveTo>
                    <a:cubicBezTo>
                      <a:pt x="164" y="1474"/>
                      <a:pt x="753" y="2843"/>
                      <a:pt x="2055" y="4016"/>
                    </a:cubicBezTo>
                    <a:cubicBezTo>
                      <a:pt x="3946" y="5720"/>
                      <a:pt x="6219" y="6956"/>
                      <a:pt x="8175" y="8591"/>
                    </a:cubicBezTo>
                    <a:cubicBezTo>
                      <a:pt x="8972" y="9258"/>
                      <a:pt x="9751" y="9944"/>
                      <a:pt x="10535" y="10619"/>
                    </a:cubicBezTo>
                    <a:cubicBezTo>
                      <a:pt x="11758" y="11672"/>
                      <a:pt x="12996" y="12704"/>
                      <a:pt x="14339" y="13601"/>
                    </a:cubicBezTo>
                    <a:cubicBezTo>
                      <a:pt x="18653" y="16483"/>
                      <a:pt x="23826" y="17788"/>
                      <a:pt x="29039" y="17788"/>
                    </a:cubicBezTo>
                    <a:cubicBezTo>
                      <a:pt x="31857" y="17788"/>
                      <a:pt x="34686" y="17407"/>
                      <a:pt x="37397" y="16688"/>
                    </a:cubicBezTo>
                    <a:cubicBezTo>
                      <a:pt x="42410" y="15359"/>
                      <a:pt x="47061" y="12973"/>
                      <a:pt x="51334" y="10004"/>
                    </a:cubicBezTo>
                    <a:cubicBezTo>
                      <a:pt x="53645" y="8400"/>
                      <a:pt x="55846" y="6624"/>
                      <a:pt x="57936" y="4752"/>
                    </a:cubicBezTo>
                    <a:cubicBezTo>
                      <a:pt x="59608" y="3254"/>
                      <a:pt x="61228" y="1670"/>
                      <a:pt x="62754" y="2"/>
                    </a:cubicBezTo>
                    <a:lnTo>
                      <a:pt x="6275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9"/>
              <p:cNvSpPr/>
              <p:nvPr/>
            </p:nvSpPr>
            <p:spPr>
              <a:xfrm>
                <a:off x="8691688" y="-100"/>
                <a:ext cx="452250" cy="753875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68" name="Google Shape;368;p9"/>
          <p:cNvGrpSpPr/>
          <p:nvPr/>
        </p:nvGrpSpPr>
        <p:grpSpPr>
          <a:xfrm>
            <a:off x="356999" y="314214"/>
            <a:ext cx="11525040" cy="6106057"/>
            <a:chOff x="267749" y="235660"/>
            <a:chExt cx="8643780" cy="4579543"/>
          </a:xfrm>
        </p:grpSpPr>
        <p:sp>
          <p:nvSpPr>
            <p:cNvPr id="369" name="Google Shape;369;p9"/>
            <p:cNvSpPr/>
            <p:nvPr/>
          </p:nvSpPr>
          <p:spPr>
            <a:xfrm>
              <a:off x="7616668" y="4243905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7517493" y="2304580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6705193" y="1486105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8506718" y="719030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488826" y="4474640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7488426" y="43338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8393638" y="27959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8153813" y="19380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7679413" y="22210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6553338" y="16580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7388638" y="3253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6492613" y="4565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8673526" y="6677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7111326" y="3686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8850801" y="39321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267749" y="45581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7094449" y="40991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8694924" y="25535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8251799" y="17415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6409774" y="18039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6352449" y="3196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8552424" y="408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432911" y="473071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7333461" y="389616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8424011" y="2497335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7776098" y="244471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6256248" y="1554485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9"/>
            <p:cNvSpPr/>
            <p:nvPr/>
          </p:nvSpPr>
          <p:spPr>
            <a:xfrm>
              <a:off x="6614073" y="23566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9"/>
            <p:cNvSpPr/>
            <p:nvPr/>
          </p:nvSpPr>
          <p:spPr>
            <a:xfrm>
              <a:off x="8789398" y="41396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603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53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507DD-F8D1-4FC7-8EE7-49138141A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88E7D-8FC8-45C2-95CF-64C1649F5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934E7-0656-40A8-AD96-9BBCC36A7E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EA03FC-3989-4BCD-9B8E-C5BE89C83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13FD9-53E1-4EF3-8886-05D257589C8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7158E5-0096-4E30-8B02-5D68E6AFA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A48CF8-0EF0-4AA9-AE10-0F47D22BA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14369-6721-43EA-B91C-7468C3D48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0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4"/>
          <p:cNvSpPr txBox="1">
            <a:spLocks noGrp="1"/>
          </p:cNvSpPr>
          <p:nvPr>
            <p:ph type="title"/>
          </p:nvPr>
        </p:nvSpPr>
        <p:spPr>
          <a:xfrm rot="-1066">
            <a:off x="7361200" y="4409581"/>
            <a:ext cx="3870800" cy="8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8" name="Google Shape;508;p14"/>
          <p:cNvSpPr txBox="1">
            <a:spLocks noGrp="1"/>
          </p:cNvSpPr>
          <p:nvPr>
            <p:ph type="subTitle" idx="1"/>
          </p:nvPr>
        </p:nvSpPr>
        <p:spPr>
          <a:xfrm>
            <a:off x="5146800" y="1641817"/>
            <a:ext cx="6085200" cy="2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9" name="Google Shape;509;p14"/>
          <p:cNvGrpSpPr/>
          <p:nvPr/>
        </p:nvGrpSpPr>
        <p:grpSpPr>
          <a:xfrm>
            <a:off x="-16" y="-101600"/>
            <a:ext cx="12395213" cy="6959607"/>
            <a:chOff x="-12" y="-76200"/>
            <a:chExt cx="9296410" cy="5219705"/>
          </a:xfrm>
        </p:grpSpPr>
        <p:sp>
          <p:nvSpPr>
            <p:cNvPr id="510" name="Google Shape;510;p14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14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14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14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8" name="Google Shape;518;p14"/>
          <p:cNvGrpSpPr/>
          <p:nvPr/>
        </p:nvGrpSpPr>
        <p:grpSpPr>
          <a:xfrm>
            <a:off x="834050" y="3617482"/>
            <a:ext cx="3141421" cy="2758260"/>
            <a:chOff x="625537" y="2713111"/>
            <a:chExt cx="2356066" cy="2068695"/>
          </a:xfrm>
        </p:grpSpPr>
        <p:grpSp>
          <p:nvGrpSpPr>
            <p:cNvPr id="519" name="Google Shape;519;p14"/>
            <p:cNvGrpSpPr/>
            <p:nvPr/>
          </p:nvGrpSpPr>
          <p:grpSpPr>
            <a:xfrm>
              <a:off x="625537" y="2713111"/>
              <a:ext cx="876816" cy="1150083"/>
              <a:chOff x="625537" y="2713111"/>
              <a:chExt cx="876816" cy="1150083"/>
            </a:xfrm>
          </p:grpSpPr>
          <p:sp>
            <p:nvSpPr>
              <p:cNvPr id="520" name="Google Shape;520;p14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14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14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14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14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14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14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14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14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14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14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1" name="Google Shape;531;p14"/>
            <p:cNvGrpSpPr/>
            <p:nvPr/>
          </p:nvGrpSpPr>
          <p:grpSpPr>
            <a:xfrm>
              <a:off x="1894587" y="4284917"/>
              <a:ext cx="1087016" cy="496890"/>
              <a:chOff x="1894587" y="4284917"/>
              <a:chExt cx="1087016" cy="496890"/>
            </a:xfrm>
          </p:grpSpPr>
          <p:sp>
            <p:nvSpPr>
              <p:cNvPr id="532" name="Google Shape;532;p14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14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14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14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14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14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14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14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4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1" name="Google Shape;541;p14"/>
          <p:cNvGrpSpPr/>
          <p:nvPr/>
        </p:nvGrpSpPr>
        <p:grpSpPr>
          <a:xfrm>
            <a:off x="1228715" y="4925423"/>
            <a:ext cx="1249757" cy="1517392"/>
            <a:chOff x="921536" y="3694067"/>
            <a:chExt cx="937318" cy="1138044"/>
          </a:xfrm>
        </p:grpSpPr>
        <p:sp>
          <p:nvSpPr>
            <p:cNvPr id="542" name="Google Shape;542;p14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624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7"/>
          <p:cNvSpPr txBox="1">
            <a:spLocks noGrp="1"/>
          </p:cNvSpPr>
          <p:nvPr>
            <p:ph type="subTitle" idx="1"/>
          </p:nvPr>
        </p:nvSpPr>
        <p:spPr>
          <a:xfrm>
            <a:off x="7286567" y="3785347"/>
            <a:ext cx="3115200" cy="1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17"/>
          <p:cNvSpPr txBox="1">
            <a:spLocks noGrp="1"/>
          </p:cNvSpPr>
          <p:nvPr>
            <p:ph type="title"/>
          </p:nvPr>
        </p:nvSpPr>
        <p:spPr>
          <a:xfrm>
            <a:off x="7286567" y="1709467"/>
            <a:ext cx="3115200" cy="22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26" name="Google Shape;626;p17"/>
          <p:cNvGrpSpPr/>
          <p:nvPr/>
        </p:nvGrpSpPr>
        <p:grpSpPr>
          <a:xfrm>
            <a:off x="0" y="5"/>
            <a:ext cx="12192008" cy="6857996"/>
            <a:chOff x="0" y="3"/>
            <a:chExt cx="9144006" cy="5143497"/>
          </a:xfrm>
        </p:grpSpPr>
        <p:sp>
          <p:nvSpPr>
            <p:cNvPr id="627" name="Google Shape;627;p17"/>
            <p:cNvSpPr/>
            <p:nvPr/>
          </p:nvSpPr>
          <p:spPr>
            <a:xfrm rot="-5400000">
              <a:off x="6256530" y="2103623"/>
              <a:ext cx="4861097" cy="913856"/>
            </a:xfrm>
            <a:custGeom>
              <a:avLst/>
              <a:gdLst/>
              <a:ahLst/>
              <a:cxnLst/>
              <a:rect l="l" t="t" r="r" b="b"/>
              <a:pathLst>
                <a:path w="70364" h="13228" extrusionOk="0">
                  <a:moveTo>
                    <a:pt x="66583" y="0"/>
                  </a:moveTo>
                  <a:cubicBezTo>
                    <a:pt x="66433" y="0"/>
                    <a:pt x="66284" y="6"/>
                    <a:pt x="66136" y="17"/>
                  </a:cubicBezTo>
                  <a:cubicBezTo>
                    <a:pt x="63218" y="234"/>
                    <a:pt x="60767" y="2179"/>
                    <a:pt x="58358" y="3841"/>
                  </a:cubicBezTo>
                  <a:cubicBezTo>
                    <a:pt x="56406" y="5188"/>
                    <a:pt x="54115" y="6431"/>
                    <a:pt x="51817" y="6431"/>
                  </a:cubicBezTo>
                  <a:cubicBezTo>
                    <a:pt x="51279" y="6431"/>
                    <a:pt x="50740" y="6363"/>
                    <a:pt x="50205" y="6212"/>
                  </a:cubicBezTo>
                  <a:cubicBezTo>
                    <a:pt x="47039" y="5316"/>
                    <a:pt x="45178" y="1821"/>
                    <a:pt x="42049" y="806"/>
                  </a:cubicBezTo>
                  <a:cubicBezTo>
                    <a:pt x="41403" y="596"/>
                    <a:pt x="40744" y="505"/>
                    <a:pt x="40082" y="505"/>
                  </a:cubicBezTo>
                  <a:cubicBezTo>
                    <a:pt x="38042" y="505"/>
                    <a:pt x="35966" y="1375"/>
                    <a:pt x="34112" y="2342"/>
                  </a:cubicBezTo>
                  <a:cubicBezTo>
                    <a:pt x="33394" y="2716"/>
                    <a:pt x="32674" y="3111"/>
                    <a:pt x="31953" y="3511"/>
                  </a:cubicBezTo>
                  <a:cubicBezTo>
                    <a:pt x="27917" y="5742"/>
                    <a:pt x="23829" y="8111"/>
                    <a:pt x="19303" y="8111"/>
                  </a:cubicBezTo>
                  <a:cubicBezTo>
                    <a:pt x="19200" y="8111"/>
                    <a:pt x="19097" y="8110"/>
                    <a:pt x="18993" y="8107"/>
                  </a:cubicBezTo>
                  <a:cubicBezTo>
                    <a:pt x="18407" y="8094"/>
                    <a:pt x="17819" y="8037"/>
                    <a:pt x="17233" y="7957"/>
                  </a:cubicBezTo>
                  <a:cubicBezTo>
                    <a:pt x="14736" y="7611"/>
                    <a:pt x="12262" y="6808"/>
                    <a:pt x="9793" y="6808"/>
                  </a:cubicBezTo>
                  <a:cubicBezTo>
                    <a:pt x="9214" y="6808"/>
                    <a:pt x="8635" y="6852"/>
                    <a:pt x="8056" y="6957"/>
                  </a:cubicBezTo>
                  <a:cubicBezTo>
                    <a:pt x="5459" y="7430"/>
                    <a:pt x="3200" y="9094"/>
                    <a:pt x="1505" y="11116"/>
                  </a:cubicBezTo>
                  <a:cubicBezTo>
                    <a:pt x="950" y="11779"/>
                    <a:pt x="446" y="12487"/>
                    <a:pt x="1" y="13228"/>
                  </a:cubicBezTo>
                  <a:lnTo>
                    <a:pt x="67196" y="13228"/>
                  </a:lnTo>
                  <a:cubicBezTo>
                    <a:pt x="68302" y="11102"/>
                    <a:pt x="69198" y="8873"/>
                    <a:pt x="69832" y="6545"/>
                  </a:cubicBezTo>
                  <a:cubicBezTo>
                    <a:pt x="70174" y="5291"/>
                    <a:pt x="70363" y="3828"/>
                    <a:pt x="70071" y="2598"/>
                  </a:cubicBezTo>
                  <a:cubicBezTo>
                    <a:pt x="69877" y="1784"/>
                    <a:pt x="69474" y="1071"/>
                    <a:pt x="68763" y="587"/>
                  </a:cubicBezTo>
                  <a:cubicBezTo>
                    <a:pt x="68129" y="157"/>
                    <a:pt x="67353" y="0"/>
                    <a:pt x="66583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17"/>
            <p:cNvSpPr/>
            <p:nvPr/>
          </p:nvSpPr>
          <p:spPr>
            <a:xfrm rot="5400000">
              <a:off x="-1897420" y="2126023"/>
              <a:ext cx="4861097" cy="913856"/>
            </a:xfrm>
            <a:custGeom>
              <a:avLst/>
              <a:gdLst/>
              <a:ahLst/>
              <a:cxnLst/>
              <a:rect l="l" t="t" r="r" b="b"/>
              <a:pathLst>
                <a:path w="70364" h="13228" extrusionOk="0">
                  <a:moveTo>
                    <a:pt x="66583" y="0"/>
                  </a:moveTo>
                  <a:cubicBezTo>
                    <a:pt x="66433" y="0"/>
                    <a:pt x="66284" y="6"/>
                    <a:pt x="66136" y="17"/>
                  </a:cubicBezTo>
                  <a:cubicBezTo>
                    <a:pt x="63218" y="234"/>
                    <a:pt x="60767" y="2179"/>
                    <a:pt x="58358" y="3841"/>
                  </a:cubicBezTo>
                  <a:cubicBezTo>
                    <a:pt x="56406" y="5188"/>
                    <a:pt x="54115" y="6431"/>
                    <a:pt x="51817" y="6431"/>
                  </a:cubicBezTo>
                  <a:cubicBezTo>
                    <a:pt x="51279" y="6431"/>
                    <a:pt x="50740" y="6363"/>
                    <a:pt x="50205" y="6212"/>
                  </a:cubicBezTo>
                  <a:cubicBezTo>
                    <a:pt x="47039" y="5316"/>
                    <a:pt x="45178" y="1821"/>
                    <a:pt x="42049" y="806"/>
                  </a:cubicBezTo>
                  <a:cubicBezTo>
                    <a:pt x="41403" y="596"/>
                    <a:pt x="40744" y="505"/>
                    <a:pt x="40082" y="505"/>
                  </a:cubicBezTo>
                  <a:cubicBezTo>
                    <a:pt x="38042" y="505"/>
                    <a:pt x="35966" y="1375"/>
                    <a:pt x="34112" y="2342"/>
                  </a:cubicBezTo>
                  <a:cubicBezTo>
                    <a:pt x="33394" y="2716"/>
                    <a:pt x="32674" y="3111"/>
                    <a:pt x="31953" y="3511"/>
                  </a:cubicBezTo>
                  <a:cubicBezTo>
                    <a:pt x="27917" y="5742"/>
                    <a:pt x="23829" y="8111"/>
                    <a:pt x="19303" y="8111"/>
                  </a:cubicBezTo>
                  <a:cubicBezTo>
                    <a:pt x="19200" y="8111"/>
                    <a:pt x="19097" y="8110"/>
                    <a:pt x="18993" y="8107"/>
                  </a:cubicBezTo>
                  <a:cubicBezTo>
                    <a:pt x="18407" y="8094"/>
                    <a:pt x="17819" y="8037"/>
                    <a:pt x="17233" y="7957"/>
                  </a:cubicBezTo>
                  <a:cubicBezTo>
                    <a:pt x="14736" y="7611"/>
                    <a:pt x="12262" y="6808"/>
                    <a:pt x="9793" y="6808"/>
                  </a:cubicBezTo>
                  <a:cubicBezTo>
                    <a:pt x="9214" y="6808"/>
                    <a:pt x="8635" y="6852"/>
                    <a:pt x="8056" y="6957"/>
                  </a:cubicBezTo>
                  <a:cubicBezTo>
                    <a:pt x="5459" y="7430"/>
                    <a:pt x="3200" y="9094"/>
                    <a:pt x="1505" y="11116"/>
                  </a:cubicBezTo>
                  <a:cubicBezTo>
                    <a:pt x="950" y="11779"/>
                    <a:pt x="446" y="12487"/>
                    <a:pt x="1" y="13228"/>
                  </a:cubicBezTo>
                  <a:lnTo>
                    <a:pt x="67196" y="13228"/>
                  </a:lnTo>
                  <a:cubicBezTo>
                    <a:pt x="68302" y="11102"/>
                    <a:pt x="69198" y="8873"/>
                    <a:pt x="69832" y="6545"/>
                  </a:cubicBezTo>
                  <a:cubicBezTo>
                    <a:pt x="70174" y="5291"/>
                    <a:pt x="70363" y="3828"/>
                    <a:pt x="70071" y="2598"/>
                  </a:cubicBezTo>
                  <a:cubicBezTo>
                    <a:pt x="69877" y="1784"/>
                    <a:pt x="69474" y="1071"/>
                    <a:pt x="68763" y="587"/>
                  </a:cubicBezTo>
                  <a:cubicBezTo>
                    <a:pt x="68129" y="157"/>
                    <a:pt x="67353" y="0"/>
                    <a:pt x="66583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17"/>
            <p:cNvSpPr/>
            <p:nvPr/>
          </p:nvSpPr>
          <p:spPr>
            <a:xfrm rot="-5400000">
              <a:off x="6256530" y="2256023"/>
              <a:ext cx="4861097" cy="913856"/>
            </a:xfrm>
            <a:custGeom>
              <a:avLst/>
              <a:gdLst/>
              <a:ahLst/>
              <a:cxnLst/>
              <a:rect l="l" t="t" r="r" b="b"/>
              <a:pathLst>
                <a:path w="70364" h="13228" extrusionOk="0">
                  <a:moveTo>
                    <a:pt x="66583" y="0"/>
                  </a:moveTo>
                  <a:cubicBezTo>
                    <a:pt x="66433" y="0"/>
                    <a:pt x="66284" y="6"/>
                    <a:pt x="66136" y="17"/>
                  </a:cubicBezTo>
                  <a:cubicBezTo>
                    <a:pt x="63218" y="234"/>
                    <a:pt x="60767" y="2179"/>
                    <a:pt x="58358" y="3841"/>
                  </a:cubicBezTo>
                  <a:cubicBezTo>
                    <a:pt x="56406" y="5188"/>
                    <a:pt x="54115" y="6431"/>
                    <a:pt x="51817" y="6431"/>
                  </a:cubicBezTo>
                  <a:cubicBezTo>
                    <a:pt x="51279" y="6431"/>
                    <a:pt x="50740" y="6363"/>
                    <a:pt x="50205" y="6212"/>
                  </a:cubicBezTo>
                  <a:cubicBezTo>
                    <a:pt x="47039" y="5316"/>
                    <a:pt x="45178" y="1821"/>
                    <a:pt x="42049" y="806"/>
                  </a:cubicBezTo>
                  <a:cubicBezTo>
                    <a:pt x="41403" y="596"/>
                    <a:pt x="40744" y="505"/>
                    <a:pt x="40082" y="505"/>
                  </a:cubicBezTo>
                  <a:cubicBezTo>
                    <a:pt x="38042" y="505"/>
                    <a:pt x="35966" y="1375"/>
                    <a:pt x="34112" y="2342"/>
                  </a:cubicBezTo>
                  <a:cubicBezTo>
                    <a:pt x="33394" y="2716"/>
                    <a:pt x="32674" y="3111"/>
                    <a:pt x="31953" y="3511"/>
                  </a:cubicBezTo>
                  <a:cubicBezTo>
                    <a:pt x="27917" y="5742"/>
                    <a:pt x="23829" y="8111"/>
                    <a:pt x="19303" y="8111"/>
                  </a:cubicBezTo>
                  <a:cubicBezTo>
                    <a:pt x="19200" y="8111"/>
                    <a:pt x="19097" y="8110"/>
                    <a:pt x="18993" y="8107"/>
                  </a:cubicBezTo>
                  <a:cubicBezTo>
                    <a:pt x="18407" y="8094"/>
                    <a:pt x="17819" y="8037"/>
                    <a:pt x="17233" y="7957"/>
                  </a:cubicBezTo>
                  <a:cubicBezTo>
                    <a:pt x="14736" y="7611"/>
                    <a:pt x="12262" y="6808"/>
                    <a:pt x="9793" y="6808"/>
                  </a:cubicBezTo>
                  <a:cubicBezTo>
                    <a:pt x="9214" y="6808"/>
                    <a:pt x="8635" y="6852"/>
                    <a:pt x="8056" y="6957"/>
                  </a:cubicBezTo>
                  <a:cubicBezTo>
                    <a:pt x="5459" y="7430"/>
                    <a:pt x="3200" y="9094"/>
                    <a:pt x="1505" y="11116"/>
                  </a:cubicBezTo>
                  <a:cubicBezTo>
                    <a:pt x="950" y="11779"/>
                    <a:pt x="446" y="12487"/>
                    <a:pt x="1" y="13228"/>
                  </a:cubicBezTo>
                  <a:lnTo>
                    <a:pt x="67196" y="13228"/>
                  </a:lnTo>
                  <a:cubicBezTo>
                    <a:pt x="68302" y="11102"/>
                    <a:pt x="69198" y="8873"/>
                    <a:pt x="69832" y="6545"/>
                  </a:cubicBezTo>
                  <a:cubicBezTo>
                    <a:pt x="70174" y="5291"/>
                    <a:pt x="70363" y="3828"/>
                    <a:pt x="70071" y="2598"/>
                  </a:cubicBezTo>
                  <a:cubicBezTo>
                    <a:pt x="69877" y="1784"/>
                    <a:pt x="69474" y="1071"/>
                    <a:pt x="68763" y="587"/>
                  </a:cubicBezTo>
                  <a:cubicBezTo>
                    <a:pt x="68129" y="157"/>
                    <a:pt x="67353" y="0"/>
                    <a:pt x="66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17"/>
            <p:cNvSpPr/>
            <p:nvPr/>
          </p:nvSpPr>
          <p:spPr>
            <a:xfrm rot="5400000">
              <a:off x="-1973620" y="1973623"/>
              <a:ext cx="4861097" cy="913856"/>
            </a:xfrm>
            <a:custGeom>
              <a:avLst/>
              <a:gdLst/>
              <a:ahLst/>
              <a:cxnLst/>
              <a:rect l="l" t="t" r="r" b="b"/>
              <a:pathLst>
                <a:path w="70364" h="13228" extrusionOk="0">
                  <a:moveTo>
                    <a:pt x="66583" y="0"/>
                  </a:moveTo>
                  <a:cubicBezTo>
                    <a:pt x="66433" y="0"/>
                    <a:pt x="66284" y="6"/>
                    <a:pt x="66136" y="17"/>
                  </a:cubicBezTo>
                  <a:cubicBezTo>
                    <a:pt x="63218" y="234"/>
                    <a:pt x="60767" y="2179"/>
                    <a:pt x="58358" y="3841"/>
                  </a:cubicBezTo>
                  <a:cubicBezTo>
                    <a:pt x="56406" y="5188"/>
                    <a:pt x="54115" y="6431"/>
                    <a:pt x="51817" y="6431"/>
                  </a:cubicBezTo>
                  <a:cubicBezTo>
                    <a:pt x="51279" y="6431"/>
                    <a:pt x="50740" y="6363"/>
                    <a:pt x="50205" y="6212"/>
                  </a:cubicBezTo>
                  <a:cubicBezTo>
                    <a:pt x="47039" y="5316"/>
                    <a:pt x="45178" y="1821"/>
                    <a:pt x="42049" y="806"/>
                  </a:cubicBezTo>
                  <a:cubicBezTo>
                    <a:pt x="41403" y="596"/>
                    <a:pt x="40744" y="505"/>
                    <a:pt x="40082" y="505"/>
                  </a:cubicBezTo>
                  <a:cubicBezTo>
                    <a:pt x="38042" y="505"/>
                    <a:pt x="35966" y="1375"/>
                    <a:pt x="34112" y="2342"/>
                  </a:cubicBezTo>
                  <a:cubicBezTo>
                    <a:pt x="33394" y="2716"/>
                    <a:pt x="32674" y="3111"/>
                    <a:pt x="31953" y="3511"/>
                  </a:cubicBezTo>
                  <a:cubicBezTo>
                    <a:pt x="27917" y="5742"/>
                    <a:pt x="23829" y="8111"/>
                    <a:pt x="19303" y="8111"/>
                  </a:cubicBezTo>
                  <a:cubicBezTo>
                    <a:pt x="19200" y="8111"/>
                    <a:pt x="19097" y="8110"/>
                    <a:pt x="18993" y="8107"/>
                  </a:cubicBezTo>
                  <a:cubicBezTo>
                    <a:pt x="18407" y="8094"/>
                    <a:pt x="17819" y="8037"/>
                    <a:pt x="17233" y="7957"/>
                  </a:cubicBezTo>
                  <a:cubicBezTo>
                    <a:pt x="14736" y="7611"/>
                    <a:pt x="12262" y="6808"/>
                    <a:pt x="9793" y="6808"/>
                  </a:cubicBezTo>
                  <a:cubicBezTo>
                    <a:pt x="9214" y="6808"/>
                    <a:pt x="8635" y="6852"/>
                    <a:pt x="8056" y="6957"/>
                  </a:cubicBezTo>
                  <a:cubicBezTo>
                    <a:pt x="5459" y="7430"/>
                    <a:pt x="3200" y="9094"/>
                    <a:pt x="1505" y="11116"/>
                  </a:cubicBezTo>
                  <a:cubicBezTo>
                    <a:pt x="950" y="11779"/>
                    <a:pt x="446" y="12487"/>
                    <a:pt x="1" y="13228"/>
                  </a:cubicBezTo>
                  <a:lnTo>
                    <a:pt x="67196" y="13228"/>
                  </a:lnTo>
                  <a:cubicBezTo>
                    <a:pt x="68302" y="11102"/>
                    <a:pt x="69198" y="8873"/>
                    <a:pt x="69832" y="6545"/>
                  </a:cubicBezTo>
                  <a:cubicBezTo>
                    <a:pt x="70174" y="5291"/>
                    <a:pt x="70363" y="3828"/>
                    <a:pt x="70071" y="2598"/>
                  </a:cubicBezTo>
                  <a:cubicBezTo>
                    <a:pt x="69877" y="1784"/>
                    <a:pt x="69474" y="1071"/>
                    <a:pt x="68763" y="587"/>
                  </a:cubicBezTo>
                  <a:cubicBezTo>
                    <a:pt x="68129" y="157"/>
                    <a:pt x="67353" y="0"/>
                    <a:pt x="665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45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95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36" y="-203162"/>
            <a:ext cx="12192075" cy="7262484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265368" y="231264"/>
            <a:ext cx="11560069" cy="3541661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221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9"/>
          <p:cNvGrpSpPr/>
          <p:nvPr/>
        </p:nvGrpSpPr>
        <p:grpSpPr>
          <a:xfrm>
            <a:off x="-101601" y="1800"/>
            <a:ext cx="12395201" cy="6854416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2" y="3600"/>
            <a:ext cx="12192003" cy="6854416"/>
            <a:chOff x="-1" y="2700"/>
            <a:chExt cx="9144002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2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33574" y="444397"/>
            <a:ext cx="11829397" cy="5868091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120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2" name="Google Shape;1452;p31"/>
          <p:cNvGrpSpPr/>
          <p:nvPr/>
        </p:nvGrpSpPr>
        <p:grpSpPr>
          <a:xfrm>
            <a:off x="-16" y="-101600"/>
            <a:ext cx="12395213" cy="6959607"/>
            <a:chOff x="-12" y="-76200"/>
            <a:chExt cx="9296410" cy="5219705"/>
          </a:xfrm>
        </p:grpSpPr>
        <p:sp>
          <p:nvSpPr>
            <p:cNvPr id="1453" name="Google Shape;1453;p3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1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1"/>
          <p:cNvGrpSpPr/>
          <p:nvPr/>
        </p:nvGrpSpPr>
        <p:grpSpPr>
          <a:xfrm>
            <a:off x="834050" y="3617482"/>
            <a:ext cx="3141421" cy="2758260"/>
            <a:chOff x="625537" y="2713111"/>
            <a:chExt cx="2356066" cy="2068695"/>
          </a:xfrm>
        </p:grpSpPr>
        <p:grpSp>
          <p:nvGrpSpPr>
            <p:cNvPr id="1462" name="Google Shape;1462;p31"/>
            <p:cNvGrpSpPr/>
            <p:nvPr/>
          </p:nvGrpSpPr>
          <p:grpSpPr>
            <a:xfrm>
              <a:off x="625537" y="2713111"/>
              <a:ext cx="876816" cy="1150083"/>
              <a:chOff x="625537" y="2713111"/>
              <a:chExt cx="876816" cy="1150083"/>
            </a:xfrm>
          </p:grpSpPr>
          <p:sp>
            <p:nvSpPr>
              <p:cNvPr id="1463" name="Google Shape;1463;p3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4" name="Google Shape;1474;p31"/>
            <p:cNvGrpSpPr/>
            <p:nvPr/>
          </p:nvGrpSpPr>
          <p:grpSpPr>
            <a:xfrm>
              <a:off x="1894587" y="4284917"/>
              <a:ext cx="1087016" cy="496890"/>
              <a:chOff x="1894587" y="4284917"/>
              <a:chExt cx="1087016" cy="496890"/>
            </a:xfrm>
          </p:grpSpPr>
          <p:sp>
            <p:nvSpPr>
              <p:cNvPr id="1475" name="Google Shape;1475;p3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84" name="Google Shape;1484;p31"/>
          <p:cNvGrpSpPr/>
          <p:nvPr/>
        </p:nvGrpSpPr>
        <p:grpSpPr>
          <a:xfrm>
            <a:off x="1228715" y="4925423"/>
            <a:ext cx="1249757" cy="1517392"/>
            <a:chOff x="921536" y="3694067"/>
            <a:chExt cx="937318" cy="1138044"/>
          </a:xfrm>
        </p:grpSpPr>
        <p:sp>
          <p:nvSpPr>
            <p:cNvPr id="1485" name="Google Shape;1485;p3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154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3DB37-3C1F-7ACA-7B85-A28A61DF7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9A919-28CE-F71B-485B-297790BA4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E2A2E-A9A0-C25F-9FA4-8C44EBBE5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5C2CFCAF-BBCB-4EB6-A17A-90F7EABC11C8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1/8/2024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4A871-0994-0DA5-5913-6E27C6207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5B9E9-AC28-6A6F-6D74-D21D3F6E6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6137CB8-7DE7-4EC3-BC5B-80484C475A90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570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9E75B92-D8A6-4DF6-B04D-FB2B0B14FB65}" type="datetimeFigureOut">
              <a:rPr lang="en-US" smtClean="0">
                <a:solidFill>
                  <a:srgbClr val="000000"/>
                </a:solidFill>
                <a:cs typeface="Arial"/>
                <a:sym typeface="Arial"/>
              </a:rPr>
              <a:pPr defTabSz="914377">
                <a:defRPr/>
              </a:pPr>
              <a:t>1/8/2024</a:t>
            </a:fld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A7304F52-AAF9-4086-85FC-64C29FCA4D61}" type="slidenum">
              <a:rPr lang="en-US" altLang="en-US" smtClean="0">
                <a:solidFill>
                  <a:srgbClr val="000000"/>
                </a:solidFill>
                <a:cs typeface="Arial"/>
                <a:sym typeface="Arial"/>
              </a:rPr>
              <a:pPr defTabSz="914377"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246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CA4208-17C4-4A8E-973D-BF038B5410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087FD9-697F-4827-8609-98ACF567BC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45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3623D5-EABE-438B-805C-8B62712448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3ABA62-F90E-4AA0-AA51-0E98FCC740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19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3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ags" Target="../tags/tag8.xml"/><Relationship Id="rId18" Type="http://schemas.openxmlformats.org/officeDocument/2006/relationships/tags" Target="../tags/tag13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17" Type="http://schemas.openxmlformats.org/officeDocument/2006/relationships/tags" Target="../tags/tag12.xml"/><Relationship Id="rId2" Type="http://schemas.openxmlformats.org/officeDocument/2006/relationships/slideLayout" Target="../slideLayouts/slideLayout55.xml"/><Relationship Id="rId16" Type="http://schemas.openxmlformats.org/officeDocument/2006/relationships/tags" Target="../tags/tag11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ags" Target="../tags/tag10.xml"/><Relationship Id="rId10" Type="http://schemas.openxmlformats.org/officeDocument/2006/relationships/slideLayout" Target="../slideLayouts/slideLayout63.xml"/><Relationship Id="rId19" Type="http://schemas.openxmlformats.org/officeDocument/2006/relationships/tags" Target="../tags/tag14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ags" Target="../tags/tag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D39205-9904-432F-8810-3A61CBB7E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91626-123D-4CB1-922D-645838E05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69BB3-C82F-40C7-AE67-2F7A668B9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13FD9-53E1-4EF3-8886-05D257589C8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4A6E6-F657-4184-BB62-42D00254D4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A1A40-B7F0-4968-9A8A-577E0B56D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14369-6721-43EA-B91C-7468C3D48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4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E25F9-5A3C-4FE4-9644-A5BBABD2F2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BA564-D6C1-4B13-A319-64086BBE5F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85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20200"/>
            <a:ext cx="102720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16127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0AFB6F-0CB6-495E-A0D5-695C9B331607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B3656B-A86A-43FE-8E09-91EF634D17E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Date Placeholder 2"/>
          <p:cNvSpPr txBox="1">
            <a:spLocks/>
          </p:cNvSpPr>
          <p:nvPr userDrawn="1"/>
        </p:nvSpPr>
        <p:spPr bwMode="white">
          <a:xfrm>
            <a:off x="203200" y="6553200"/>
            <a:ext cx="436880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Trần Thị Khuyên</a:t>
            </a:r>
          </a:p>
        </p:txBody>
      </p:sp>
      <p:sp>
        <p:nvSpPr>
          <p:cNvPr id="12" name="Footer Placeholder 3"/>
          <p:cNvSpPr txBox="1">
            <a:spLocks/>
          </p:cNvSpPr>
          <p:nvPr userDrawn="1"/>
        </p:nvSpPr>
        <p:spPr bwMode="white">
          <a:xfrm>
            <a:off x="8636000" y="6575426"/>
            <a:ext cx="3251200" cy="32067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Trường THPT A Hải Hậu</a:t>
            </a:r>
          </a:p>
        </p:txBody>
      </p:sp>
    </p:spTree>
    <p:extLst>
      <p:ext uri="{BB962C8B-B14F-4D97-AF65-F5344CB8AC3E}">
        <p14:creationId xmlns:p14="http://schemas.microsoft.com/office/powerpoint/2010/main" val="130904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  <p:sldLayoutId id="2147484152" r:id="rId8"/>
    <p:sldLayoutId id="2147484153" r:id="rId9"/>
    <p:sldLayoutId id="2147484154" r:id="rId10"/>
    <p:sldLayoutId id="2147484155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13FD9-53E1-4EF3-8886-05D257589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14369-6721-43EA-B91C-7468C3D481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595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</p:sldLayoutIdLst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51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20200"/>
            <a:ext cx="102720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27073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00" r:id="rId4"/>
    <p:sldLayoutId id="2147483903" r:id="rId5"/>
    <p:sldLayoutId id="2147483904" r:id="rId6"/>
    <p:sldLayoutId id="2147483905" r:id="rId7"/>
    <p:sldLayoutId id="2147483906" r:id="rId8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70C4BE-2CB5-4C17-A778-4601F319461F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CCB316-3525-499C-8E02-55BB2807073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Date Placeholder 2"/>
          <p:cNvSpPr txBox="1"/>
          <p:nvPr userDrawn="1"/>
        </p:nvSpPr>
        <p:spPr bwMode="white">
          <a:xfrm>
            <a:off x="203200" y="6553200"/>
            <a:ext cx="436880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8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  <a:sym typeface="Arial"/>
              </a:rPr>
              <a:t>Trần Thị Khuyên</a:t>
            </a:r>
          </a:p>
        </p:txBody>
      </p:sp>
      <p:sp>
        <p:nvSpPr>
          <p:cNvPr id="12" name="Footer Placeholder 3"/>
          <p:cNvSpPr txBox="1"/>
          <p:nvPr userDrawn="1"/>
        </p:nvSpPr>
        <p:spPr bwMode="white">
          <a:xfrm>
            <a:off x="8636000" y="6575427"/>
            <a:ext cx="3251200" cy="32067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  <a:sym typeface="Arial"/>
              </a:rPr>
              <a:t>Trường THPT A Hải Hậu</a:t>
            </a:r>
          </a:p>
        </p:txBody>
      </p:sp>
    </p:spTree>
    <p:extLst>
      <p:ext uri="{BB962C8B-B14F-4D97-AF65-F5344CB8AC3E}">
        <p14:creationId xmlns:p14="http://schemas.microsoft.com/office/powerpoint/2010/main" val="37501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sldNum="0" hdr="0" ftr="0" dt="0"/>
  <p:txStyles>
    <p:titleStyle>
      <a:lvl1pPr marL="0" lvl="0" indent="0" algn="ctr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891" lvl="0" indent="-342891" algn="l" defTabSz="91437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32" lvl="1" indent="-285744" algn="l" defTabSz="91437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2971" lvl="2" indent="-228594" algn="l" defTabSz="91437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160" lvl="3" indent="-228594" algn="l" defTabSz="91437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349" lvl="4" indent="-228594" algn="l" defTabSz="91437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537" lvl="5" indent="-228594" algn="l" defTabSz="91437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726" lvl="6" indent="-228594" algn="l" defTabSz="91437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8914" lvl="7" indent="-228594" algn="l" defTabSz="91437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103" lvl="8" indent="-228594" algn="l" defTabSz="914377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189" lvl="1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377" lvl="2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566" lvl="3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754" lvl="4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5943" lvl="5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131" lvl="6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320" lvl="7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509" lvl="8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ECE2B1-C9BD-4B69-AD90-CEE0924D4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BE4FA-5B09-4D60-BB34-D7A35AA9E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3F1F3-5A48-4C91-AC41-5E436BF90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1AD44-3960-433D-B77C-2C89F7E9C3D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10CA8-2948-4F69-954A-C8142C1FA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06F79-4517-4E5F-BE8D-0EDDA6F7F7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D84CE-EE17-42CC-B7E9-BF7166B3599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577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B490E995-B675-43D8-9965-2A60AB4F4B70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7D7D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9DA85B-A1F7-4E51-8134-FAFAF227ECE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54FAA-EE11-4340-9E4F-0FD740EF42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Placeholder 2">
            <a:extLst>
              <a:ext uri="{FF2B5EF4-FFF2-40B4-BE49-F238E27FC236}">
                <a16:creationId xmlns:a16="http://schemas.microsoft.com/office/drawing/2014/main" id="{D79F8F1E-B05B-4E7D-9B49-B9245F55F302}"/>
              </a:ext>
            </a:extLst>
          </p:cNvPr>
          <p:cNvPicPr>
            <a:picLocks noGrp="1" noSelect="1" noRot="1" noMove="1" noResize="1" noEditPoints="1" noAdjustHandles="1" noChangeArrowheads="1" noChangeShapeType="1"/>
          </p:cNvPicPr>
          <p:nvPr>
            <p:custDataLst>
              <p:tags r:id="rId1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" r="2919"/>
          <a:stretch>
            <a:fillRect/>
          </a:stretch>
        </p:blipFill>
        <p:spPr>
          <a:xfrm>
            <a:off x="12585781" y="5805714"/>
            <a:ext cx="1923227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2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2F254-DBA5-41ED-84E8-BD7F6B79D4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514350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F228F9-D2FD-4FE9-965C-96DA01C932A3}" type="datetimeFigureOut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10AAC-9DCA-4FA1-AE8A-D4020415A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514350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EA79E-D037-4C4B-BE62-5C5E965C2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514350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F84955-18C8-4F45-ACFD-51172DD4A44D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80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</a:defRPr>
      </a:lvl2pPr>
      <a:lvl3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</a:defRPr>
      </a:lvl3pPr>
      <a:lvl4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</a:defRPr>
      </a:lvl4pPr>
      <a:lvl5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28588" indent="-128588" algn="l" defTabSz="51435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20200"/>
            <a:ext cx="102720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25730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6" r:id="rId6"/>
    <p:sldLayoutId id="2147483987" r:id="rId7"/>
    <p:sldLayoutId id="2147483988" r:id="rId8"/>
    <p:sldLayoutId id="2147483989" r:id="rId9"/>
    <p:sldLayoutId id="2147483990" r:id="rId10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20200"/>
            <a:ext cx="102720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16693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117" r:id="rId12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0.xml"/><Relationship Id="rId4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24.xml"/><Relationship Id="rId1" Type="http://schemas.openxmlformats.org/officeDocument/2006/relationships/video" Target="https://www.youtube.com/embed/oUC3dg5-tzw?feature=oembed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19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3.xml"/><Relationship Id="rId6" Type="http://schemas.openxmlformats.org/officeDocument/2006/relationships/image" Target="../media/image4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" y="0"/>
            <a:ext cx="12249831" cy="6858000"/>
            <a:chOff x="0" y="0"/>
            <a:chExt cx="1224983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24983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 rot="21283295">
              <a:off x="2396875" y="2724736"/>
              <a:ext cx="7409329" cy="15787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400" ker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sym typeface="Arial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 rot="21438574">
            <a:off x="2077687" y="2014948"/>
            <a:ext cx="804770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5400" b="1" kern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NHIỆT LIỆT 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5400" b="1" kern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 MỪNG THẦY CÔ </a:t>
            </a:r>
            <a:r>
              <a:rPr lang="vi-VN" sz="5400" b="1" kern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 CÁC EM HỌC SINH</a:t>
            </a:r>
            <a:endParaRPr lang="en-US" sz="5400" b="1" kern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429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6137CB8-7DE7-4EC3-BC5B-80484C475A90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10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" name="NHẠC CHUÔNG TIẾNG CHUÔNG VÀO LỚ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12544" y="73057"/>
            <a:ext cx="1250164" cy="926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1614" y="536149"/>
            <a:ext cx="5081046" cy="32141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37776" y="3458152"/>
            <a:ext cx="3469884" cy="584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27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4898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EFA35C-59E6-0E59-7F7F-791D52010829}"/>
              </a:ext>
            </a:extLst>
          </p:cNvPr>
          <p:cNvSpPr txBox="1"/>
          <p:nvPr/>
        </p:nvSpPr>
        <p:spPr>
          <a:xfrm>
            <a:off x="4151641" y="172938"/>
            <a:ext cx="3531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319E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NHIỆM VỤ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319E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07" y="1087668"/>
            <a:ext cx="3348461" cy="1867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510" y="907687"/>
            <a:ext cx="3438109" cy="1930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916613" y="172938"/>
            <a:ext cx="36920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50" normalizeH="0" baseline="0" noProof="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TRẠM GA SỐ 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50" normalizeH="0" baseline="0" noProof="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Tìm </a:t>
            </a:r>
            <a:r>
              <a:rPr kumimoji="0" lang="en-US" sz="2400" b="1" i="0" u="none" strike="noStrike" kern="0" cap="none" spc="50" normalizeH="0" baseline="0" noProof="0" dirty="0" err="1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hiểu</a:t>
            </a:r>
            <a:r>
              <a:rPr kumimoji="0" lang="en-US" sz="2400" b="1" i="0" u="none" strike="noStrike" kern="0" cap="none" spc="50" normalizeH="0" baseline="0" noProof="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50" normalizeH="0" baseline="0" noProof="0" dirty="0" err="1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về</a:t>
            </a:r>
            <a:r>
              <a:rPr kumimoji="0" lang="en-US" sz="2400" b="1" i="0" u="none" strike="noStrike" kern="0" cap="none" spc="50" normalizeH="0" baseline="0" noProof="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oxide </a:t>
            </a:r>
            <a:r>
              <a:rPr lang="en-US" sz="2400" b="1" kern="0" spc="5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rPr>
              <a:t>base</a:t>
            </a:r>
            <a:endParaRPr kumimoji="0" lang="en-US" sz="2400" b="1" i="0" u="none" strike="noStrike" kern="0" cap="none" spc="50" normalizeH="0" baseline="0" noProof="0" dirty="0">
              <a:ln w="9525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FD7B9A">
                    <a:alpha val="40000"/>
                  </a:srgbClr>
                </a:glo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50" normalizeH="0" baseline="0" noProof="0" dirty="0">
              <a:ln w="9525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FD7B9A">
                    <a:alpha val="40000"/>
                  </a:srgbClr>
                </a:glo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67751" y="123097"/>
            <a:ext cx="41831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50" normalizeH="0" baseline="0" noProof="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TRẠM GA SỐ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50" normalizeH="0" baseline="0" noProof="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Tìm </a:t>
            </a:r>
            <a:r>
              <a:rPr kumimoji="0" lang="en-US" sz="2400" b="1" i="0" u="none" strike="noStrike" kern="0" cap="none" spc="50" normalizeH="0" baseline="0" noProof="0" dirty="0" err="1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hiểu</a:t>
            </a:r>
            <a:r>
              <a:rPr kumimoji="0" lang="en-US" sz="2400" b="1" i="0" u="none" strike="noStrike" kern="0" cap="none" spc="50" normalizeH="0" baseline="0" noProof="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50" normalizeH="0" baseline="0" noProof="0" dirty="0" err="1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về</a:t>
            </a:r>
            <a:r>
              <a:rPr kumimoji="0" lang="en-US" sz="2400" b="1" i="0" u="none" strike="noStrike" kern="0" cap="none" spc="50" normalizeH="0" baseline="0" noProof="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oxide </a:t>
            </a:r>
            <a:r>
              <a:rPr lang="en-US" sz="2400" b="1" kern="0" spc="5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rPr>
              <a:t>acid</a:t>
            </a:r>
            <a:endParaRPr kumimoji="0" lang="en-US" sz="2400" b="1" i="0" u="none" strike="noStrike" kern="0" cap="none" spc="50" normalizeH="0" baseline="0" noProof="0" dirty="0">
              <a:ln w="9525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FD7B9A">
                    <a:alpha val="40000"/>
                  </a:srgbClr>
                </a:glo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50" normalizeH="0" baseline="0" noProof="0" dirty="0">
              <a:ln w="9525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FD7B9A">
                    <a:alpha val="40000"/>
                  </a:srgbClr>
                </a:glo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7074" y="3015687"/>
            <a:ext cx="5127460" cy="36414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72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Học liệu: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72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Sgk KHTN 8, tài liệu có liên qua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n, 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72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Dụng cụ: bình kíp đơn giản, giá ống nghiệm, ống nghiệm, pitpet.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72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Hóa chất: </a:t>
            </a: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CuO,</a:t>
            </a:r>
            <a:r>
              <a:rPr lang="pt-BR" sz="24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</a:t>
            </a: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dd HCl loãng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72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Phiếu học tập số 1.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72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Nhiệm vụ: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 thí nghiệm, nghiên cứu sgk, thảo luận nhóm hoàn thành phiếu học tập 1.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96799" y="2988410"/>
            <a:ext cx="5127460" cy="36414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72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Học liệu: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72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Sgk KHTN 8, tài liệu có liên qua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72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Dụng cụ: giá ống nghiệm, ống nghiệm, ống hút.</a:t>
            </a:r>
          </a:p>
          <a:p>
            <a:pPr algn="just" eaLnBrk="0" fontAlgn="base" hangingPunct="0">
              <a:spcBef>
                <a:spcPct val="0"/>
              </a:spcBef>
              <a:spcAft>
                <a:spcPts val="720"/>
              </a:spcAft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Hóa chất: </a:t>
            </a: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pt-BR" sz="24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dd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Ca(OH)</a:t>
            </a:r>
            <a:r>
              <a:rPr kumimoji="0" lang="pt-BR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pt-BR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72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Phiếu học tập số 2.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72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Nhiệm vụ: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 thí nghiệm, nghiên cứu sgk, thảo luận nhóm hoàn thành phiếu học tập 2.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06" y="1040202"/>
            <a:ext cx="1865376" cy="1865376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5054846" y="1023097"/>
            <a:ext cx="1736203" cy="428263"/>
          </a:xfrm>
          <a:prstGeom prst="rightArrow">
            <a:avLst/>
          </a:prstGeom>
          <a:solidFill>
            <a:srgbClr val="2DAD9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Right Arrow 14"/>
          <p:cNvSpPr/>
          <p:nvPr/>
        </p:nvSpPr>
        <p:spPr>
          <a:xfrm rot="10800000">
            <a:off x="4989318" y="2555174"/>
            <a:ext cx="1736203" cy="428263"/>
          </a:xfrm>
          <a:prstGeom prst="rightArrow">
            <a:avLst/>
          </a:prstGeom>
          <a:solidFill>
            <a:srgbClr val="2DAD9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3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49658" y="786496"/>
            <a:ext cx="449914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319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chuyển trạm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00" y="0"/>
            <a:ext cx="2654300" cy="22193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6222" y="2774434"/>
            <a:ext cx="3595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spc="5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rPr>
              <a:t>TRẠM GA SỐ 1</a:t>
            </a:r>
          </a:p>
        </p:txBody>
      </p:sp>
      <p:sp>
        <p:nvSpPr>
          <p:cNvPr id="6" name="Rectangle 5"/>
          <p:cNvSpPr/>
          <p:nvPr/>
        </p:nvSpPr>
        <p:spPr>
          <a:xfrm>
            <a:off x="7650872" y="2863334"/>
            <a:ext cx="3595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spc="5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rPr>
              <a:t>TRẠM GA SỐ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EFA35C-59E6-0E59-7F7F-791D52010829}"/>
              </a:ext>
            </a:extLst>
          </p:cNvPr>
          <p:cNvSpPr txBox="1"/>
          <p:nvPr/>
        </p:nvSpPr>
        <p:spPr>
          <a:xfrm>
            <a:off x="990373" y="3975874"/>
            <a:ext cx="353170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 1</a:t>
            </a:r>
            <a:endParaRPr lang="vi-VN" sz="36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EFA35C-59E6-0E59-7F7F-791D52010829}"/>
              </a:ext>
            </a:extLst>
          </p:cNvPr>
          <p:cNvSpPr txBox="1"/>
          <p:nvPr/>
        </p:nvSpPr>
        <p:spPr>
          <a:xfrm>
            <a:off x="990372" y="5177314"/>
            <a:ext cx="353170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 2</a:t>
            </a:r>
            <a:endParaRPr lang="vi-VN" sz="3600" b="1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EFA35C-59E6-0E59-7F7F-791D52010829}"/>
              </a:ext>
            </a:extLst>
          </p:cNvPr>
          <p:cNvSpPr txBox="1"/>
          <p:nvPr/>
        </p:nvSpPr>
        <p:spPr>
          <a:xfrm>
            <a:off x="7715022" y="3975873"/>
            <a:ext cx="353170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0319E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3600" b="1" kern="0" dirty="0">
                <a:solidFill>
                  <a:srgbClr val="0319E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</a:t>
            </a:r>
            <a:endParaRPr lang="vi-VN" sz="3600" b="1" kern="0" dirty="0">
              <a:solidFill>
                <a:srgbClr val="0319E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EFA35C-59E6-0E59-7F7F-791D52010829}"/>
              </a:ext>
            </a:extLst>
          </p:cNvPr>
          <p:cNvSpPr txBox="1"/>
          <p:nvPr/>
        </p:nvSpPr>
        <p:spPr>
          <a:xfrm>
            <a:off x="7715023" y="5177314"/>
            <a:ext cx="353170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319E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 4</a:t>
            </a:r>
            <a:endParaRPr lang="vi-VN" sz="3600" b="1" kern="0" dirty="0">
              <a:solidFill>
                <a:srgbClr val="0319E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779974" y="4165600"/>
            <a:ext cx="2677152" cy="12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779974" y="4470400"/>
            <a:ext cx="2677152" cy="12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840624" y="5600700"/>
            <a:ext cx="2677152" cy="12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840624" y="5334000"/>
            <a:ext cx="2677152" cy="12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270000" y="1879600"/>
            <a:ext cx="2552700" cy="584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30 giây đếm ngược 30 seconds countdown with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2068" y="195261"/>
            <a:ext cx="97072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7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0.55885 0.013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43" y="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55157 -0.0129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71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306"/>
            <a:ext cx="12192000" cy="6974305"/>
          </a:xfrm>
          <a:prstGeom prst="rect">
            <a:avLst/>
          </a:prstGeom>
        </p:spPr>
      </p:pic>
      <p:pic>
        <p:nvPicPr>
          <p:cNvPr id="8" name="TomAndJerryOST-V.A-2794728_hq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30" end="381969.775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936" y="14237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1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AFF12-D878-6C86-48D5-35E364989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6137CB8-7DE7-4EC3-BC5B-80484C475A90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14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" name="4 Minute Countdown 1 (Nho)">
            <a:hlinkClick r:id="" action="ppaction://media"/>
            <a:extLst>
              <a:ext uri="{FF2B5EF4-FFF2-40B4-BE49-F238E27FC236}">
                <a16:creationId xmlns:a16="http://schemas.microsoft.com/office/drawing/2014/main" id="{485E8414-8AE4-008E-5FE2-7A9A67841A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1902" y="542307"/>
            <a:ext cx="10501515" cy="590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5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6137CB8-7DE7-4EC3-BC5B-80484C475A90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15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" name="NHẠC CHUÔNG TIẾNG CHUÔNG VÀO LỚ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12544" y="73057"/>
            <a:ext cx="1250164" cy="926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1614" y="536149"/>
            <a:ext cx="5081046" cy="32141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37776" y="3458152"/>
            <a:ext cx="3469884" cy="584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01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794" y="871289"/>
            <a:ext cx="9405108" cy="522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8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3934" y="652145"/>
            <a:ext cx="636419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TIÊU CHÍ ĐÁNH GIÁ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THANG ĐIỂM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362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/>
          <p:cNvSpPr/>
          <p:nvPr/>
        </p:nvSpPr>
        <p:spPr>
          <a:xfrm>
            <a:off x="854962" y="303133"/>
            <a:ext cx="10482076" cy="4565673"/>
          </a:xfrm>
          <a:prstGeom prst="rect">
            <a:avLst/>
          </a:prstGeom>
          <a:solidFill>
            <a:srgbClr val="D5ED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319ED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Tương</a:t>
            </a:r>
            <a:r>
              <a:rPr kumimoji="0" lang="en-US" altLang="zh-CN" sz="2600" b="1" i="1" u="none" strike="noStrike" kern="1200" cap="none" spc="0" normalizeH="0" baseline="0" noProof="0" dirty="0">
                <a:ln>
                  <a:noFill/>
                </a:ln>
                <a:solidFill>
                  <a:srgbClr val="0319ED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319ED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tự</a:t>
            </a:r>
            <a:r>
              <a:rPr kumimoji="0" lang="en-US" altLang="zh-CN" sz="2600" b="1" i="1" u="none" strike="noStrike" kern="1200" cap="none" spc="0" normalizeH="0" baseline="0" noProof="0" dirty="0">
                <a:ln>
                  <a:noFill/>
                </a:ln>
                <a:solidFill>
                  <a:srgbClr val="0319ED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CO</a:t>
            </a:r>
            <a:r>
              <a:rPr kumimoji="0" lang="en-US" altLang="zh-CN" sz="2600" b="1" i="1" u="none" strike="noStrike" kern="1200" cap="none" spc="0" normalizeH="0" baseline="-25000" noProof="0" dirty="0">
                <a:ln>
                  <a:noFill/>
                </a:ln>
                <a:solidFill>
                  <a:srgbClr val="0319ED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2600" b="1" i="1" u="none" strike="noStrike" kern="1200" cap="none" spc="0" normalizeH="0" baseline="0" noProof="0" dirty="0">
                <a:ln>
                  <a:noFill/>
                </a:ln>
                <a:solidFill>
                  <a:srgbClr val="0319ED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319ED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2600" b="1" i="1" u="none" strike="noStrike" kern="1200" cap="none" spc="0" normalizeH="0" baseline="0" noProof="0" dirty="0">
                <a:ln>
                  <a:noFill/>
                </a:ln>
                <a:solidFill>
                  <a:srgbClr val="0319ED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oxide </a:t>
            </a:r>
            <a:r>
              <a:rPr lang="en-US" altLang="zh-CN" sz="2600" b="1" i="1" dirty="0">
                <a:solidFill>
                  <a:srgbClr val="0319ED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acid</a:t>
            </a:r>
            <a:r>
              <a:rPr kumimoji="0" lang="en-US" altLang="zh-CN" sz="2600" b="1" i="1" u="none" strike="noStrike" kern="1200" cap="none" spc="0" normalizeH="0" baseline="0" noProof="0" dirty="0">
                <a:ln>
                  <a:noFill/>
                </a:ln>
                <a:solidFill>
                  <a:srgbClr val="0319ED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319ED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khác</a:t>
            </a:r>
            <a:r>
              <a:rPr kumimoji="0" lang="en-US" altLang="zh-CN" sz="2600" b="1" i="1" u="none" strike="noStrike" kern="1200" cap="none" spc="0" normalizeH="0" baseline="0" noProof="0" dirty="0">
                <a:ln>
                  <a:noFill/>
                </a:ln>
                <a:solidFill>
                  <a:srgbClr val="0319ED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319ED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cũng</a:t>
            </a:r>
            <a:r>
              <a:rPr kumimoji="0" lang="en-US" altLang="zh-CN" sz="2600" b="1" i="1" u="none" strike="noStrike" kern="1200" cap="none" spc="0" normalizeH="0" baseline="0" noProof="0" dirty="0">
                <a:ln>
                  <a:noFill/>
                </a:ln>
                <a:solidFill>
                  <a:srgbClr val="0319ED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319ED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phản</a:t>
            </a:r>
            <a:r>
              <a:rPr kumimoji="0" lang="en-US" altLang="zh-CN" sz="2600" b="1" i="1" u="none" strike="noStrike" kern="1200" cap="none" spc="0" normalizeH="0" baseline="0" noProof="0" dirty="0">
                <a:ln>
                  <a:noFill/>
                </a:ln>
                <a:solidFill>
                  <a:srgbClr val="0319ED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319ED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ứng</a:t>
            </a:r>
            <a:r>
              <a:rPr kumimoji="0" lang="en-US" altLang="zh-CN" sz="2600" b="1" i="1" u="none" strike="noStrike" kern="1200" cap="none" spc="0" normalizeH="0" baseline="0" noProof="0" dirty="0">
                <a:ln>
                  <a:noFill/>
                </a:ln>
                <a:solidFill>
                  <a:srgbClr val="0319ED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319ED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2600" b="1" i="1" u="none" strike="noStrike" kern="1200" cap="none" spc="0" normalizeH="0" baseline="0" noProof="0" dirty="0">
                <a:ln>
                  <a:noFill/>
                </a:ln>
                <a:solidFill>
                  <a:srgbClr val="0319ED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dung </a:t>
            </a:r>
            <a:r>
              <a:rPr kumimoji="0" lang="en-US" altLang="zh-CN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319ED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dịch</a:t>
            </a:r>
            <a:r>
              <a:rPr kumimoji="0" lang="en-US" altLang="zh-CN" sz="2600" b="1" i="1" u="none" strike="noStrike" kern="1200" cap="none" spc="0" normalizeH="0" baseline="0" noProof="0" dirty="0">
                <a:ln>
                  <a:noFill/>
                </a:ln>
                <a:solidFill>
                  <a:srgbClr val="0319ED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base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6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Cho </a:t>
            </a:r>
            <a:r>
              <a:rPr lang="en-US" altLang="zh-CN" sz="26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bảng</a:t>
            </a:r>
            <a:r>
              <a:rPr lang="en-US" altLang="zh-CN" sz="26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gốc</a:t>
            </a:r>
            <a:r>
              <a:rPr lang="en-US" altLang="zh-CN" sz="26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acid </a:t>
            </a:r>
            <a:r>
              <a:rPr lang="en-US" altLang="zh-CN" sz="26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tương</a:t>
            </a:r>
            <a:r>
              <a:rPr lang="en-US" altLang="zh-CN" sz="26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ứng</a:t>
            </a:r>
            <a:r>
              <a:rPr lang="en-US" altLang="zh-CN" sz="26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của</a:t>
            </a:r>
            <a:r>
              <a:rPr lang="en-US" altLang="zh-CN" sz="26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một</a:t>
            </a:r>
            <a:r>
              <a:rPr lang="en-US" altLang="zh-CN" sz="26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số</a:t>
            </a:r>
            <a:r>
              <a:rPr lang="en-US" altLang="zh-CN" sz="26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oxide acid: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60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60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2600" dirty="0">
              <a:latin typeface="Times New Roman" panose="02020603050405020304" pitchFamily="18" charset="0"/>
              <a:ea typeface="微软雅黑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LT3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.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hoàn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phương trình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phản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ứng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sau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  <a:sym typeface="Wingdings" panose="05000000000000000000" pitchFamily="2" charset="2"/>
              </a:rPr>
              <a:t>( HĐ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  <a:sym typeface="Wingdings" panose="05000000000000000000" pitchFamily="2" charset="2"/>
              </a:rPr>
              <a:t>Nhóm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  <a:sym typeface="Wingdings" panose="05000000000000000000" pitchFamily="2" charset="2"/>
              </a:rPr>
              <a:t>đôi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          a) SO</a:t>
            </a:r>
            <a:r>
              <a:rPr kumimoji="0" lang="en-US" altLang="zh-CN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+ KOH →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          b)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SO</a:t>
            </a:r>
            <a:r>
              <a:rPr kumimoji="0" lang="en-US" altLang="zh-CN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3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+ KOH →</a:t>
            </a:r>
          </a:p>
          <a:p>
            <a:pPr algn="just">
              <a:lnSpc>
                <a:spcPct val="130000"/>
              </a:lnSpc>
              <a:spcBef>
                <a:spcPct val="0"/>
              </a:spcBef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?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Rút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ra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kết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luận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tính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chất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hóa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của oxide acid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dung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dịch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base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5AC9DB-DCB9-8519-7874-1518CC09E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778" y="1364382"/>
            <a:ext cx="7321462" cy="15972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9422-B4C2-91B4-054B-0E5114CA0AB2}"/>
              </a:ext>
            </a:extLst>
          </p:cNvPr>
          <p:cNvSpPr txBox="1"/>
          <p:nvPr/>
        </p:nvSpPr>
        <p:spPr>
          <a:xfrm>
            <a:off x="854962" y="5099240"/>
            <a:ext cx="10482076" cy="1200329"/>
          </a:xfrm>
          <a:prstGeom prst="rect">
            <a:avLst/>
          </a:prstGeom>
          <a:solidFill>
            <a:srgbClr val="12B6C2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Oxide acid +</a:t>
            </a:r>
            <a:r>
              <a:rPr lang="en-US" sz="2400" b="1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dd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base →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muối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+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base tan 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kiềm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135DE3-C9D4-E28D-06AD-7705E07BF597}"/>
              </a:ext>
            </a:extLst>
          </p:cNvPr>
          <p:cNvSpPr/>
          <p:nvPr/>
        </p:nvSpPr>
        <p:spPr>
          <a:xfrm>
            <a:off x="4447712" y="5504877"/>
            <a:ext cx="4705165" cy="634991"/>
          </a:xfrm>
          <a:prstGeom prst="roundRect">
            <a:avLst/>
          </a:prstGeom>
          <a:solidFill>
            <a:srgbClr val="FF595E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lvl="0"/>
            <a:r>
              <a:rPr lang="en-US" sz="2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KOH, NaOH, Ba(OH</a:t>
            </a:r>
            <a:r>
              <a:rPr lang="en-US" sz="2000" b="1" kern="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lang="en-US" sz="2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), Ca(OH)</a:t>
            </a:r>
            <a:r>
              <a:rPr lang="en-US" sz="2000" b="1" kern="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2, </a:t>
            </a:r>
            <a:r>
              <a:rPr lang="en-US" sz="2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LiOH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2 min COUNTDOWN TIMER (Nho)">
            <a:hlinkClick r:id="" action="ppaction://media"/>
            <a:extLst>
              <a:ext uri="{FF2B5EF4-FFF2-40B4-BE49-F238E27FC236}">
                <a16:creationId xmlns:a16="http://schemas.microsoft.com/office/drawing/2014/main" id="{42529E26-9137-4FE8-0D73-538622EA51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1423" y="95852"/>
            <a:ext cx="1015496" cy="55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4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60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0" descr="duong phan c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7" y="6754813"/>
            <a:ext cx="9444038" cy="11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1" descr="duong phan c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057400" y="3216275"/>
            <a:ext cx="7253288" cy="8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2" descr="duong phan c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996113" y="3368675"/>
            <a:ext cx="7253288" cy="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3" descr="duong phan c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7" y="0"/>
            <a:ext cx="9444038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34"/>
          <p:cNvSpPr>
            <a:spLocks noChangeArrowheads="1"/>
          </p:cNvSpPr>
          <p:nvPr/>
        </p:nvSpPr>
        <p:spPr bwMode="auto">
          <a:xfrm>
            <a:off x="1638300" y="157163"/>
            <a:ext cx="8915400" cy="6553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59" name="Rectangle 42"/>
          <p:cNvSpPr>
            <a:spLocks noChangeArrowheads="1"/>
          </p:cNvSpPr>
          <p:nvPr/>
        </p:nvSpPr>
        <p:spPr bwMode="auto">
          <a:xfrm>
            <a:off x="1662113" y="171450"/>
            <a:ext cx="8839200" cy="6515100"/>
          </a:xfrm>
          <a:prstGeom prst="rect">
            <a:avLst/>
          </a:prstGeom>
          <a:noFill/>
          <a:ln w="28575" cap="rnd">
            <a:solidFill>
              <a:srgbClr val="CC66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60" name="AutoShape 4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581150" y="6253163"/>
            <a:ext cx="381000" cy="5334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582988" y="328613"/>
            <a:ext cx="5375275" cy="99060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Vì sao dùng CaO để </a:t>
            </a:r>
            <a:r>
              <a:rPr lang="it-IT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hử chua đất trồng ?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1709" y="1476376"/>
            <a:ext cx="2698357" cy="1516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5978" y="1455399"/>
            <a:ext cx="2526948" cy="1558285"/>
          </a:xfrm>
          <a:prstGeom prst="rect">
            <a:avLst/>
          </a:prstGeom>
        </p:spPr>
      </p:pic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981E905E-C3D9-6A5B-E741-BD9E4E4464D9}"/>
              </a:ext>
            </a:extLst>
          </p:cNvPr>
          <p:cNvSpPr/>
          <p:nvPr/>
        </p:nvSpPr>
        <p:spPr>
          <a:xfrm>
            <a:off x="2334828" y="3412330"/>
            <a:ext cx="7661428" cy="2500197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acid, pH &lt;7,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base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acid 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phèn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chua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2724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9Slide.vn 2"/>
          <p:cNvSpPr/>
          <p:nvPr/>
        </p:nvSpPr>
        <p:spPr>
          <a:xfrm>
            <a:off x="6103938" y="3032126"/>
            <a:ext cx="1827212" cy="1827213"/>
          </a:xfrm>
          <a:custGeom>
            <a:avLst/>
            <a:gdLst>
              <a:gd name="connsiteX0" fmla="*/ 409189 w 818378"/>
              <a:gd name="connsiteY0" fmla="*/ 0 h 818377"/>
              <a:gd name="connsiteX1" fmla="*/ 534424 w 818378"/>
              <a:gd name="connsiteY1" fmla="*/ 125235 h 818377"/>
              <a:gd name="connsiteX2" fmla="*/ 534424 w 818378"/>
              <a:gd name="connsiteY2" fmla="*/ 283953 h 818377"/>
              <a:gd name="connsiteX3" fmla="*/ 693143 w 818378"/>
              <a:gd name="connsiteY3" fmla="*/ 283954 h 818377"/>
              <a:gd name="connsiteX4" fmla="*/ 818378 w 818378"/>
              <a:gd name="connsiteY4" fmla="*/ 409189 h 818377"/>
              <a:gd name="connsiteX5" fmla="*/ 818377 w 818378"/>
              <a:gd name="connsiteY5" fmla="*/ 409188 h 818377"/>
              <a:gd name="connsiteX6" fmla="*/ 693142 w 818378"/>
              <a:gd name="connsiteY6" fmla="*/ 534423 h 818377"/>
              <a:gd name="connsiteX7" fmla="*/ 534423 w 818378"/>
              <a:gd name="connsiteY7" fmla="*/ 534423 h 818377"/>
              <a:gd name="connsiteX8" fmla="*/ 534423 w 818378"/>
              <a:gd name="connsiteY8" fmla="*/ 693142 h 818377"/>
              <a:gd name="connsiteX9" fmla="*/ 409188 w 818378"/>
              <a:gd name="connsiteY9" fmla="*/ 818377 h 818377"/>
              <a:gd name="connsiteX10" fmla="*/ 409189 w 818378"/>
              <a:gd name="connsiteY10" fmla="*/ 818376 h 818377"/>
              <a:gd name="connsiteX11" fmla="*/ 283954 w 818378"/>
              <a:gd name="connsiteY11" fmla="*/ 693141 h 818377"/>
              <a:gd name="connsiteX12" fmla="*/ 283954 w 818378"/>
              <a:gd name="connsiteY12" fmla="*/ 534423 h 818377"/>
              <a:gd name="connsiteX13" fmla="*/ 125235 w 818378"/>
              <a:gd name="connsiteY13" fmla="*/ 534423 h 818377"/>
              <a:gd name="connsiteX14" fmla="*/ 0 w 818378"/>
              <a:gd name="connsiteY14" fmla="*/ 409188 h 818377"/>
              <a:gd name="connsiteX15" fmla="*/ 125235 w 818378"/>
              <a:gd name="connsiteY15" fmla="*/ 283953 h 818377"/>
              <a:gd name="connsiteX16" fmla="*/ 283954 w 818378"/>
              <a:gd name="connsiteY16" fmla="*/ 283953 h 818377"/>
              <a:gd name="connsiteX17" fmla="*/ 283954 w 818378"/>
              <a:gd name="connsiteY17" fmla="*/ 125235 h 818377"/>
              <a:gd name="connsiteX18" fmla="*/ 409189 w 818378"/>
              <a:gd name="connsiteY18" fmla="*/ 0 h 81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18378" h="818377">
                <a:moveTo>
                  <a:pt x="409189" y="0"/>
                </a:moveTo>
                <a:cubicBezTo>
                  <a:pt x="478354" y="0"/>
                  <a:pt x="534424" y="56070"/>
                  <a:pt x="534424" y="125235"/>
                </a:cubicBezTo>
                <a:lnTo>
                  <a:pt x="534424" y="283953"/>
                </a:lnTo>
                <a:lnTo>
                  <a:pt x="693143" y="283954"/>
                </a:lnTo>
                <a:cubicBezTo>
                  <a:pt x="762308" y="283954"/>
                  <a:pt x="818378" y="340024"/>
                  <a:pt x="818378" y="409189"/>
                </a:cubicBezTo>
                <a:lnTo>
                  <a:pt x="818377" y="409188"/>
                </a:lnTo>
                <a:cubicBezTo>
                  <a:pt x="818377" y="478353"/>
                  <a:pt x="762307" y="534423"/>
                  <a:pt x="693142" y="534423"/>
                </a:cubicBezTo>
                <a:lnTo>
                  <a:pt x="534423" y="534423"/>
                </a:lnTo>
                <a:lnTo>
                  <a:pt x="534423" y="693142"/>
                </a:lnTo>
                <a:cubicBezTo>
                  <a:pt x="534423" y="762307"/>
                  <a:pt x="478353" y="818377"/>
                  <a:pt x="409188" y="818377"/>
                </a:cubicBezTo>
                <a:lnTo>
                  <a:pt x="409189" y="818376"/>
                </a:lnTo>
                <a:cubicBezTo>
                  <a:pt x="340024" y="818376"/>
                  <a:pt x="283954" y="762306"/>
                  <a:pt x="283954" y="693141"/>
                </a:cubicBezTo>
                <a:lnTo>
                  <a:pt x="283954" y="534423"/>
                </a:lnTo>
                <a:lnTo>
                  <a:pt x="125235" y="534423"/>
                </a:lnTo>
                <a:cubicBezTo>
                  <a:pt x="56070" y="534423"/>
                  <a:pt x="0" y="478353"/>
                  <a:pt x="0" y="409188"/>
                </a:cubicBezTo>
                <a:cubicBezTo>
                  <a:pt x="0" y="340023"/>
                  <a:pt x="56070" y="283953"/>
                  <a:pt x="125235" y="283953"/>
                </a:cubicBezTo>
                <a:lnTo>
                  <a:pt x="283954" y="283953"/>
                </a:lnTo>
                <a:lnTo>
                  <a:pt x="283954" y="125235"/>
                </a:lnTo>
                <a:cubicBezTo>
                  <a:pt x="283954" y="56070"/>
                  <a:pt x="340024" y="0"/>
                  <a:pt x="409189" y="0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9Slide.vn 3"/>
          <p:cNvSpPr txBox="1"/>
          <p:nvPr/>
        </p:nvSpPr>
        <p:spPr>
          <a:xfrm>
            <a:off x="2259311" y="601836"/>
            <a:ext cx="7338415" cy="6771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KHOA HỌC TỰ NHIÊN 8</a:t>
            </a:r>
          </a:p>
        </p:txBody>
      </p:sp>
      <p:sp>
        <p:nvSpPr>
          <p:cNvPr id="219" name="9Slide.vn 6"/>
          <p:cNvSpPr/>
          <p:nvPr/>
        </p:nvSpPr>
        <p:spPr>
          <a:xfrm>
            <a:off x="1562017" y="1367766"/>
            <a:ext cx="520700" cy="500062"/>
          </a:xfrm>
          <a:custGeom>
            <a:avLst/>
            <a:gdLst>
              <a:gd name="connsiteX0" fmla="*/ 409189 w 818378"/>
              <a:gd name="connsiteY0" fmla="*/ 0 h 818377"/>
              <a:gd name="connsiteX1" fmla="*/ 534424 w 818378"/>
              <a:gd name="connsiteY1" fmla="*/ 125235 h 818377"/>
              <a:gd name="connsiteX2" fmla="*/ 534424 w 818378"/>
              <a:gd name="connsiteY2" fmla="*/ 283953 h 818377"/>
              <a:gd name="connsiteX3" fmla="*/ 693143 w 818378"/>
              <a:gd name="connsiteY3" fmla="*/ 283954 h 818377"/>
              <a:gd name="connsiteX4" fmla="*/ 818378 w 818378"/>
              <a:gd name="connsiteY4" fmla="*/ 409189 h 818377"/>
              <a:gd name="connsiteX5" fmla="*/ 818377 w 818378"/>
              <a:gd name="connsiteY5" fmla="*/ 409188 h 818377"/>
              <a:gd name="connsiteX6" fmla="*/ 693142 w 818378"/>
              <a:gd name="connsiteY6" fmla="*/ 534423 h 818377"/>
              <a:gd name="connsiteX7" fmla="*/ 534423 w 818378"/>
              <a:gd name="connsiteY7" fmla="*/ 534423 h 818377"/>
              <a:gd name="connsiteX8" fmla="*/ 534423 w 818378"/>
              <a:gd name="connsiteY8" fmla="*/ 693142 h 818377"/>
              <a:gd name="connsiteX9" fmla="*/ 409188 w 818378"/>
              <a:gd name="connsiteY9" fmla="*/ 818377 h 818377"/>
              <a:gd name="connsiteX10" fmla="*/ 409189 w 818378"/>
              <a:gd name="connsiteY10" fmla="*/ 818376 h 818377"/>
              <a:gd name="connsiteX11" fmla="*/ 283954 w 818378"/>
              <a:gd name="connsiteY11" fmla="*/ 693141 h 818377"/>
              <a:gd name="connsiteX12" fmla="*/ 283954 w 818378"/>
              <a:gd name="connsiteY12" fmla="*/ 534423 h 818377"/>
              <a:gd name="connsiteX13" fmla="*/ 125235 w 818378"/>
              <a:gd name="connsiteY13" fmla="*/ 534423 h 818377"/>
              <a:gd name="connsiteX14" fmla="*/ 0 w 818378"/>
              <a:gd name="connsiteY14" fmla="*/ 409188 h 818377"/>
              <a:gd name="connsiteX15" fmla="*/ 125235 w 818378"/>
              <a:gd name="connsiteY15" fmla="*/ 283953 h 818377"/>
              <a:gd name="connsiteX16" fmla="*/ 283954 w 818378"/>
              <a:gd name="connsiteY16" fmla="*/ 283953 h 818377"/>
              <a:gd name="connsiteX17" fmla="*/ 283954 w 818378"/>
              <a:gd name="connsiteY17" fmla="*/ 125235 h 818377"/>
              <a:gd name="connsiteX18" fmla="*/ 409189 w 818378"/>
              <a:gd name="connsiteY18" fmla="*/ 0 h 81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18378" h="818377">
                <a:moveTo>
                  <a:pt x="409189" y="0"/>
                </a:moveTo>
                <a:cubicBezTo>
                  <a:pt x="478354" y="0"/>
                  <a:pt x="534424" y="56070"/>
                  <a:pt x="534424" y="125235"/>
                </a:cubicBezTo>
                <a:lnTo>
                  <a:pt x="534424" y="283953"/>
                </a:lnTo>
                <a:lnTo>
                  <a:pt x="693143" y="283954"/>
                </a:lnTo>
                <a:cubicBezTo>
                  <a:pt x="762308" y="283954"/>
                  <a:pt x="818378" y="340024"/>
                  <a:pt x="818378" y="409189"/>
                </a:cubicBezTo>
                <a:lnTo>
                  <a:pt x="818377" y="409188"/>
                </a:lnTo>
                <a:cubicBezTo>
                  <a:pt x="818377" y="478353"/>
                  <a:pt x="762307" y="534423"/>
                  <a:pt x="693142" y="534423"/>
                </a:cubicBezTo>
                <a:lnTo>
                  <a:pt x="534423" y="534423"/>
                </a:lnTo>
                <a:lnTo>
                  <a:pt x="534423" y="693142"/>
                </a:lnTo>
                <a:cubicBezTo>
                  <a:pt x="534423" y="762307"/>
                  <a:pt x="478353" y="818377"/>
                  <a:pt x="409188" y="818377"/>
                </a:cubicBezTo>
                <a:lnTo>
                  <a:pt x="409189" y="818376"/>
                </a:lnTo>
                <a:cubicBezTo>
                  <a:pt x="340024" y="818376"/>
                  <a:pt x="283954" y="762306"/>
                  <a:pt x="283954" y="693141"/>
                </a:cubicBezTo>
                <a:lnTo>
                  <a:pt x="283954" y="534423"/>
                </a:lnTo>
                <a:lnTo>
                  <a:pt x="125235" y="534423"/>
                </a:lnTo>
                <a:cubicBezTo>
                  <a:pt x="56070" y="534423"/>
                  <a:pt x="0" y="478353"/>
                  <a:pt x="0" y="409188"/>
                </a:cubicBezTo>
                <a:cubicBezTo>
                  <a:pt x="0" y="340023"/>
                  <a:pt x="56070" y="283953"/>
                  <a:pt x="125235" y="283953"/>
                </a:cubicBezTo>
                <a:lnTo>
                  <a:pt x="283954" y="283953"/>
                </a:lnTo>
                <a:lnTo>
                  <a:pt x="283954" y="125235"/>
                </a:lnTo>
                <a:cubicBezTo>
                  <a:pt x="283954" y="56070"/>
                  <a:pt x="340024" y="0"/>
                  <a:pt x="409189" y="0"/>
                </a:cubicBezTo>
                <a:close/>
              </a:path>
            </a:pathLst>
          </a:custGeom>
          <a:solidFill>
            <a:srgbClr val="14A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" name="9Slide.vn 7"/>
          <p:cNvSpPr/>
          <p:nvPr/>
        </p:nvSpPr>
        <p:spPr>
          <a:xfrm>
            <a:off x="7446963" y="4799013"/>
            <a:ext cx="195262" cy="195262"/>
          </a:xfrm>
          <a:custGeom>
            <a:avLst/>
            <a:gdLst>
              <a:gd name="connsiteX0" fmla="*/ 409189 w 818378"/>
              <a:gd name="connsiteY0" fmla="*/ 0 h 818377"/>
              <a:gd name="connsiteX1" fmla="*/ 534424 w 818378"/>
              <a:gd name="connsiteY1" fmla="*/ 125235 h 818377"/>
              <a:gd name="connsiteX2" fmla="*/ 534424 w 818378"/>
              <a:gd name="connsiteY2" fmla="*/ 283953 h 818377"/>
              <a:gd name="connsiteX3" fmla="*/ 693143 w 818378"/>
              <a:gd name="connsiteY3" fmla="*/ 283954 h 818377"/>
              <a:gd name="connsiteX4" fmla="*/ 818378 w 818378"/>
              <a:gd name="connsiteY4" fmla="*/ 409189 h 818377"/>
              <a:gd name="connsiteX5" fmla="*/ 818377 w 818378"/>
              <a:gd name="connsiteY5" fmla="*/ 409188 h 818377"/>
              <a:gd name="connsiteX6" fmla="*/ 693142 w 818378"/>
              <a:gd name="connsiteY6" fmla="*/ 534423 h 818377"/>
              <a:gd name="connsiteX7" fmla="*/ 534423 w 818378"/>
              <a:gd name="connsiteY7" fmla="*/ 534423 h 818377"/>
              <a:gd name="connsiteX8" fmla="*/ 534423 w 818378"/>
              <a:gd name="connsiteY8" fmla="*/ 693142 h 818377"/>
              <a:gd name="connsiteX9" fmla="*/ 409188 w 818378"/>
              <a:gd name="connsiteY9" fmla="*/ 818377 h 818377"/>
              <a:gd name="connsiteX10" fmla="*/ 409189 w 818378"/>
              <a:gd name="connsiteY10" fmla="*/ 818376 h 818377"/>
              <a:gd name="connsiteX11" fmla="*/ 283954 w 818378"/>
              <a:gd name="connsiteY11" fmla="*/ 693141 h 818377"/>
              <a:gd name="connsiteX12" fmla="*/ 283954 w 818378"/>
              <a:gd name="connsiteY12" fmla="*/ 534423 h 818377"/>
              <a:gd name="connsiteX13" fmla="*/ 125235 w 818378"/>
              <a:gd name="connsiteY13" fmla="*/ 534423 h 818377"/>
              <a:gd name="connsiteX14" fmla="*/ 0 w 818378"/>
              <a:gd name="connsiteY14" fmla="*/ 409188 h 818377"/>
              <a:gd name="connsiteX15" fmla="*/ 125235 w 818378"/>
              <a:gd name="connsiteY15" fmla="*/ 283953 h 818377"/>
              <a:gd name="connsiteX16" fmla="*/ 283954 w 818378"/>
              <a:gd name="connsiteY16" fmla="*/ 283953 h 818377"/>
              <a:gd name="connsiteX17" fmla="*/ 283954 w 818378"/>
              <a:gd name="connsiteY17" fmla="*/ 125235 h 818377"/>
              <a:gd name="connsiteX18" fmla="*/ 409189 w 818378"/>
              <a:gd name="connsiteY18" fmla="*/ 0 h 81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18378" h="818377">
                <a:moveTo>
                  <a:pt x="409189" y="0"/>
                </a:moveTo>
                <a:cubicBezTo>
                  <a:pt x="478354" y="0"/>
                  <a:pt x="534424" y="56070"/>
                  <a:pt x="534424" y="125235"/>
                </a:cubicBezTo>
                <a:lnTo>
                  <a:pt x="534424" y="283953"/>
                </a:lnTo>
                <a:lnTo>
                  <a:pt x="693143" y="283954"/>
                </a:lnTo>
                <a:cubicBezTo>
                  <a:pt x="762308" y="283954"/>
                  <a:pt x="818378" y="340024"/>
                  <a:pt x="818378" y="409189"/>
                </a:cubicBezTo>
                <a:lnTo>
                  <a:pt x="818377" y="409188"/>
                </a:lnTo>
                <a:cubicBezTo>
                  <a:pt x="818377" y="478353"/>
                  <a:pt x="762307" y="534423"/>
                  <a:pt x="693142" y="534423"/>
                </a:cubicBezTo>
                <a:lnTo>
                  <a:pt x="534423" y="534423"/>
                </a:lnTo>
                <a:lnTo>
                  <a:pt x="534423" y="693142"/>
                </a:lnTo>
                <a:cubicBezTo>
                  <a:pt x="534423" y="762307"/>
                  <a:pt x="478353" y="818377"/>
                  <a:pt x="409188" y="818377"/>
                </a:cubicBezTo>
                <a:lnTo>
                  <a:pt x="409189" y="818376"/>
                </a:lnTo>
                <a:cubicBezTo>
                  <a:pt x="340024" y="818376"/>
                  <a:pt x="283954" y="762306"/>
                  <a:pt x="283954" y="693141"/>
                </a:cubicBezTo>
                <a:lnTo>
                  <a:pt x="283954" y="534423"/>
                </a:lnTo>
                <a:lnTo>
                  <a:pt x="125235" y="534423"/>
                </a:lnTo>
                <a:cubicBezTo>
                  <a:pt x="56070" y="534423"/>
                  <a:pt x="0" y="478353"/>
                  <a:pt x="0" y="409188"/>
                </a:cubicBezTo>
                <a:cubicBezTo>
                  <a:pt x="0" y="340023"/>
                  <a:pt x="56070" y="283953"/>
                  <a:pt x="125235" y="283953"/>
                </a:cubicBezTo>
                <a:lnTo>
                  <a:pt x="283954" y="283953"/>
                </a:lnTo>
                <a:lnTo>
                  <a:pt x="283954" y="125235"/>
                </a:lnTo>
                <a:cubicBezTo>
                  <a:pt x="283954" y="56070"/>
                  <a:pt x="340024" y="0"/>
                  <a:pt x="40918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3" name="9Slide.vn 9"/>
          <p:cNvSpPr/>
          <p:nvPr/>
        </p:nvSpPr>
        <p:spPr>
          <a:xfrm>
            <a:off x="9759537" y="1489209"/>
            <a:ext cx="271462" cy="257175"/>
          </a:xfrm>
          <a:custGeom>
            <a:avLst/>
            <a:gdLst>
              <a:gd name="connsiteX0" fmla="*/ 409189 w 818378"/>
              <a:gd name="connsiteY0" fmla="*/ 0 h 818377"/>
              <a:gd name="connsiteX1" fmla="*/ 534424 w 818378"/>
              <a:gd name="connsiteY1" fmla="*/ 125235 h 818377"/>
              <a:gd name="connsiteX2" fmla="*/ 534424 w 818378"/>
              <a:gd name="connsiteY2" fmla="*/ 283953 h 818377"/>
              <a:gd name="connsiteX3" fmla="*/ 693143 w 818378"/>
              <a:gd name="connsiteY3" fmla="*/ 283954 h 818377"/>
              <a:gd name="connsiteX4" fmla="*/ 818378 w 818378"/>
              <a:gd name="connsiteY4" fmla="*/ 409189 h 818377"/>
              <a:gd name="connsiteX5" fmla="*/ 818377 w 818378"/>
              <a:gd name="connsiteY5" fmla="*/ 409188 h 818377"/>
              <a:gd name="connsiteX6" fmla="*/ 693142 w 818378"/>
              <a:gd name="connsiteY6" fmla="*/ 534423 h 818377"/>
              <a:gd name="connsiteX7" fmla="*/ 534423 w 818378"/>
              <a:gd name="connsiteY7" fmla="*/ 534423 h 818377"/>
              <a:gd name="connsiteX8" fmla="*/ 534423 w 818378"/>
              <a:gd name="connsiteY8" fmla="*/ 693142 h 818377"/>
              <a:gd name="connsiteX9" fmla="*/ 409188 w 818378"/>
              <a:gd name="connsiteY9" fmla="*/ 818377 h 818377"/>
              <a:gd name="connsiteX10" fmla="*/ 409189 w 818378"/>
              <a:gd name="connsiteY10" fmla="*/ 818376 h 818377"/>
              <a:gd name="connsiteX11" fmla="*/ 283954 w 818378"/>
              <a:gd name="connsiteY11" fmla="*/ 693141 h 818377"/>
              <a:gd name="connsiteX12" fmla="*/ 283954 w 818378"/>
              <a:gd name="connsiteY12" fmla="*/ 534423 h 818377"/>
              <a:gd name="connsiteX13" fmla="*/ 125235 w 818378"/>
              <a:gd name="connsiteY13" fmla="*/ 534423 h 818377"/>
              <a:gd name="connsiteX14" fmla="*/ 0 w 818378"/>
              <a:gd name="connsiteY14" fmla="*/ 409188 h 818377"/>
              <a:gd name="connsiteX15" fmla="*/ 125235 w 818378"/>
              <a:gd name="connsiteY15" fmla="*/ 283953 h 818377"/>
              <a:gd name="connsiteX16" fmla="*/ 283954 w 818378"/>
              <a:gd name="connsiteY16" fmla="*/ 283953 h 818377"/>
              <a:gd name="connsiteX17" fmla="*/ 283954 w 818378"/>
              <a:gd name="connsiteY17" fmla="*/ 125235 h 818377"/>
              <a:gd name="connsiteX18" fmla="*/ 409189 w 818378"/>
              <a:gd name="connsiteY18" fmla="*/ 0 h 81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18378" h="818377">
                <a:moveTo>
                  <a:pt x="409189" y="0"/>
                </a:moveTo>
                <a:cubicBezTo>
                  <a:pt x="478354" y="0"/>
                  <a:pt x="534424" y="56070"/>
                  <a:pt x="534424" y="125235"/>
                </a:cubicBezTo>
                <a:lnTo>
                  <a:pt x="534424" y="283953"/>
                </a:lnTo>
                <a:lnTo>
                  <a:pt x="693143" y="283954"/>
                </a:lnTo>
                <a:cubicBezTo>
                  <a:pt x="762308" y="283954"/>
                  <a:pt x="818378" y="340024"/>
                  <a:pt x="818378" y="409189"/>
                </a:cubicBezTo>
                <a:lnTo>
                  <a:pt x="818377" y="409188"/>
                </a:lnTo>
                <a:cubicBezTo>
                  <a:pt x="818377" y="478353"/>
                  <a:pt x="762307" y="534423"/>
                  <a:pt x="693142" y="534423"/>
                </a:cubicBezTo>
                <a:lnTo>
                  <a:pt x="534423" y="534423"/>
                </a:lnTo>
                <a:lnTo>
                  <a:pt x="534423" y="693142"/>
                </a:lnTo>
                <a:cubicBezTo>
                  <a:pt x="534423" y="762307"/>
                  <a:pt x="478353" y="818377"/>
                  <a:pt x="409188" y="818377"/>
                </a:cubicBezTo>
                <a:lnTo>
                  <a:pt x="409189" y="818376"/>
                </a:lnTo>
                <a:cubicBezTo>
                  <a:pt x="340024" y="818376"/>
                  <a:pt x="283954" y="762306"/>
                  <a:pt x="283954" y="693141"/>
                </a:cubicBezTo>
                <a:lnTo>
                  <a:pt x="283954" y="534423"/>
                </a:lnTo>
                <a:lnTo>
                  <a:pt x="125235" y="534423"/>
                </a:lnTo>
                <a:cubicBezTo>
                  <a:pt x="56070" y="534423"/>
                  <a:pt x="0" y="478353"/>
                  <a:pt x="0" y="409188"/>
                </a:cubicBezTo>
                <a:cubicBezTo>
                  <a:pt x="0" y="340023"/>
                  <a:pt x="56070" y="283953"/>
                  <a:pt x="125235" y="283953"/>
                </a:cubicBezTo>
                <a:lnTo>
                  <a:pt x="283954" y="283953"/>
                </a:lnTo>
                <a:lnTo>
                  <a:pt x="283954" y="125235"/>
                </a:lnTo>
                <a:cubicBezTo>
                  <a:pt x="283954" y="56070"/>
                  <a:pt x="340024" y="0"/>
                  <a:pt x="409189" y="0"/>
                </a:cubicBezTo>
                <a:close/>
              </a:path>
            </a:pathLst>
          </a:custGeom>
          <a:solidFill>
            <a:srgbClr val="14A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624" name="Rectangle 6"/>
          <p:cNvSpPr>
            <a:spLocks noChangeArrowheads="1"/>
          </p:cNvSpPr>
          <p:nvPr/>
        </p:nvSpPr>
        <p:spPr bwMode="auto">
          <a:xfrm>
            <a:off x="3410297" y="1877822"/>
            <a:ext cx="4964116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37-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11: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  <a:endParaRPr kumimoji="0" lang="en-US" altLang="en-US" sz="40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1626" name="Group 5"/>
          <p:cNvGrpSpPr>
            <a:grpSpLocks/>
          </p:cNvGrpSpPr>
          <p:nvPr/>
        </p:nvGrpSpPr>
        <p:grpSpPr bwMode="auto">
          <a:xfrm>
            <a:off x="-1" y="3303588"/>
            <a:ext cx="7327075" cy="3554412"/>
            <a:chOff x="0" y="4393682"/>
            <a:chExt cx="7506929" cy="2505219"/>
          </a:xfrm>
        </p:grpSpPr>
        <p:pic>
          <p:nvPicPr>
            <p:cNvPr id="111629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93682"/>
              <a:ext cx="7506929" cy="2505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5117369" y="4732709"/>
              <a:ext cx="1872368" cy="103722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162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075" y="3303589"/>
            <a:ext cx="4864925" cy="3569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5589" y="3784600"/>
            <a:ext cx="1846684" cy="14716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955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5632672" y="-2508692"/>
            <a:ext cx="4009268" cy="8432800"/>
          </a:xfrm>
          <a:prstGeom prst="rect">
            <a:avLst/>
          </a:prstGeom>
        </p:spPr>
      </p:pic>
      <p:pic>
        <p:nvPicPr>
          <p:cNvPr id="11" name="Graphic 10" descr="Microscope">
            <a:extLst>
              <a:ext uri="{FF2B5EF4-FFF2-40B4-BE49-F238E27FC236}">
                <a16:creationId xmlns:a16="http://schemas.microsoft.com/office/drawing/2014/main" id="{3CB00449-E308-4DF3-9CFD-9A7D30B67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38607" flipH="1">
            <a:off x="657316" y="3372397"/>
            <a:ext cx="1685065" cy="1685065"/>
          </a:xfrm>
          <a:prstGeom prst="rect">
            <a:avLst/>
          </a:prstGeom>
        </p:spPr>
      </p:pic>
      <p:pic>
        <p:nvPicPr>
          <p:cNvPr id="13" name="Graphic 12" descr="Test tubes">
            <a:extLst>
              <a:ext uri="{FF2B5EF4-FFF2-40B4-BE49-F238E27FC236}">
                <a16:creationId xmlns:a16="http://schemas.microsoft.com/office/drawing/2014/main" id="{6A56DF0C-1331-406E-AEE6-06E0E59FB9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181081">
            <a:off x="1189088" y="1360614"/>
            <a:ext cx="1357874" cy="1357874"/>
          </a:xfrm>
          <a:prstGeom prst="rect">
            <a:avLst/>
          </a:prstGeom>
        </p:spPr>
      </p:pic>
      <p:pic>
        <p:nvPicPr>
          <p:cNvPr id="7" name="Graphic 6" descr="Beaker">
            <a:extLst>
              <a:ext uri="{FF2B5EF4-FFF2-40B4-BE49-F238E27FC236}">
                <a16:creationId xmlns:a16="http://schemas.microsoft.com/office/drawing/2014/main" id="{88D22565-F42F-439B-A6A4-CF161165E6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213697">
            <a:off x="2154424" y="3944689"/>
            <a:ext cx="2200056" cy="2200056"/>
          </a:xfrm>
          <a:prstGeom prst="rect">
            <a:avLst/>
          </a:prstGeom>
        </p:spPr>
      </p:pic>
      <p:pic>
        <p:nvPicPr>
          <p:cNvPr id="9" name="Graphic 8" descr="Flask">
            <a:extLst>
              <a:ext uri="{FF2B5EF4-FFF2-40B4-BE49-F238E27FC236}">
                <a16:creationId xmlns:a16="http://schemas.microsoft.com/office/drawing/2014/main" id="{B46E3E84-D1E6-4422-AA93-3EE98A821B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108274">
            <a:off x="9966249" y="4475604"/>
            <a:ext cx="2423850" cy="2423850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889495">
            <a:off x="7668562" y="5220012"/>
            <a:ext cx="1574403" cy="1574403"/>
          </a:xfrm>
          <a:prstGeom prst="rect">
            <a:avLst/>
          </a:prstGeom>
        </p:spPr>
      </p:pic>
      <p:pic>
        <p:nvPicPr>
          <p:cNvPr id="16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972252">
            <a:off x="9326613" y="200432"/>
            <a:ext cx="1488402" cy="14884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CB3EBD-EAA6-43D0-8483-5C4D7E5FB926}"/>
              </a:ext>
            </a:extLst>
          </p:cNvPr>
          <p:cNvSpPr txBox="1"/>
          <p:nvPr/>
        </p:nvSpPr>
        <p:spPr>
          <a:xfrm>
            <a:off x="5194382" y="1114761"/>
            <a:ext cx="4296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66981" y="3097828"/>
            <a:ext cx="5583924" cy="376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8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198473" y="851716"/>
            <a:ext cx="7872284" cy="2880026"/>
            <a:chOff x="1284073" y="1148277"/>
            <a:chExt cx="9525000" cy="49815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4073" y="1148277"/>
              <a:ext cx="9525000" cy="49815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4073" y="1324511"/>
              <a:ext cx="3918122" cy="2475191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778477" y="3922222"/>
            <a:ext cx="10503242" cy="19389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Phần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tập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03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Mỗi học sinh có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 mã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 4 đáp án A, B, C, D. Học sinh đọc câu hỏi trên màn hình và chọn đáp án nào thì giơ cạnh có chữ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đó lên trên.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Lưu ý không cho tay vào phần hình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thẻ.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iáo viên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sử dụng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camera của điện thoại để máy nạp câu trả lời vào hệ thống.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ight Arrow 3">
            <a:hlinkClick r:id="rId4" action="ppaction://hlinksldjump"/>
          </p:cNvPr>
          <p:cNvSpPr/>
          <p:nvPr/>
        </p:nvSpPr>
        <p:spPr>
          <a:xfrm>
            <a:off x="11142617" y="6230983"/>
            <a:ext cx="888274" cy="470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84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Ứng Dụng của khí SO2 - Sulfur Dioxide là gì ? | MIGCO">
            <a:hlinkClick r:id="" action="ppaction://media"/>
            <a:extLst>
              <a:ext uri="{FF2B5EF4-FFF2-40B4-BE49-F238E27FC236}">
                <a16:creationId xmlns:a16="http://schemas.microsoft.com/office/drawing/2014/main" id="{834BD11E-5645-5037-B8D6-15098FA351B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44034" y="360905"/>
            <a:ext cx="10595804" cy="598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3554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5783" y="176865"/>
            <a:ext cx="46389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00395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NHIỆM VỤ VỀ NHÀ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85783" y="2890345"/>
            <a:ext cx="4973299" cy="3171497"/>
            <a:chOff x="1227908" y="1234984"/>
            <a:chExt cx="7354389" cy="3337016"/>
          </a:xfrm>
        </p:grpSpPr>
        <p:sp>
          <p:nvSpPr>
            <p:cNvPr id="10" name="Rounded Rectangle 9"/>
            <p:cNvSpPr/>
            <p:nvPr/>
          </p:nvSpPr>
          <p:spPr>
            <a:xfrm>
              <a:off x="1227908" y="1234984"/>
              <a:ext cx="7354389" cy="333701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395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476102" y="1449626"/>
              <a:ext cx="6871063" cy="3032175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3956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</p:grpSp>
      <p:pic>
        <p:nvPicPr>
          <p:cNvPr id="7" name="Picture 6" descr="Ngôi nhà hoạt hình, phim hoạt hình png | Klipart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943" y="1905387"/>
            <a:ext cx="3605165" cy="306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58216" y="3704232"/>
            <a:ext cx="35253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</a:rPr>
              <a:t>tập</a:t>
            </a:r>
            <a:endParaRPr kumimoji="0" lang="en-US" sz="2400" b="0" i="0" u="none" strike="noStrike" kern="0" cap="none" spc="0" normalizeH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kern="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Nghiên</a:t>
            </a:r>
            <a:r>
              <a:rPr lang="en-US" sz="2400" kern="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cứu</a:t>
            </a:r>
            <a:r>
              <a:rPr lang="en-US" sz="2400" kern="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phần</a:t>
            </a:r>
            <a:r>
              <a:rPr lang="en-US" sz="2400" kern="0" dirty="0">
                <a:solidFill>
                  <a:srgbClr val="333333"/>
                </a:solidFill>
                <a:latin typeface="Times New Roman" panose="02020603050405020304" pitchFamily="18" charset="0"/>
              </a:rPr>
              <a:t> II.3,4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730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>
            <p:custDataLst>
              <p:tags r:id="rId2"/>
            </p:custDataLst>
          </p:nvPr>
        </p:nvGrpSpPr>
        <p:grpSpPr>
          <a:xfrm>
            <a:off x="928255" y="514471"/>
            <a:ext cx="10820399" cy="6345238"/>
            <a:chOff x="593384" y="385969"/>
            <a:chExt cx="8001580" cy="4760397"/>
          </a:xfrm>
        </p:grpSpPr>
        <p:sp>
          <p:nvSpPr>
            <p:cNvPr id="76" name="椭圆 109"/>
            <p:cNvSpPr/>
            <p:nvPr/>
          </p:nvSpPr>
          <p:spPr>
            <a:xfrm>
              <a:off x="3255974" y="4129147"/>
              <a:ext cx="3281562" cy="1017219"/>
            </a:xfrm>
            <a:prstGeom prst="ellipse">
              <a:avLst/>
            </a:prstGeom>
            <a:gradFill flip="none" rotWithShape="1">
              <a:gsLst>
                <a:gs pos="47000">
                  <a:srgbClr val="747474">
                    <a:alpha val="15000"/>
                  </a:srgbClr>
                </a:gs>
                <a:gs pos="0">
                  <a:schemeClr val="tx1">
                    <a:alpha val="23000"/>
                  </a:schemeClr>
                </a:gs>
                <a:gs pos="100000">
                  <a:srgbClr val="E8E8E8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6" tIns="45698" rIns="91396" bIns="4569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ea"/>
                <a:sym typeface="+mn-lt"/>
              </a:endParaRPr>
            </a:p>
          </p:txBody>
        </p:sp>
        <p:grpSp>
          <p:nvGrpSpPr>
            <p:cNvPr id="258" name="组合 40"/>
            <p:cNvGrpSpPr/>
            <p:nvPr/>
          </p:nvGrpSpPr>
          <p:grpSpPr>
            <a:xfrm>
              <a:off x="593384" y="702519"/>
              <a:ext cx="3395220" cy="4261663"/>
              <a:chOff x="1665167" y="1115627"/>
              <a:chExt cx="3769590" cy="4730110"/>
            </a:xfrm>
          </p:grpSpPr>
          <p:sp>
            <p:nvSpPr>
              <p:cNvPr id="259" name="圆角矩形 41"/>
              <p:cNvSpPr/>
              <p:nvPr/>
            </p:nvSpPr>
            <p:spPr>
              <a:xfrm>
                <a:off x="1665167" y="1190610"/>
                <a:ext cx="3769590" cy="4655127"/>
              </a:xfrm>
              <a:prstGeom prst="roundRect">
                <a:avLst>
                  <a:gd name="adj" fmla="val 4670"/>
                </a:avLst>
              </a:prstGeom>
              <a:solidFill>
                <a:schemeClr val="accent2"/>
              </a:solidFill>
              <a:ln w="22225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+mn-ea"/>
                  <a:sym typeface="+mn-lt"/>
                </a:endParaRPr>
              </a:p>
            </p:txBody>
          </p:sp>
          <p:sp>
            <p:nvSpPr>
              <p:cNvPr id="260" name="圆角矩形 42"/>
              <p:cNvSpPr/>
              <p:nvPr/>
            </p:nvSpPr>
            <p:spPr>
              <a:xfrm>
                <a:off x="1884385" y="1360824"/>
                <a:ext cx="3331153" cy="4156364"/>
              </a:xfrm>
              <a:prstGeom prst="roundRect">
                <a:avLst>
                  <a:gd name="adj" fmla="val 0"/>
                </a:avLst>
              </a:prstGeom>
              <a:gradFill>
                <a:gsLst>
                  <a:gs pos="52000">
                    <a:srgbClr val="F4F4F4"/>
                  </a:gs>
                  <a:gs pos="0">
                    <a:schemeClr val="bg1"/>
                  </a:gs>
                  <a:gs pos="100000">
                    <a:srgbClr val="E2E2E2"/>
                  </a:gs>
                </a:gsLst>
                <a:lin ang="0" scaled="0"/>
              </a:gradFill>
              <a:ln w="25400">
                <a:noFill/>
              </a:ln>
              <a:effectLst>
                <a:outerShdw blurRad="177800" dist="889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+mn-ea"/>
                  <a:sym typeface="+mn-lt"/>
                </a:endParaRPr>
              </a:p>
            </p:txBody>
          </p:sp>
          <p:grpSp>
            <p:nvGrpSpPr>
              <p:cNvPr id="261" name="组合 43"/>
              <p:cNvGrpSpPr/>
              <p:nvPr/>
            </p:nvGrpSpPr>
            <p:grpSpPr>
              <a:xfrm>
                <a:off x="1965492" y="1443022"/>
                <a:ext cx="3168938" cy="213302"/>
                <a:chOff x="2149634" y="1165384"/>
                <a:chExt cx="3485832" cy="234632"/>
              </a:xfrm>
            </p:grpSpPr>
            <p:grpSp>
              <p:nvGrpSpPr>
                <p:cNvPr id="296" name="组合 78"/>
                <p:cNvGrpSpPr/>
                <p:nvPr/>
              </p:nvGrpSpPr>
              <p:grpSpPr>
                <a:xfrm>
                  <a:off x="2149634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24" name="椭圆 106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399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5" name="椭圆 107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399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297" name="组合 79"/>
                <p:cNvGrpSpPr/>
                <p:nvPr/>
              </p:nvGrpSpPr>
              <p:grpSpPr>
                <a:xfrm>
                  <a:off x="2510879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22" name="椭圆 104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399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3" name="椭圆 105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399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298" name="组合 80"/>
                <p:cNvGrpSpPr/>
                <p:nvPr/>
              </p:nvGrpSpPr>
              <p:grpSpPr>
                <a:xfrm>
                  <a:off x="2872123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20" name="椭圆 102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399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1" name="椭圆 103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399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299" name="组合 81"/>
                <p:cNvGrpSpPr/>
                <p:nvPr/>
              </p:nvGrpSpPr>
              <p:grpSpPr>
                <a:xfrm>
                  <a:off x="3233367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18" name="椭圆 100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399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19" name="椭圆 101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399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300" name="组合 82"/>
                <p:cNvGrpSpPr/>
                <p:nvPr/>
              </p:nvGrpSpPr>
              <p:grpSpPr>
                <a:xfrm>
                  <a:off x="3594612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16" name="椭圆 98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399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17" name="椭圆 99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399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301" name="组合 83"/>
                <p:cNvGrpSpPr/>
                <p:nvPr/>
              </p:nvGrpSpPr>
              <p:grpSpPr>
                <a:xfrm>
                  <a:off x="3955856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14" name="椭圆 96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399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15" name="椭圆 97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399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302" name="组合 84"/>
                <p:cNvGrpSpPr/>
                <p:nvPr/>
              </p:nvGrpSpPr>
              <p:grpSpPr>
                <a:xfrm>
                  <a:off x="4317101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12" name="椭圆 94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399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13" name="椭圆 95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399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303" name="组合 85"/>
                <p:cNvGrpSpPr/>
                <p:nvPr/>
              </p:nvGrpSpPr>
              <p:grpSpPr>
                <a:xfrm>
                  <a:off x="4678345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10" name="椭圆 92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399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11" name="椭圆 93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399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304" name="组合 86"/>
                <p:cNvGrpSpPr/>
                <p:nvPr/>
              </p:nvGrpSpPr>
              <p:grpSpPr>
                <a:xfrm>
                  <a:off x="5039590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08" name="椭圆 90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399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9" name="椭圆 91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399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305" name="组合 87"/>
                <p:cNvGrpSpPr/>
                <p:nvPr/>
              </p:nvGrpSpPr>
              <p:grpSpPr>
                <a:xfrm>
                  <a:off x="5400834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06" name="椭圆 88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399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7" name="椭圆 89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399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cs typeface="+mn-ea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262" name="组合 44"/>
              <p:cNvGrpSpPr/>
              <p:nvPr/>
            </p:nvGrpSpPr>
            <p:grpSpPr>
              <a:xfrm>
                <a:off x="2020452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94" name="圆角矩形 76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  <p:sp>
              <p:nvSpPr>
                <p:cNvPr id="295" name="圆角矩形 77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63" name="组合 45"/>
              <p:cNvGrpSpPr/>
              <p:nvPr/>
            </p:nvGrpSpPr>
            <p:grpSpPr>
              <a:xfrm>
                <a:off x="2350139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92" name="圆角矩形 74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  <p:sp>
              <p:nvSpPr>
                <p:cNvPr id="293" name="圆角矩形 75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64" name="组合 46"/>
              <p:cNvGrpSpPr/>
              <p:nvPr/>
            </p:nvGrpSpPr>
            <p:grpSpPr>
              <a:xfrm>
                <a:off x="2679826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90" name="圆角矩形 72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  <p:sp>
              <p:nvSpPr>
                <p:cNvPr id="291" name="圆角矩形 73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65" name="组合 47"/>
              <p:cNvGrpSpPr/>
              <p:nvPr/>
            </p:nvGrpSpPr>
            <p:grpSpPr>
              <a:xfrm>
                <a:off x="3009512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88" name="圆角矩形 70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  <p:sp>
              <p:nvSpPr>
                <p:cNvPr id="289" name="圆角矩形 71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66" name="组合 48"/>
              <p:cNvGrpSpPr/>
              <p:nvPr/>
            </p:nvGrpSpPr>
            <p:grpSpPr>
              <a:xfrm>
                <a:off x="3339200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86" name="圆角矩形 68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  <p:sp>
              <p:nvSpPr>
                <p:cNvPr id="287" name="圆角矩形 69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67" name="组合 49"/>
              <p:cNvGrpSpPr/>
              <p:nvPr/>
            </p:nvGrpSpPr>
            <p:grpSpPr>
              <a:xfrm>
                <a:off x="3668886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84" name="圆角矩形 66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  <p:sp>
              <p:nvSpPr>
                <p:cNvPr id="285" name="圆角矩形 67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68" name="组合 50"/>
              <p:cNvGrpSpPr/>
              <p:nvPr/>
            </p:nvGrpSpPr>
            <p:grpSpPr>
              <a:xfrm>
                <a:off x="3998573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82" name="圆角矩形 64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  <p:sp>
              <p:nvSpPr>
                <p:cNvPr id="283" name="圆角矩形 65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69" name="组合 51"/>
              <p:cNvGrpSpPr/>
              <p:nvPr/>
            </p:nvGrpSpPr>
            <p:grpSpPr>
              <a:xfrm>
                <a:off x="4328260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80" name="圆角矩形 62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  <p:sp>
              <p:nvSpPr>
                <p:cNvPr id="281" name="圆角矩形 63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70" name="组合 52"/>
              <p:cNvGrpSpPr/>
              <p:nvPr/>
            </p:nvGrpSpPr>
            <p:grpSpPr>
              <a:xfrm>
                <a:off x="4657947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78" name="圆角矩形 60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  <p:sp>
              <p:nvSpPr>
                <p:cNvPr id="279" name="圆角矩形 61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71" name="组合 53"/>
              <p:cNvGrpSpPr/>
              <p:nvPr/>
            </p:nvGrpSpPr>
            <p:grpSpPr>
              <a:xfrm>
                <a:off x="4987634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76" name="圆角矩形 58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  <p:sp>
              <p:nvSpPr>
                <p:cNvPr id="277" name="圆角矩形 59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4" name="文本框 435"/>
              <p:cNvSpPr txBox="1"/>
              <p:nvPr/>
            </p:nvSpPr>
            <p:spPr>
              <a:xfrm>
                <a:off x="2020452" y="2958495"/>
                <a:ext cx="3175394" cy="1614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Tìm</a:t>
                </a:r>
                <a:r>
                  <a:rPr kumimoji="0" lang="en-GB" altLang="zh-CN" sz="3000" b="1" i="0" u="none" strike="noStrike" kern="1200" cap="none" spc="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GB" altLang="zh-CN" sz="30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hiểu</a:t>
                </a:r>
                <a:r>
                  <a:rPr kumimoji="0" lang="en-GB" altLang="zh-CN" sz="3000" b="1" i="0" u="none" strike="noStrike" kern="1200" cap="none" spc="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GB" altLang="zh-CN" sz="30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về</a:t>
                </a:r>
                <a:r>
                  <a:rPr kumimoji="0" lang="en-GB" altLang="zh-CN" sz="3000" b="1" i="0" u="none" strike="noStrike" kern="1200" cap="none" spc="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GB" altLang="zh-CN" sz="30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hiện</a:t>
                </a:r>
                <a:r>
                  <a:rPr kumimoji="0" lang="en-GB" altLang="zh-CN" sz="3000" b="1" i="0" u="none" strike="noStrike" kern="1200" cap="none" spc="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GB" altLang="zh-CN" sz="30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tượng</a:t>
                </a:r>
                <a:r>
                  <a:rPr kumimoji="0" lang="en-GB" altLang="zh-CN" sz="3000" b="1" i="0" u="none" strike="noStrike" kern="1200" cap="none" spc="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GB" altLang="zh-CN" sz="30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hiệu</a:t>
                </a:r>
                <a:r>
                  <a:rPr kumimoji="0" lang="en-GB" altLang="zh-CN" sz="3000" b="1" i="0" u="none" strike="noStrike" kern="1200" cap="none" spc="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GB" altLang="zh-CN" sz="30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ứng</a:t>
                </a:r>
                <a:r>
                  <a:rPr kumimoji="0" lang="en-GB" altLang="zh-CN" sz="3000" b="1" i="0" u="none" strike="noStrike" kern="1200" cap="none" spc="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GB" altLang="zh-CN" sz="30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nhà</a:t>
                </a:r>
                <a:r>
                  <a:rPr kumimoji="0" lang="en-GB" altLang="zh-CN" sz="3000" b="1" i="0" u="none" strike="noStrike" kern="1200" cap="none" spc="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GB" altLang="zh-CN" sz="30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kính</a:t>
                </a:r>
                <a:r>
                  <a:rPr kumimoji="0" lang="en-GB" altLang="zh-CN" sz="3000" b="1" i="0" u="none" strike="noStrike" kern="1200" cap="none" spc="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GB" altLang="zh-CN" sz="30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gây</a:t>
                </a:r>
                <a:r>
                  <a:rPr kumimoji="0" lang="en-GB" altLang="zh-CN" sz="3000" b="1" i="0" u="none" strike="noStrike" kern="1200" cap="none" spc="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GB" altLang="zh-CN" sz="30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ra</a:t>
                </a:r>
                <a:r>
                  <a:rPr kumimoji="0" lang="en-GB" altLang="zh-CN" sz="3000" b="1" i="0" u="none" strike="noStrike" kern="1200" cap="none" spc="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GB" altLang="zh-CN" sz="30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bởi</a:t>
                </a:r>
                <a:r>
                  <a:rPr kumimoji="0" lang="en-GB" altLang="zh-CN" sz="3000" b="1" i="0" u="none" strike="noStrike" kern="1200" cap="none" spc="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 CO</a:t>
                </a:r>
                <a:r>
                  <a:rPr kumimoji="0" lang="en-GB" altLang="zh-CN" sz="30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2 </a:t>
                </a:r>
                <a:r>
                  <a:rPr kumimoji="0" lang="en-GB" altLang="zh-CN" sz="3000" b="1" i="0" u="none" strike="noStrike" kern="1200" cap="none" spc="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GB" altLang="zh-CN" sz="30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gửi</a:t>
                </a:r>
                <a:r>
                  <a:rPr kumimoji="0" lang="en-GB" altLang="zh-CN" sz="3000" b="1" i="0" u="none" strike="noStrike" kern="1200" cap="none" spc="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GB" altLang="zh-CN" sz="30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bài</a:t>
                </a:r>
                <a:r>
                  <a:rPr kumimoji="0" lang="en-GB" altLang="zh-CN" sz="3000" b="1" i="0" u="none" strike="noStrike" kern="1200" cap="none" spc="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 qua </a:t>
                </a:r>
                <a:r>
                  <a:rPr kumimoji="0" lang="en-GB" altLang="zh-CN" sz="30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paldet</a:t>
                </a:r>
                <a:r>
                  <a:rPr kumimoji="0" lang="en-GB" altLang="zh-CN" sz="3000" b="1" i="0" u="none" strike="noStrike" kern="1200" cap="none" spc="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.</a:t>
                </a:r>
                <a:endPara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326" name="椭圆 108"/>
            <p:cNvSpPr/>
            <p:nvPr/>
          </p:nvSpPr>
          <p:spPr>
            <a:xfrm>
              <a:off x="3075069" y="1024579"/>
              <a:ext cx="3428926" cy="1062899"/>
            </a:xfrm>
            <a:prstGeom prst="ellipse">
              <a:avLst/>
            </a:prstGeom>
            <a:gradFill flip="none" rotWithShape="1">
              <a:gsLst>
                <a:gs pos="47000">
                  <a:srgbClr val="747474">
                    <a:alpha val="15000"/>
                  </a:srgbClr>
                </a:gs>
                <a:gs pos="0">
                  <a:schemeClr val="tx1">
                    <a:alpha val="23000"/>
                  </a:schemeClr>
                </a:gs>
                <a:gs pos="100000">
                  <a:srgbClr val="E8E8E8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6" tIns="45698" rIns="91396" bIns="4569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ea"/>
                <a:sym typeface="+mn-lt"/>
              </a:endParaRPr>
            </a:p>
          </p:txBody>
        </p:sp>
        <p:sp>
          <p:nvSpPr>
            <p:cNvPr id="327" name="椭圆 109"/>
            <p:cNvSpPr/>
            <p:nvPr/>
          </p:nvSpPr>
          <p:spPr>
            <a:xfrm>
              <a:off x="3021058" y="4083467"/>
              <a:ext cx="3428926" cy="1062899"/>
            </a:xfrm>
            <a:prstGeom prst="ellipse">
              <a:avLst/>
            </a:prstGeom>
            <a:gradFill flip="none" rotWithShape="1">
              <a:gsLst>
                <a:gs pos="47000">
                  <a:srgbClr val="747474">
                    <a:alpha val="15000"/>
                  </a:srgbClr>
                </a:gs>
                <a:gs pos="0">
                  <a:schemeClr val="tx1">
                    <a:alpha val="23000"/>
                  </a:schemeClr>
                </a:gs>
                <a:gs pos="100000">
                  <a:srgbClr val="E8E8E8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6" tIns="45698" rIns="91396" bIns="4569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ea"/>
                <a:sym typeface="+mn-lt"/>
              </a:endParaRPr>
            </a:p>
          </p:txBody>
        </p:sp>
        <p:grpSp>
          <p:nvGrpSpPr>
            <p:cNvPr id="328" name="组合 110"/>
            <p:cNvGrpSpPr/>
            <p:nvPr/>
          </p:nvGrpSpPr>
          <p:grpSpPr>
            <a:xfrm>
              <a:off x="4098187" y="693735"/>
              <a:ext cx="1014947" cy="3910535"/>
              <a:chOff x="5542590" y="1101404"/>
              <a:chExt cx="1126859" cy="4340386"/>
            </a:xfrm>
          </p:grpSpPr>
          <p:grpSp>
            <p:nvGrpSpPr>
              <p:cNvPr id="329" name="组合 111"/>
              <p:cNvGrpSpPr/>
              <p:nvPr/>
            </p:nvGrpSpPr>
            <p:grpSpPr>
              <a:xfrm>
                <a:off x="5624034" y="1101404"/>
                <a:ext cx="860661" cy="1640723"/>
                <a:chOff x="5537459" y="941354"/>
                <a:chExt cx="946727" cy="1804795"/>
              </a:xfrm>
              <a:scene3d>
                <a:camera prst="orthographicFront">
                  <a:rot lat="600000" lon="20399993" rev="0"/>
                </a:camera>
                <a:lightRig rig="threePt" dir="t"/>
              </a:scene3d>
            </p:grpSpPr>
            <p:sp>
              <p:nvSpPr>
                <p:cNvPr id="345" name="圆角矩形 127"/>
                <p:cNvSpPr/>
                <p:nvPr/>
              </p:nvSpPr>
              <p:spPr>
                <a:xfrm rot="5400000">
                  <a:off x="5108425" y="1370388"/>
                  <a:ext cx="1804795" cy="946727"/>
                </a:xfrm>
                <a:prstGeom prst="roundRect">
                  <a:avLst>
                    <a:gd name="adj" fmla="val 19898"/>
                  </a:avLst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  <p:sp>
              <p:nvSpPr>
                <p:cNvPr id="346" name="圆角矩形 128"/>
                <p:cNvSpPr/>
                <p:nvPr/>
              </p:nvSpPr>
              <p:spPr>
                <a:xfrm rot="5400000">
                  <a:off x="5222427" y="1446913"/>
                  <a:ext cx="1579634" cy="753287"/>
                </a:xfrm>
                <a:prstGeom prst="roundRect">
                  <a:avLst>
                    <a:gd name="adj" fmla="val 15457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31" name="组合 113"/>
              <p:cNvGrpSpPr/>
              <p:nvPr/>
            </p:nvGrpSpPr>
            <p:grpSpPr>
              <a:xfrm>
                <a:off x="5767215" y="1136749"/>
                <a:ext cx="568651" cy="996955"/>
                <a:chOff x="5695240" y="977137"/>
                <a:chExt cx="625516" cy="1096651"/>
              </a:xfrm>
              <a:scene3d>
                <a:camera prst="orthographicFront">
                  <a:rot lat="600000" lon="20399993" rev="0"/>
                </a:camera>
                <a:lightRig rig="threePt" dir="t"/>
              </a:scene3d>
            </p:grpSpPr>
            <p:sp>
              <p:nvSpPr>
                <p:cNvPr id="343" name="任意多边形 125"/>
                <p:cNvSpPr/>
                <p:nvPr/>
              </p:nvSpPr>
              <p:spPr bwMode="auto">
                <a:xfrm rot="5400000">
                  <a:off x="5533884" y="1302921"/>
                  <a:ext cx="923924" cy="527529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solidFill>
                  <a:srgbClr val="01A9BB"/>
                </a:solidFill>
                <a:ln w="25400">
                  <a:noFill/>
                </a:ln>
                <a:effectLst>
                  <a:outerShdw blurRad="215900" dist="76200" dir="2700000" algn="tl" rotWithShape="0">
                    <a:prstClr val="black">
                      <a:alpha val="37000"/>
                    </a:prstClr>
                  </a:outerShdw>
                </a:effectLst>
              </p:spPr>
              <p:txBody>
                <a:bodyPr vert="horz" wrap="square" lIns="121861" tIns="60931" rIns="121861" bIns="60931" numCol="1" anchor="t" anchorCtr="0" compatLnSpc="1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  <p:sp>
              <p:nvSpPr>
                <p:cNvPr id="344" name="任意多边形 126"/>
                <p:cNvSpPr/>
                <p:nvPr/>
              </p:nvSpPr>
              <p:spPr bwMode="auto">
                <a:xfrm rot="5400000">
                  <a:off x="5459672" y="1212705"/>
                  <a:ext cx="1096651" cy="625516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25400">
                  <a:solidFill>
                    <a:schemeClr val="accent1"/>
                  </a:solidFill>
                </a:ln>
                <a:effectLst/>
              </p:spPr>
              <p:txBody>
                <a:bodyPr vert="horz" wrap="square" lIns="121861" tIns="60931" rIns="121861" bIns="60931" numCol="1" anchor="t" anchorCtr="0" compatLnSpc="1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32" name="组合 114"/>
              <p:cNvGrpSpPr/>
              <p:nvPr/>
            </p:nvGrpSpPr>
            <p:grpSpPr>
              <a:xfrm>
                <a:off x="5542590" y="2593211"/>
                <a:ext cx="1000117" cy="827533"/>
                <a:chOff x="4123036" y="1134371"/>
                <a:chExt cx="1000117" cy="827533"/>
              </a:xfrm>
              <a:scene3d>
                <a:camera prst="perspectiveFront">
                  <a:rot lat="0" lon="1799981" rev="0"/>
                </a:camera>
                <a:lightRig rig="threePt" dir="t"/>
              </a:scene3d>
            </p:grpSpPr>
            <p:sp>
              <p:nvSpPr>
                <p:cNvPr id="341" name="文本框 200"/>
                <p:cNvSpPr txBox="1"/>
                <p:nvPr/>
              </p:nvSpPr>
              <p:spPr>
                <a:xfrm>
                  <a:off x="4123036" y="1134371"/>
                  <a:ext cx="1000117" cy="3844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Times New Roman" pitchFamily="18" charset="0"/>
                      <a:cs typeface="Times New Roman" pitchFamily="18" charset="0"/>
                      <a:sym typeface="+mn-lt"/>
                    </a:rPr>
                    <a:t>  </a:t>
                  </a: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+mn-lt"/>
                  </a:endParaRPr>
                </a:p>
              </p:txBody>
            </p:sp>
            <p:sp>
              <p:nvSpPr>
                <p:cNvPr id="342" name="文本框 201"/>
                <p:cNvSpPr txBox="1"/>
                <p:nvPr/>
              </p:nvSpPr>
              <p:spPr>
                <a:xfrm>
                  <a:off x="4188959" y="1731248"/>
                  <a:ext cx="895896" cy="2306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34" name="Group 4"/>
              <p:cNvGrpSpPr>
                <a:grpSpLocks noChangeAspect="1"/>
              </p:cNvGrpSpPr>
              <p:nvPr/>
            </p:nvGrpSpPr>
            <p:grpSpPr bwMode="auto">
              <a:xfrm>
                <a:off x="6321857" y="5034452"/>
                <a:ext cx="347592" cy="407338"/>
                <a:chOff x="1776" y="1776"/>
                <a:chExt cx="64" cy="75"/>
              </a:xfrm>
              <a:solidFill>
                <a:schemeClr val="tx1">
                  <a:lumMod val="50000"/>
                  <a:lumOff val="50000"/>
                </a:schemeClr>
              </a:solidFill>
              <a:scene3d>
                <a:camera prst="perspectiveFront">
                  <a:rot lat="0" lon="1799990" rev="0"/>
                </a:camera>
                <a:lightRig rig="threePt" dir="t"/>
              </a:scene3d>
            </p:grpSpPr>
            <p:sp>
              <p:nvSpPr>
                <p:cNvPr id="335" name="Freeform 5"/>
                <p:cNvSpPr/>
                <p:nvPr/>
              </p:nvSpPr>
              <p:spPr bwMode="auto">
                <a:xfrm>
                  <a:off x="1795" y="1779"/>
                  <a:ext cx="29" cy="26"/>
                </a:xfrm>
                <a:custGeom>
                  <a:avLst/>
                  <a:gdLst>
                    <a:gd name="T0" fmla="*/ 5 w 11"/>
                    <a:gd name="T1" fmla="*/ 10 h 10"/>
                    <a:gd name="T2" fmla="*/ 5 w 11"/>
                    <a:gd name="T3" fmla="*/ 10 h 10"/>
                    <a:gd name="T4" fmla="*/ 11 w 11"/>
                    <a:gd name="T5" fmla="*/ 5 h 10"/>
                    <a:gd name="T6" fmla="*/ 5 w 11"/>
                    <a:gd name="T7" fmla="*/ 0 h 10"/>
                    <a:gd name="T8" fmla="*/ 5 w 11"/>
                    <a:gd name="T9" fmla="*/ 0 h 10"/>
                    <a:gd name="T10" fmla="*/ 0 w 11"/>
                    <a:gd name="T11" fmla="*/ 5 h 10"/>
                    <a:gd name="T12" fmla="*/ 5 w 11"/>
                    <a:gd name="T13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10">
                      <a:moveTo>
                        <a:pt x="5" y="10"/>
                      </a:move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8" y="10"/>
                        <a:pt x="11" y="8"/>
                        <a:pt x="11" y="5"/>
                      </a:cubicBezTo>
                      <a:cubicBezTo>
                        <a:pt x="11" y="2"/>
                        <a:pt x="8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2" y="1"/>
                        <a:pt x="0" y="3"/>
                        <a:pt x="0" y="5"/>
                      </a:cubicBezTo>
                      <a:cubicBezTo>
                        <a:pt x="0" y="8"/>
                        <a:pt x="2" y="10"/>
                        <a:pt x="5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861" tIns="60931" rIns="121861" bIns="60931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  <p:sp>
              <p:nvSpPr>
                <p:cNvPr id="336" name="Freeform 6"/>
                <p:cNvSpPr/>
                <p:nvPr/>
              </p:nvSpPr>
              <p:spPr bwMode="auto">
                <a:xfrm>
                  <a:off x="1776" y="1810"/>
                  <a:ext cx="64" cy="41"/>
                </a:xfrm>
                <a:custGeom>
                  <a:avLst/>
                  <a:gdLst>
                    <a:gd name="T0" fmla="*/ 23 w 24"/>
                    <a:gd name="T1" fmla="*/ 3 h 16"/>
                    <a:gd name="T2" fmla="*/ 19 w 24"/>
                    <a:gd name="T3" fmla="*/ 0 h 16"/>
                    <a:gd name="T4" fmla="*/ 19 w 24"/>
                    <a:gd name="T5" fmla="*/ 0 h 16"/>
                    <a:gd name="T6" fmla="*/ 17 w 24"/>
                    <a:gd name="T7" fmla="*/ 0 h 16"/>
                    <a:gd name="T8" fmla="*/ 15 w 24"/>
                    <a:gd name="T9" fmla="*/ 5 h 16"/>
                    <a:gd name="T10" fmla="*/ 12 w 24"/>
                    <a:gd name="T11" fmla="*/ 11 h 16"/>
                    <a:gd name="T12" fmla="*/ 14 w 24"/>
                    <a:gd name="T13" fmla="*/ 7 h 16"/>
                    <a:gd name="T14" fmla="*/ 13 w 24"/>
                    <a:gd name="T15" fmla="*/ 1 h 16"/>
                    <a:gd name="T16" fmla="*/ 13 w 24"/>
                    <a:gd name="T17" fmla="*/ 1 h 16"/>
                    <a:gd name="T18" fmla="*/ 12 w 24"/>
                    <a:gd name="T19" fmla="*/ 0 h 16"/>
                    <a:gd name="T20" fmla="*/ 12 w 24"/>
                    <a:gd name="T21" fmla="*/ 0 h 16"/>
                    <a:gd name="T22" fmla="*/ 12 w 24"/>
                    <a:gd name="T23" fmla="*/ 1 h 16"/>
                    <a:gd name="T24" fmla="*/ 12 w 24"/>
                    <a:gd name="T25" fmla="*/ 1 h 16"/>
                    <a:gd name="T26" fmla="*/ 11 w 24"/>
                    <a:gd name="T27" fmla="*/ 7 h 16"/>
                    <a:gd name="T28" fmla="*/ 10 w 24"/>
                    <a:gd name="T29" fmla="*/ 5 h 16"/>
                    <a:gd name="T30" fmla="*/ 8 w 24"/>
                    <a:gd name="T31" fmla="*/ 0 h 16"/>
                    <a:gd name="T32" fmla="*/ 5 w 24"/>
                    <a:gd name="T33" fmla="*/ 0 h 16"/>
                    <a:gd name="T34" fmla="*/ 5 w 24"/>
                    <a:gd name="T35" fmla="*/ 0 h 16"/>
                    <a:gd name="T36" fmla="*/ 1 w 24"/>
                    <a:gd name="T37" fmla="*/ 3 h 16"/>
                    <a:gd name="T38" fmla="*/ 0 w 24"/>
                    <a:gd name="T39" fmla="*/ 16 h 16"/>
                    <a:gd name="T40" fmla="*/ 4 w 24"/>
                    <a:gd name="T41" fmla="*/ 16 h 16"/>
                    <a:gd name="T42" fmla="*/ 4 w 24"/>
                    <a:gd name="T43" fmla="*/ 6 h 16"/>
                    <a:gd name="T44" fmla="*/ 5 w 24"/>
                    <a:gd name="T45" fmla="*/ 6 h 16"/>
                    <a:gd name="T46" fmla="*/ 5 w 24"/>
                    <a:gd name="T47" fmla="*/ 16 h 16"/>
                    <a:gd name="T48" fmla="*/ 12 w 24"/>
                    <a:gd name="T49" fmla="*/ 16 h 16"/>
                    <a:gd name="T50" fmla="*/ 19 w 24"/>
                    <a:gd name="T51" fmla="*/ 16 h 16"/>
                    <a:gd name="T52" fmla="*/ 19 w 24"/>
                    <a:gd name="T53" fmla="*/ 6 h 16"/>
                    <a:gd name="T54" fmla="*/ 19 w 24"/>
                    <a:gd name="T55" fmla="*/ 6 h 16"/>
                    <a:gd name="T56" fmla="*/ 20 w 24"/>
                    <a:gd name="T57" fmla="*/ 6 h 16"/>
                    <a:gd name="T58" fmla="*/ 20 w 24"/>
                    <a:gd name="T59" fmla="*/ 16 h 16"/>
                    <a:gd name="T60" fmla="*/ 23 w 24"/>
                    <a:gd name="T61" fmla="*/ 16 h 16"/>
                    <a:gd name="T62" fmla="*/ 23 w 24"/>
                    <a:gd name="T63" fmla="*/ 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" h="16">
                      <a:moveTo>
                        <a:pt x="23" y="3"/>
                      </a:moveTo>
                      <a:cubicBezTo>
                        <a:pt x="22" y="1"/>
                        <a:pt x="20" y="0"/>
                        <a:pt x="19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5" y="5"/>
                        <a:pt x="15" y="5"/>
                        <a:pt x="15" y="5"/>
                      </a:cubicBezTo>
                      <a:cubicBezTo>
                        <a:pt x="12" y="11"/>
                        <a:pt x="12" y="11"/>
                        <a:pt x="12" y="11"/>
                      </a:cubicBezTo>
                      <a:cubicBezTo>
                        <a:pt x="14" y="7"/>
                        <a:pt x="14" y="7"/>
                        <a:pt x="14" y="7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0"/>
                        <a:pt x="13" y="0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2" y="1"/>
                        <a:pt x="1" y="3"/>
                      </a:cubicBezTo>
                      <a:cubicBezTo>
                        <a:pt x="0" y="5"/>
                        <a:pt x="0" y="11"/>
                        <a:pt x="0" y="16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6"/>
                        <a:pt x="4" y="6"/>
                        <a:pt x="5" y="6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9" y="6"/>
                        <a:pt x="20" y="6"/>
                        <a:pt x="20" y="6"/>
                      </a:cubicBezTo>
                      <a:cubicBezTo>
                        <a:pt x="20" y="16"/>
                        <a:pt x="20" y="16"/>
                        <a:pt x="20" y="16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24" y="11"/>
                        <a:pt x="24" y="5"/>
                        <a:pt x="23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861" tIns="60931" rIns="121861" bIns="60931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  <p:sp>
              <p:nvSpPr>
                <p:cNvPr id="337" name="Freeform 7"/>
                <p:cNvSpPr/>
                <p:nvPr/>
              </p:nvSpPr>
              <p:spPr bwMode="auto">
                <a:xfrm>
                  <a:off x="1795" y="1776"/>
                  <a:ext cx="29" cy="26"/>
                </a:xfrm>
                <a:custGeom>
                  <a:avLst/>
                  <a:gdLst>
                    <a:gd name="T0" fmla="*/ 5 w 11"/>
                    <a:gd name="T1" fmla="*/ 10 h 10"/>
                    <a:gd name="T2" fmla="*/ 5 w 11"/>
                    <a:gd name="T3" fmla="*/ 10 h 10"/>
                    <a:gd name="T4" fmla="*/ 11 w 11"/>
                    <a:gd name="T5" fmla="*/ 5 h 10"/>
                    <a:gd name="T6" fmla="*/ 5 w 11"/>
                    <a:gd name="T7" fmla="*/ 0 h 10"/>
                    <a:gd name="T8" fmla="*/ 5 w 11"/>
                    <a:gd name="T9" fmla="*/ 0 h 10"/>
                    <a:gd name="T10" fmla="*/ 0 w 11"/>
                    <a:gd name="T11" fmla="*/ 5 h 10"/>
                    <a:gd name="T12" fmla="*/ 5 w 11"/>
                    <a:gd name="T13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10">
                      <a:moveTo>
                        <a:pt x="5" y="10"/>
                      </a:move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8" y="10"/>
                        <a:pt x="11" y="8"/>
                        <a:pt x="11" y="5"/>
                      </a:cubicBezTo>
                      <a:cubicBezTo>
                        <a:pt x="11" y="2"/>
                        <a:pt x="8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2" y="1"/>
                        <a:pt x="0" y="3"/>
                        <a:pt x="0" y="5"/>
                      </a:cubicBezTo>
                      <a:cubicBezTo>
                        <a:pt x="0" y="8"/>
                        <a:pt x="2" y="10"/>
                        <a:pt x="5" y="1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861" tIns="60931" rIns="121861" bIns="60931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  <p:sp>
              <p:nvSpPr>
                <p:cNvPr id="338" name="Freeform 8"/>
                <p:cNvSpPr/>
                <p:nvPr/>
              </p:nvSpPr>
              <p:spPr bwMode="auto">
                <a:xfrm>
                  <a:off x="1776" y="1807"/>
                  <a:ext cx="64" cy="42"/>
                </a:xfrm>
                <a:custGeom>
                  <a:avLst/>
                  <a:gdLst>
                    <a:gd name="T0" fmla="*/ 23 w 24"/>
                    <a:gd name="T1" fmla="*/ 3 h 16"/>
                    <a:gd name="T2" fmla="*/ 19 w 24"/>
                    <a:gd name="T3" fmla="*/ 0 h 16"/>
                    <a:gd name="T4" fmla="*/ 19 w 24"/>
                    <a:gd name="T5" fmla="*/ 0 h 16"/>
                    <a:gd name="T6" fmla="*/ 17 w 24"/>
                    <a:gd name="T7" fmla="*/ 0 h 16"/>
                    <a:gd name="T8" fmla="*/ 15 w 24"/>
                    <a:gd name="T9" fmla="*/ 5 h 16"/>
                    <a:gd name="T10" fmla="*/ 12 w 24"/>
                    <a:gd name="T11" fmla="*/ 11 h 16"/>
                    <a:gd name="T12" fmla="*/ 14 w 24"/>
                    <a:gd name="T13" fmla="*/ 7 h 16"/>
                    <a:gd name="T14" fmla="*/ 13 w 24"/>
                    <a:gd name="T15" fmla="*/ 1 h 16"/>
                    <a:gd name="T16" fmla="*/ 13 w 24"/>
                    <a:gd name="T17" fmla="*/ 1 h 16"/>
                    <a:gd name="T18" fmla="*/ 12 w 24"/>
                    <a:gd name="T19" fmla="*/ 0 h 16"/>
                    <a:gd name="T20" fmla="*/ 12 w 24"/>
                    <a:gd name="T21" fmla="*/ 0 h 16"/>
                    <a:gd name="T22" fmla="*/ 12 w 24"/>
                    <a:gd name="T23" fmla="*/ 1 h 16"/>
                    <a:gd name="T24" fmla="*/ 12 w 24"/>
                    <a:gd name="T25" fmla="*/ 1 h 16"/>
                    <a:gd name="T26" fmla="*/ 11 w 24"/>
                    <a:gd name="T27" fmla="*/ 7 h 16"/>
                    <a:gd name="T28" fmla="*/ 10 w 24"/>
                    <a:gd name="T29" fmla="*/ 5 h 16"/>
                    <a:gd name="T30" fmla="*/ 8 w 24"/>
                    <a:gd name="T31" fmla="*/ 0 h 16"/>
                    <a:gd name="T32" fmla="*/ 5 w 24"/>
                    <a:gd name="T33" fmla="*/ 0 h 16"/>
                    <a:gd name="T34" fmla="*/ 5 w 24"/>
                    <a:gd name="T35" fmla="*/ 0 h 16"/>
                    <a:gd name="T36" fmla="*/ 1 w 24"/>
                    <a:gd name="T37" fmla="*/ 3 h 16"/>
                    <a:gd name="T38" fmla="*/ 0 w 24"/>
                    <a:gd name="T39" fmla="*/ 16 h 16"/>
                    <a:gd name="T40" fmla="*/ 4 w 24"/>
                    <a:gd name="T41" fmla="*/ 16 h 16"/>
                    <a:gd name="T42" fmla="*/ 4 w 24"/>
                    <a:gd name="T43" fmla="*/ 6 h 16"/>
                    <a:gd name="T44" fmla="*/ 5 w 24"/>
                    <a:gd name="T45" fmla="*/ 6 h 16"/>
                    <a:gd name="T46" fmla="*/ 5 w 24"/>
                    <a:gd name="T47" fmla="*/ 16 h 16"/>
                    <a:gd name="T48" fmla="*/ 12 w 24"/>
                    <a:gd name="T49" fmla="*/ 16 h 16"/>
                    <a:gd name="T50" fmla="*/ 19 w 24"/>
                    <a:gd name="T51" fmla="*/ 16 h 16"/>
                    <a:gd name="T52" fmla="*/ 19 w 24"/>
                    <a:gd name="T53" fmla="*/ 6 h 16"/>
                    <a:gd name="T54" fmla="*/ 19 w 24"/>
                    <a:gd name="T55" fmla="*/ 6 h 16"/>
                    <a:gd name="T56" fmla="*/ 20 w 24"/>
                    <a:gd name="T57" fmla="*/ 6 h 16"/>
                    <a:gd name="T58" fmla="*/ 20 w 24"/>
                    <a:gd name="T59" fmla="*/ 16 h 16"/>
                    <a:gd name="T60" fmla="*/ 23 w 24"/>
                    <a:gd name="T61" fmla="*/ 16 h 16"/>
                    <a:gd name="T62" fmla="*/ 23 w 24"/>
                    <a:gd name="T63" fmla="*/ 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" h="16">
                      <a:moveTo>
                        <a:pt x="23" y="3"/>
                      </a:moveTo>
                      <a:cubicBezTo>
                        <a:pt x="22" y="1"/>
                        <a:pt x="20" y="0"/>
                        <a:pt x="19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5" y="5"/>
                        <a:pt x="15" y="5"/>
                        <a:pt x="15" y="5"/>
                      </a:cubicBezTo>
                      <a:cubicBezTo>
                        <a:pt x="12" y="11"/>
                        <a:pt x="12" y="11"/>
                        <a:pt x="12" y="11"/>
                      </a:cubicBezTo>
                      <a:cubicBezTo>
                        <a:pt x="14" y="7"/>
                        <a:pt x="14" y="7"/>
                        <a:pt x="14" y="7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0"/>
                        <a:pt x="13" y="0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2" y="1"/>
                        <a:pt x="1" y="3"/>
                      </a:cubicBezTo>
                      <a:cubicBezTo>
                        <a:pt x="0" y="5"/>
                        <a:pt x="0" y="11"/>
                        <a:pt x="0" y="16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6"/>
                        <a:pt x="4" y="6"/>
                        <a:pt x="5" y="6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9" y="6"/>
                        <a:pt x="20" y="6"/>
                        <a:pt x="20" y="6"/>
                      </a:cubicBezTo>
                      <a:cubicBezTo>
                        <a:pt x="20" y="16"/>
                        <a:pt x="20" y="16"/>
                        <a:pt x="20" y="16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24" y="11"/>
                        <a:pt x="24" y="5"/>
                        <a:pt x="23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861" tIns="60931" rIns="121861" bIns="60931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47" name="组合 129"/>
            <p:cNvGrpSpPr/>
            <p:nvPr/>
          </p:nvGrpSpPr>
          <p:grpSpPr>
            <a:xfrm>
              <a:off x="5563428" y="718911"/>
              <a:ext cx="1113823" cy="3868695"/>
              <a:chOff x="7162891" y="1129344"/>
              <a:chExt cx="1236636" cy="4293947"/>
            </a:xfrm>
          </p:grpSpPr>
          <p:grpSp>
            <p:nvGrpSpPr>
              <p:cNvPr id="348" name="组合 130"/>
              <p:cNvGrpSpPr/>
              <p:nvPr/>
            </p:nvGrpSpPr>
            <p:grpSpPr>
              <a:xfrm>
                <a:off x="7264831" y="1129344"/>
                <a:ext cx="860661" cy="1640723"/>
                <a:chOff x="5537459" y="941354"/>
                <a:chExt cx="946727" cy="1804795"/>
              </a:xfrm>
              <a:scene3d>
                <a:camera prst="orthographicFront">
                  <a:rot lat="20967539" lon="19191102" rev="113251"/>
                </a:camera>
                <a:lightRig rig="threePt" dir="t"/>
              </a:scene3d>
            </p:grpSpPr>
            <p:sp>
              <p:nvSpPr>
                <p:cNvPr id="362" name="圆角矩形 144"/>
                <p:cNvSpPr/>
                <p:nvPr/>
              </p:nvSpPr>
              <p:spPr>
                <a:xfrm rot="5400000">
                  <a:off x="5108425" y="1370388"/>
                  <a:ext cx="1804795" cy="946727"/>
                </a:xfrm>
                <a:prstGeom prst="roundRect">
                  <a:avLst>
                    <a:gd name="adj" fmla="val 19898"/>
                  </a:avLst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  <p:sp>
              <p:nvSpPr>
                <p:cNvPr id="363" name="圆角矩形 145"/>
                <p:cNvSpPr/>
                <p:nvPr/>
              </p:nvSpPr>
              <p:spPr>
                <a:xfrm rot="5400000">
                  <a:off x="5222427" y="1446913"/>
                  <a:ext cx="1579634" cy="753287"/>
                </a:xfrm>
                <a:prstGeom prst="roundRect">
                  <a:avLst>
                    <a:gd name="adj" fmla="val 15457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50" name="组合 132"/>
              <p:cNvGrpSpPr/>
              <p:nvPr/>
            </p:nvGrpSpPr>
            <p:grpSpPr>
              <a:xfrm>
                <a:off x="7411034" y="1166629"/>
                <a:ext cx="568651" cy="996956"/>
                <a:chOff x="5695240" y="977137"/>
                <a:chExt cx="625516" cy="1096651"/>
              </a:xfrm>
              <a:scene3d>
                <a:camera prst="orthographicFront">
                  <a:rot lat="20944032" lon="19239453" rev="161931"/>
                </a:camera>
                <a:lightRig rig="threePt" dir="t"/>
              </a:scene3d>
            </p:grpSpPr>
            <p:sp>
              <p:nvSpPr>
                <p:cNvPr id="360" name="任意多边形 142"/>
                <p:cNvSpPr/>
                <p:nvPr/>
              </p:nvSpPr>
              <p:spPr bwMode="auto">
                <a:xfrm rot="5400000">
                  <a:off x="5533885" y="1302922"/>
                  <a:ext cx="923924" cy="527529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gradFill>
                  <a:gsLst>
                    <a:gs pos="38000">
                      <a:srgbClr val="E04949"/>
                    </a:gs>
                    <a:gs pos="0">
                      <a:srgbClr val="E04949"/>
                    </a:gs>
                    <a:gs pos="100000">
                      <a:srgbClr val="E04949"/>
                    </a:gs>
                  </a:gsLst>
                  <a:lin ang="0" scaled="0"/>
                </a:gradFill>
                <a:ln w="25400">
                  <a:noFill/>
                </a:ln>
                <a:effectLst>
                  <a:outerShdw blurRad="215900" dist="76200" dir="2700000" algn="tl" rotWithShape="0">
                    <a:prstClr val="black">
                      <a:alpha val="37000"/>
                    </a:prstClr>
                  </a:outerShdw>
                </a:effectLst>
              </p:spPr>
              <p:txBody>
                <a:bodyPr vert="horz" wrap="square" lIns="121861" tIns="60931" rIns="121861" bIns="60931" numCol="1" anchor="t" anchorCtr="0" compatLnSpc="1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  <p:sp>
              <p:nvSpPr>
                <p:cNvPr id="361" name="任意多边形 143"/>
                <p:cNvSpPr/>
                <p:nvPr/>
              </p:nvSpPr>
              <p:spPr bwMode="auto">
                <a:xfrm rot="5400000">
                  <a:off x="5459672" y="1212705"/>
                  <a:ext cx="1096651" cy="625516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25400">
                  <a:solidFill>
                    <a:schemeClr val="accent1"/>
                  </a:solidFill>
                </a:ln>
                <a:effectLst/>
              </p:spPr>
              <p:txBody>
                <a:bodyPr vert="horz" wrap="square" lIns="121861" tIns="60931" rIns="121861" bIns="60931" numCol="1" anchor="t" anchorCtr="0" compatLnSpc="1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51" name="组合 133"/>
              <p:cNvGrpSpPr/>
              <p:nvPr/>
            </p:nvGrpSpPr>
            <p:grpSpPr>
              <a:xfrm>
                <a:off x="7162891" y="2593211"/>
                <a:ext cx="1000117" cy="827531"/>
                <a:chOff x="4123036" y="1134371"/>
                <a:chExt cx="1000117" cy="827531"/>
              </a:xfrm>
              <a:scene3d>
                <a:camera prst="perspectiveFront">
                  <a:rot lat="0" lon="19799991" rev="0"/>
                </a:camera>
                <a:lightRig rig="threePt" dir="t"/>
              </a:scene3d>
            </p:grpSpPr>
            <p:sp>
              <p:nvSpPr>
                <p:cNvPr id="358" name="文本框 203"/>
                <p:cNvSpPr txBox="1"/>
                <p:nvPr/>
              </p:nvSpPr>
              <p:spPr>
                <a:xfrm>
                  <a:off x="4123036" y="1134371"/>
                  <a:ext cx="1000117" cy="3844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+mn-lt"/>
                  </a:endParaRPr>
                </a:p>
              </p:txBody>
            </p:sp>
            <p:sp>
              <p:nvSpPr>
                <p:cNvPr id="359" name="文本框 204"/>
                <p:cNvSpPr txBox="1"/>
                <p:nvPr/>
              </p:nvSpPr>
              <p:spPr>
                <a:xfrm>
                  <a:off x="4188959" y="1731246"/>
                  <a:ext cx="895896" cy="2306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53" name="Group 13"/>
              <p:cNvGrpSpPr>
                <a:grpSpLocks noChangeAspect="1"/>
              </p:cNvGrpSpPr>
              <p:nvPr/>
            </p:nvGrpSpPr>
            <p:grpSpPr bwMode="auto">
              <a:xfrm>
                <a:off x="7975650" y="4994409"/>
                <a:ext cx="423877" cy="428882"/>
                <a:chOff x="2426" y="2781"/>
                <a:chExt cx="593" cy="600"/>
              </a:xfrm>
              <a:solidFill>
                <a:schemeClr val="tx1">
                  <a:lumMod val="50000"/>
                  <a:lumOff val="50000"/>
                </a:schemeClr>
              </a:solidFill>
              <a:scene3d>
                <a:camera prst="perspectiveFront">
                  <a:rot lat="0" lon="19799991" rev="0"/>
                </a:camera>
                <a:lightRig rig="threePt" dir="t"/>
              </a:scene3d>
            </p:grpSpPr>
            <p:sp>
              <p:nvSpPr>
                <p:cNvPr id="354" name="Freeform 14"/>
                <p:cNvSpPr/>
                <p:nvPr/>
              </p:nvSpPr>
              <p:spPr bwMode="auto">
                <a:xfrm>
                  <a:off x="2442" y="2805"/>
                  <a:ext cx="577" cy="576"/>
                </a:xfrm>
                <a:custGeom>
                  <a:avLst/>
                  <a:gdLst>
                    <a:gd name="T0" fmla="*/ 0 w 241"/>
                    <a:gd name="T1" fmla="*/ 115 h 241"/>
                    <a:gd name="T2" fmla="*/ 0 w 241"/>
                    <a:gd name="T3" fmla="*/ 121 h 241"/>
                    <a:gd name="T4" fmla="*/ 121 w 241"/>
                    <a:gd name="T5" fmla="*/ 241 h 241"/>
                    <a:gd name="T6" fmla="*/ 241 w 241"/>
                    <a:gd name="T7" fmla="*/ 121 h 241"/>
                    <a:gd name="T8" fmla="*/ 121 w 241"/>
                    <a:gd name="T9" fmla="*/ 0 h 241"/>
                    <a:gd name="T10" fmla="*/ 121 w 241"/>
                    <a:gd name="T11" fmla="*/ 115 h 241"/>
                    <a:gd name="T12" fmla="*/ 0 w 241"/>
                    <a:gd name="T13" fmla="*/ 115 h 2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1" h="241">
                      <a:moveTo>
                        <a:pt x="0" y="115"/>
                      </a:moveTo>
                      <a:cubicBezTo>
                        <a:pt x="0" y="117"/>
                        <a:pt x="0" y="119"/>
                        <a:pt x="0" y="121"/>
                      </a:cubicBezTo>
                      <a:cubicBezTo>
                        <a:pt x="0" y="187"/>
                        <a:pt x="54" y="241"/>
                        <a:pt x="121" y="241"/>
                      </a:cubicBezTo>
                      <a:cubicBezTo>
                        <a:pt x="187" y="241"/>
                        <a:pt x="241" y="187"/>
                        <a:pt x="241" y="121"/>
                      </a:cubicBezTo>
                      <a:cubicBezTo>
                        <a:pt x="241" y="54"/>
                        <a:pt x="187" y="0"/>
                        <a:pt x="121" y="0"/>
                      </a:cubicBezTo>
                      <a:cubicBezTo>
                        <a:pt x="121" y="115"/>
                        <a:pt x="121" y="115"/>
                        <a:pt x="121" y="115"/>
                      </a:cubicBez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861" tIns="60931" rIns="121861" bIns="60931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  <p:sp>
              <p:nvSpPr>
                <p:cNvPr id="355" name="Freeform 15"/>
                <p:cNvSpPr>
                  <a:spLocks noEditPoints="1"/>
                </p:cNvSpPr>
                <p:nvPr/>
              </p:nvSpPr>
              <p:spPr bwMode="auto">
                <a:xfrm>
                  <a:off x="2426" y="2781"/>
                  <a:ext cx="275" cy="273"/>
                </a:xfrm>
                <a:custGeom>
                  <a:avLst/>
                  <a:gdLst>
                    <a:gd name="T0" fmla="*/ 0 w 115"/>
                    <a:gd name="T1" fmla="*/ 114 h 114"/>
                    <a:gd name="T2" fmla="*/ 115 w 115"/>
                    <a:gd name="T3" fmla="*/ 114 h 114"/>
                    <a:gd name="T4" fmla="*/ 115 w 115"/>
                    <a:gd name="T5" fmla="*/ 0 h 114"/>
                    <a:gd name="T6" fmla="*/ 0 w 115"/>
                    <a:gd name="T7" fmla="*/ 114 h 114"/>
                    <a:gd name="T8" fmla="*/ 15 w 115"/>
                    <a:gd name="T9" fmla="*/ 104 h 114"/>
                    <a:gd name="T10" fmla="*/ 104 w 115"/>
                    <a:gd name="T11" fmla="*/ 14 h 114"/>
                    <a:gd name="T12" fmla="*/ 104 w 115"/>
                    <a:gd name="T13" fmla="*/ 104 h 114"/>
                    <a:gd name="T14" fmla="*/ 15 w 115"/>
                    <a:gd name="T15" fmla="*/ 10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5" h="114">
                      <a:moveTo>
                        <a:pt x="0" y="114"/>
                      </a:moveTo>
                      <a:cubicBezTo>
                        <a:pt x="115" y="114"/>
                        <a:pt x="115" y="114"/>
                        <a:pt x="115" y="114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51" y="0"/>
                        <a:pt x="0" y="51"/>
                        <a:pt x="0" y="114"/>
                      </a:cubicBezTo>
                      <a:close/>
                      <a:moveTo>
                        <a:pt x="15" y="104"/>
                      </a:moveTo>
                      <a:cubicBezTo>
                        <a:pt x="15" y="54"/>
                        <a:pt x="55" y="14"/>
                        <a:pt x="104" y="14"/>
                      </a:cubicBezTo>
                      <a:cubicBezTo>
                        <a:pt x="104" y="104"/>
                        <a:pt x="104" y="104"/>
                        <a:pt x="104" y="104"/>
                      </a:cubicBezTo>
                      <a:lnTo>
                        <a:pt x="15" y="104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accent1"/>
                  </a:solidFill>
                </a:ln>
              </p:spPr>
              <p:txBody>
                <a:bodyPr vert="horz" wrap="square" lIns="121861" tIns="60931" rIns="121861" bIns="60931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64" name="组合 146"/>
            <p:cNvGrpSpPr/>
            <p:nvPr/>
          </p:nvGrpSpPr>
          <p:grpSpPr>
            <a:xfrm>
              <a:off x="6768527" y="385969"/>
              <a:ext cx="1826437" cy="4565311"/>
              <a:chOff x="8499007" y="784648"/>
              <a:chExt cx="2027826" cy="5067134"/>
            </a:xfrm>
          </p:grpSpPr>
          <p:grpSp>
            <p:nvGrpSpPr>
              <p:cNvPr id="365" name="组合 147"/>
              <p:cNvGrpSpPr/>
              <p:nvPr/>
            </p:nvGrpSpPr>
            <p:grpSpPr>
              <a:xfrm>
                <a:off x="8910113" y="1110294"/>
                <a:ext cx="860661" cy="1640723"/>
                <a:chOff x="5537459" y="941354"/>
                <a:chExt cx="946727" cy="1804795"/>
              </a:xfrm>
              <a:scene3d>
                <a:camera prst="orthographicFront">
                  <a:rot lat="600000" lon="20399993" rev="0"/>
                </a:camera>
                <a:lightRig rig="threePt" dir="t"/>
              </a:scene3d>
            </p:grpSpPr>
            <p:sp>
              <p:nvSpPr>
                <p:cNvPr id="382" name="圆角矩形 164"/>
                <p:cNvSpPr/>
                <p:nvPr/>
              </p:nvSpPr>
              <p:spPr>
                <a:xfrm rot="5400000">
                  <a:off x="5108425" y="1370388"/>
                  <a:ext cx="1804795" cy="946727"/>
                </a:xfrm>
                <a:prstGeom prst="roundRect">
                  <a:avLst>
                    <a:gd name="adj" fmla="val 19898"/>
                  </a:avLst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  <p:sp>
              <p:nvSpPr>
                <p:cNvPr id="383" name="圆角矩形 165"/>
                <p:cNvSpPr/>
                <p:nvPr/>
              </p:nvSpPr>
              <p:spPr>
                <a:xfrm rot="5400000">
                  <a:off x="5222427" y="1446913"/>
                  <a:ext cx="1579634" cy="753287"/>
                </a:xfrm>
                <a:prstGeom prst="roundRect">
                  <a:avLst>
                    <a:gd name="adj" fmla="val 15457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66" name="椭圆 148"/>
              <p:cNvSpPr/>
              <p:nvPr/>
            </p:nvSpPr>
            <p:spPr>
              <a:xfrm rot="5400000">
                <a:off x="7505773" y="2830722"/>
                <a:ext cx="5067134" cy="974986"/>
              </a:xfrm>
              <a:prstGeom prst="ellipse">
                <a:avLst/>
              </a:prstGeom>
              <a:gradFill flip="none" rotWithShape="1">
                <a:gsLst>
                  <a:gs pos="47000">
                    <a:srgbClr val="747474">
                      <a:alpha val="15000"/>
                    </a:srgbClr>
                  </a:gs>
                  <a:gs pos="0">
                    <a:schemeClr val="tx1">
                      <a:alpha val="23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cs typeface="+mn-ea"/>
                  <a:sym typeface="+mn-lt"/>
                </a:endParaRPr>
              </a:p>
            </p:txBody>
          </p:sp>
          <p:sp>
            <p:nvSpPr>
              <p:cNvPr id="367" name="梯形 149"/>
              <p:cNvSpPr/>
              <p:nvPr/>
            </p:nvSpPr>
            <p:spPr>
              <a:xfrm rot="16200000">
                <a:off x="7069271" y="2613513"/>
                <a:ext cx="4506278" cy="1646805"/>
              </a:xfrm>
              <a:prstGeom prst="trapezoid">
                <a:avLst>
                  <a:gd name="adj" fmla="val 11105"/>
                </a:avLst>
              </a:prstGeom>
              <a:solidFill>
                <a:srgbClr val="FDF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cs typeface="+mn-ea"/>
                  <a:sym typeface="+mn-lt"/>
                </a:endParaRPr>
              </a:p>
            </p:txBody>
          </p:sp>
          <p:sp>
            <p:nvSpPr>
              <p:cNvPr id="380" name="任意多边形 162"/>
              <p:cNvSpPr/>
              <p:nvPr/>
            </p:nvSpPr>
            <p:spPr bwMode="auto">
              <a:xfrm rot="5400000">
                <a:off x="8906608" y="1441807"/>
                <a:ext cx="839931" cy="479572"/>
              </a:xfrm>
              <a:custGeom>
                <a:avLst/>
                <a:gdLst>
                  <a:gd name="connsiteX0" fmla="*/ 0 w 1232570"/>
                  <a:gd name="connsiteY0" fmla="*/ 0 h 1080876"/>
                  <a:gd name="connsiteX1" fmla="*/ 13985 w 1232570"/>
                  <a:gd name="connsiteY1" fmla="*/ 0 h 1080876"/>
                  <a:gd name="connsiteX2" fmla="*/ 90502 w 1232570"/>
                  <a:gd name="connsiteY2" fmla="*/ 0 h 1080876"/>
                  <a:gd name="connsiteX3" fmla="*/ 150524 w 1232570"/>
                  <a:gd name="connsiteY3" fmla="*/ 0 h 1080876"/>
                  <a:gd name="connsiteX4" fmla="*/ 156832 w 1232570"/>
                  <a:gd name="connsiteY4" fmla="*/ 0 h 1080876"/>
                  <a:gd name="connsiteX5" fmla="*/ 213704 w 1232570"/>
                  <a:gd name="connsiteY5" fmla="*/ 0 h 1080876"/>
                  <a:gd name="connsiteX6" fmla="*/ 237954 w 1232570"/>
                  <a:gd name="connsiteY6" fmla="*/ 0 h 1080876"/>
                  <a:gd name="connsiteX7" fmla="*/ 261845 w 1232570"/>
                  <a:gd name="connsiteY7" fmla="*/ 0 h 1080876"/>
                  <a:gd name="connsiteX8" fmla="*/ 301983 w 1232570"/>
                  <a:gd name="connsiteY8" fmla="*/ 0 h 1080876"/>
                  <a:gd name="connsiteX9" fmla="*/ 314471 w 1232570"/>
                  <a:gd name="connsiteY9" fmla="*/ 0 h 1080876"/>
                  <a:gd name="connsiteX10" fmla="*/ 361158 w 1232570"/>
                  <a:gd name="connsiteY10" fmla="*/ 0 h 1080876"/>
                  <a:gd name="connsiteX11" fmla="*/ 378443 w 1232570"/>
                  <a:gd name="connsiteY11" fmla="*/ 0 h 1080876"/>
                  <a:gd name="connsiteX12" fmla="*/ 380801 w 1232570"/>
                  <a:gd name="connsiteY12" fmla="*/ 0 h 1080876"/>
                  <a:gd name="connsiteX13" fmla="*/ 397052 w 1232570"/>
                  <a:gd name="connsiteY13" fmla="*/ 0 h 1080876"/>
                  <a:gd name="connsiteX14" fmla="*/ 423245 w 1232570"/>
                  <a:gd name="connsiteY14" fmla="*/ 0 h 1080876"/>
                  <a:gd name="connsiteX15" fmla="*/ 437673 w 1232570"/>
                  <a:gd name="connsiteY15" fmla="*/ 0 h 1080876"/>
                  <a:gd name="connsiteX16" fmla="*/ 465873 w 1232570"/>
                  <a:gd name="connsiteY16" fmla="*/ 0 h 1080876"/>
                  <a:gd name="connsiteX17" fmla="*/ 506837 w 1232570"/>
                  <a:gd name="connsiteY17" fmla="*/ 0 h 1080876"/>
                  <a:gd name="connsiteX18" fmla="*/ 542389 w 1232570"/>
                  <a:gd name="connsiteY18" fmla="*/ 0 h 1080876"/>
                  <a:gd name="connsiteX19" fmla="*/ 558813 w 1232570"/>
                  <a:gd name="connsiteY19" fmla="*/ 0 h 1080876"/>
                  <a:gd name="connsiteX20" fmla="*/ 596056 w 1232570"/>
                  <a:gd name="connsiteY20" fmla="*/ 0 h 1080876"/>
                  <a:gd name="connsiteX21" fmla="*/ 608720 w 1232570"/>
                  <a:gd name="connsiteY21" fmla="*/ 0 h 1080876"/>
                  <a:gd name="connsiteX22" fmla="*/ 621020 w 1232570"/>
                  <a:gd name="connsiteY22" fmla="*/ 0 h 1080876"/>
                  <a:gd name="connsiteX23" fmla="*/ 647214 w 1232570"/>
                  <a:gd name="connsiteY23" fmla="*/ 0 h 1080876"/>
                  <a:gd name="connsiteX24" fmla="*/ 665591 w 1232570"/>
                  <a:gd name="connsiteY24" fmla="*/ 0 h 1080876"/>
                  <a:gd name="connsiteX25" fmla="*/ 875132 w 1232570"/>
                  <a:gd name="connsiteY25" fmla="*/ 0 h 1080876"/>
                  <a:gd name="connsiteX26" fmla="*/ 970922 w 1232570"/>
                  <a:gd name="connsiteY26" fmla="*/ 55020 h 1080876"/>
                  <a:gd name="connsiteX27" fmla="*/ 1219266 w 1232570"/>
                  <a:gd name="connsiteY27" fmla="*/ 485418 h 1080876"/>
                  <a:gd name="connsiteX28" fmla="*/ 1219266 w 1232570"/>
                  <a:gd name="connsiteY28" fmla="*/ 595458 h 1080876"/>
                  <a:gd name="connsiteX29" fmla="*/ 970922 w 1232570"/>
                  <a:gd name="connsiteY29" fmla="*/ 1025856 h 1080876"/>
                  <a:gd name="connsiteX30" fmla="*/ 875132 w 1232570"/>
                  <a:gd name="connsiteY30" fmla="*/ 1080876 h 1080876"/>
                  <a:gd name="connsiteX31" fmla="*/ 647214 w 1232570"/>
                  <a:gd name="connsiteY31" fmla="*/ 1080876 h 1080876"/>
                  <a:gd name="connsiteX32" fmla="*/ 423245 w 1232570"/>
                  <a:gd name="connsiteY32" fmla="*/ 1080876 h 1080876"/>
                  <a:gd name="connsiteX33" fmla="*/ 378443 w 1232570"/>
                  <a:gd name="connsiteY33" fmla="*/ 1080876 h 1080876"/>
                  <a:gd name="connsiteX34" fmla="*/ 150524 w 1232570"/>
                  <a:gd name="connsiteY34" fmla="*/ 1080876 h 1080876"/>
                  <a:gd name="connsiteX35" fmla="*/ 0 w 1232570"/>
                  <a:gd name="connsiteY35" fmla="*/ 1080876 h 108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232570" h="1080876">
                    <a:moveTo>
                      <a:pt x="0" y="0"/>
                    </a:moveTo>
                    <a:lnTo>
                      <a:pt x="13985" y="0"/>
                    </a:lnTo>
                    <a:cubicBezTo>
                      <a:pt x="41269" y="0"/>
                      <a:pt x="66735" y="0"/>
                      <a:pt x="90502" y="0"/>
                    </a:cubicBezTo>
                    <a:lnTo>
                      <a:pt x="150524" y="0"/>
                    </a:lnTo>
                    <a:lnTo>
                      <a:pt x="156832" y="0"/>
                    </a:lnTo>
                    <a:cubicBezTo>
                      <a:pt x="177325" y="0"/>
                      <a:pt x="196242" y="0"/>
                      <a:pt x="213704" y="0"/>
                    </a:cubicBezTo>
                    <a:lnTo>
                      <a:pt x="237954" y="0"/>
                    </a:lnTo>
                    <a:lnTo>
                      <a:pt x="261845" y="0"/>
                    </a:lnTo>
                    <a:cubicBezTo>
                      <a:pt x="276518" y="0"/>
                      <a:pt x="289856" y="0"/>
                      <a:pt x="301983" y="0"/>
                    </a:cubicBezTo>
                    <a:lnTo>
                      <a:pt x="314471" y="0"/>
                    </a:lnTo>
                    <a:lnTo>
                      <a:pt x="361158" y="0"/>
                    </a:lnTo>
                    <a:lnTo>
                      <a:pt x="378443" y="0"/>
                    </a:lnTo>
                    <a:lnTo>
                      <a:pt x="380801" y="0"/>
                    </a:lnTo>
                    <a:lnTo>
                      <a:pt x="397052" y="0"/>
                    </a:lnTo>
                    <a:cubicBezTo>
                      <a:pt x="423245" y="0"/>
                      <a:pt x="423245" y="0"/>
                      <a:pt x="423245" y="0"/>
                    </a:cubicBezTo>
                    <a:lnTo>
                      <a:pt x="437673" y="0"/>
                    </a:lnTo>
                    <a:lnTo>
                      <a:pt x="465873" y="0"/>
                    </a:lnTo>
                    <a:lnTo>
                      <a:pt x="506837" y="0"/>
                    </a:lnTo>
                    <a:lnTo>
                      <a:pt x="542389" y="0"/>
                    </a:lnTo>
                    <a:lnTo>
                      <a:pt x="558813" y="0"/>
                    </a:lnTo>
                    <a:cubicBezTo>
                      <a:pt x="573547" y="0"/>
                      <a:pt x="585824" y="0"/>
                      <a:pt x="596056" y="0"/>
                    </a:cubicBezTo>
                    <a:lnTo>
                      <a:pt x="608720" y="0"/>
                    </a:lnTo>
                    <a:lnTo>
                      <a:pt x="621020" y="0"/>
                    </a:lnTo>
                    <a:cubicBezTo>
                      <a:pt x="647214" y="0"/>
                      <a:pt x="647214" y="0"/>
                      <a:pt x="647214" y="0"/>
                    </a:cubicBezTo>
                    <a:lnTo>
                      <a:pt x="665591" y="0"/>
                    </a:lnTo>
                    <a:cubicBezTo>
                      <a:pt x="875132" y="0"/>
                      <a:pt x="875132" y="0"/>
                      <a:pt x="875132" y="0"/>
                    </a:cubicBezTo>
                    <a:cubicBezTo>
                      <a:pt x="910609" y="0"/>
                      <a:pt x="953183" y="24848"/>
                      <a:pt x="970922" y="55020"/>
                    </a:cubicBezTo>
                    <a:cubicBezTo>
                      <a:pt x="1219266" y="485418"/>
                      <a:pt x="1219266" y="485418"/>
                      <a:pt x="1219266" y="485418"/>
                    </a:cubicBezTo>
                    <a:cubicBezTo>
                      <a:pt x="1237005" y="515590"/>
                      <a:pt x="1237005" y="565286"/>
                      <a:pt x="1219266" y="595458"/>
                    </a:cubicBezTo>
                    <a:cubicBezTo>
                      <a:pt x="970922" y="1025856"/>
                      <a:pt x="970922" y="1025856"/>
                      <a:pt x="970922" y="1025856"/>
                    </a:cubicBezTo>
                    <a:cubicBezTo>
                      <a:pt x="953183" y="1056029"/>
                      <a:pt x="910609" y="1080876"/>
                      <a:pt x="875132" y="1080876"/>
                    </a:cubicBezTo>
                    <a:lnTo>
                      <a:pt x="647214" y="1080876"/>
                    </a:lnTo>
                    <a:lnTo>
                      <a:pt x="423245" y="1080876"/>
                    </a:lnTo>
                    <a:lnTo>
                      <a:pt x="378443" y="1080876"/>
                    </a:lnTo>
                    <a:lnTo>
                      <a:pt x="150524" y="1080876"/>
                    </a:lnTo>
                    <a:lnTo>
                      <a:pt x="0" y="1080876"/>
                    </a:lnTo>
                    <a:close/>
                  </a:path>
                </a:pathLst>
              </a:custGeom>
              <a:solidFill>
                <a:srgbClr val="01A9BB"/>
              </a:solidFill>
              <a:ln w="25400">
                <a:noFill/>
              </a:ln>
              <a:effectLst>
                <a:outerShdw blurRad="215900" dist="76200" dir="2700000" algn="tl" rotWithShape="0">
                  <a:prstClr val="black">
                    <a:alpha val="37000"/>
                  </a:prstClr>
                </a:outerShdw>
              </a:effectLst>
              <a:scene3d>
                <a:camera prst="orthographicFront">
                  <a:rot lat="600000" lon="20399993" rev="0"/>
                </a:camera>
                <a:lightRig rig="threePt" dir="t"/>
              </a:scene3d>
            </p:spPr>
            <p:txBody>
              <a:bodyPr vert="horz" wrap="square" lIns="121861" tIns="60931" rIns="121861" bIns="60931" numCol="1" anchor="t" anchorCtr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cs typeface="+mn-ea"/>
                  <a:sym typeface="+mn-lt"/>
                </a:endParaRPr>
              </a:p>
            </p:txBody>
          </p:sp>
          <p:grpSp>
            <p:nvGrpSpPr>
              <p:cNvPr id="369" name="组合 151"/>
              <p:cNvGrpSpPr/>
              <p:nvPr/>
            </p:nvGrpSpPr>
            <p:grpSpPr>
              <a:xfrm>
                <a:off x="8846802" y="2593211"/>
                <a:ext cx="1000117" cy="827533"/>
                <a:chOff x="4123036" y="1134371"/>
                <a:chExt cx="1000117" cy="827533"/>
              </a:xfrm>
              <a:scene3d>
                <a:camera prst="perspectiveFront">
                  <a:rot lat="0" lon="1800000" rev="0"/>
                </a:camera>
                <a:lightRig rig="threePt" dir="t"/>
              </a:scene3d>
            </p:grpSpPr>
            <p:sp>
              <p:nvSpPr>
                <p:cNvPr id="378" name="文本框 206"/>
                <p:cNvSpPr txBox="1"/>
                <p:nvPr/>
              </p:nvSpPr>
              <p:spPr>
                <a:xfrm>
                  <a:off x="4123036" y="1134371"/>
                  <a:ext cx="1000117" cy="3843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399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Times New Roman" pitchFamily="18" charset="0"/>
                      <a:cs typeface="Times New Roman" pitchFamily="18" charset="0"/>
                      <a:sym typeface="+mn-lt"/>
                    </a:rPr>
                    <a:t> </a:t>
                  </a:r>
                  <a:endParaRPr kumimoji="0" lang="zh-CN" altLang="en-US" sz="2399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+mn-lt"/>
                  </a:endParaRPr>
                </a:p>
              </p:txBody>
            </p:sp>
            <p:sp>
              <p:nvSpPr>
                <p:cNvPr id="379" name="文本框 207"/>
                <p:cNvSpPr txBox="1"/>
                <p:nvPr/>
              </p:nvSpPr>
              <p:spPr>
                <a:xfrm>
                  <a:off x="4188959" y="1731248"/>
                  <a:ext cx="895896" cy="2306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1" name="组合 153"/>
              <p:cNvGrpSpPr/>
              <p:nvPr/>
            </p:nvGrpSpPr>
            <p:grpSpPr>
              <a:xfrm>
                <a:off x="9546100" y="5045457"/>
                <a:ext cx="400684" cy="436036"/>
                <a:chOff x="4873626" y="1965325"/>
                <a:chExt cx="269876" cy="293688"/>
              </a:xfrm>
              <a:solidFill>
                <a:schemeClr val="tx1">
                  <a:lumMod val="50000"/>
                  <a:lumOff val="50000"/>
                </a:schemeClr>
              </a:solidFill>
              <a:scene3d>
                <a:camera prst="perspectiveFront">
                  <a:rot lat="0" lon="1799990" rev="0"/>
                </a:camera>
                <a:lightRig rig="threePt" dir="t"/>
              </a:scene3d>
            </p:grpSpPr>
            <p:sp>
              <p:nvSpPr>
                <p:cNvPr id="372" name="Freeform 502"/>
                <p:cNvSpPr/>
                <p:nvPr/>
              </p:nvSpPr>
              <p:spPr bwMode="auto">
                <a:xfrm>
                  <a:off x="4873626" y="2127250"/>
                  <a:ext cx="112713" cy="131763"/>
                </a:xfrm>
                <a:custGeom>
                  <a:avLst/>
                  <a:gdLst>
                    <a:gd name="T0" fmla="*/ 2 w 30"/>
                    <a:gd name="T1" fmla="*/ 0 h 35"/>
                    <a:gd name="T2" fmla="*/ 28 w 30"/>
                    <a:gd name="T3" fmla="*/ 0 h 35"/>
                    <a:gd name="T4" fmla="*/ 30 w 30"/>
                    <a:gd name="T5" fmla="*/ 1 h 35"/>
                    <a:gd name="T6" fmla="*/ 28 w 30"/>
                    <a:gd name="T7" fmla="*/ 3 h 35"/>
                    <a:gd name="T8" fmla="*/ 3 w 30"/>
                    <a:gd name="T9" fmla="*/ 3 h 35"/>
                    <a:gd name="T10" fmla="*/ 3 w 30"/>
                    <a:gd name="T11" fmla="*/ 33 h 35"/>
                    <a:gd name="T12" fmla="*/ 2 w 30"/>
                    <a:gd name="T13" fmla="*/ 35 h 35"/>
                    <a:gd name="T14" fmla="*/ 0 w 30"/>
                    <a:gd name="T15" fmla="*/ 33 h 35"/>
                    <a:gd name="T16" fmla="*/ 0 w 30"/>
                    <a:gd name="T17" fmla="*/ 1 h 35"/>
                    <a:gd name="T18" fmla="*/ 2 w 30"/>
                    <a:gd name="T19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" h="35">
                      <a:moveTo>
                        <a:pt x="2" y="0"/>
                      </a:move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9" y="0"/>
                        <a:pt x="30" y="1"/>
                        <a:pt x="30" y="1"/>
                      </a:cubicBezTo>
                      <a:cubicBezTo>
                        <a:pt x="30" y="2"/>
                        <a:pt x="29" y="3"/>
                        <a:pt x="28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3" y="34"/>
                        <a:pt x="3" y="35"/>
                        <a:pt x="2" y="35"/>
                      </a:cubicBezTo>
                      <a:cubicBezTo>
                        <a:pt x="1" y="35"/>
                        <a:pt x="0" y="34"/>
                        <a:pt x="0" y="33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861" tIns="60931" rIns="121861" bIns="60931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  <p:sp>
              <p:nvSpPr>
                <p:cNvPr id="373" name="Freeform 503"/>
                <p:cNvSpPr/>
                <p:nvPr/>
              </p:nvSpPr>
              <p:spPr bwMode="auto">
                <a:xfrm>
                  <a:off x="4884739" y="1973263"/>
                  <a:ext cx="41275" cy="146050"/>
                </a:xfrm>
                <a:custGeom>
                  <a:avLst/>
                  <a:gdLst>
                    <a:gd name="T0" fmla="*/ 11 w 11"/>
                    <a:gd name="T1" fmla="*/ 34 h 39"/>
                    <a:gd name="T2" fmla="*/ 11 w 11"/>
                    <a:gd name="T3" fmla="*/ 6 h 39"/>
                    <a:gd name="T4" fmla="*/ 5 w 11"/>
                    <a:gd name="T5" fmla="*/ 0 h 39"/>
                    <a:gd name="T6" fmla="*/ 0 w 11"/>
                    <a:gd name="T7" fmla="*/ 6 h 39"/>
                    <a:gd name="T8" fmla="*/ 0 w 11"/>
                    <a:gd name="T9" fmla="*/ 34 h 39"/>
                    <a:gd name="T10" fmla="*/ 5 w 11"/>
                    <a:gd name="T11" fmla="*/ 39 h 39"/>
                    <a:gd name="T12" fmla="*/ 11 w 11"/>
                    <a:gd name="T13" fmla="*/ 34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39">
                      <a:moveTo>
                        <a:pt x="11" y="34"/>
                      </a:move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1" y="3"/>
                        <a:pt x="9" y="0"/>
                        <a:pt x="5" y="0"/>
                      </a:cubicBezTo>
                      <a:cubicBezTo>
                        <a:pt x="2" y="0"/>
                        <a:pt x="0" y="3"/>
                        <a:pt x="0" y="6"/>
                      </a:cubicBez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0" y="37"/>
                        <a:pt x="2" y="39"/>
                        <a:pt x="5" y="39"/>
                      </a:cubicBezTo>
                      <a:cubicBezTo>
                        <a:pt x="9" y="39"/>
                        <a:pt x="11" y="37"/>
                        <a:pt x="11" y="3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861" tIns="60931" rIns="121861" bIns="60931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  <p:sp>
              <p:nvSpPr>
                <p:cNvPr id="374" name="Freeform 504"/>
                <p:cNvSpPr/>
                <p:nvPr/>
              </p:nvSpPr>
              <p:spPr bwMode="auto">
                <a:xfrm>
                  <a:off x="4940301" y="1965325"/>
                  <a:ext cx="177800" cy="293688"/>
                </a:xfrm>
                <a:custGeom>
                  <a:avLst/>
                  <a:gdLst>
                    <a:gd name="T0" fmla="*/ 5 w 47"/>
                    <a:gd name="T1" fmla="*/ 69 h 78"/>
                    <a:gd name="T2" fmla="*/ 6 w 47"/>
                    <a:gd name="T3" fmla="*/ 77 h 78"/>
                    <a:gd name="T4" fmla="*/ 9 w 47"/>
                    <a:gd name="T5" fmla="*/ 78 h 78"/>
                    <a:gd name="T6" fmla="*/ 14 w 47"/>
                    <a:gd name="T7" fmla="*/ 76 h 78"/>
                    <a:gd name="T8" fmla="*/ 26 w 47"/>
                    <a:gd name="T9" fmla="*/ 57 h 78"/>
                    <a:gd name="T10" fmla="*/ 46 w 47"/>
                    <a:gd name="T11" fmla="*/ 57 h 78"/>
                    <a:gd name="T12" fmla="*/ 47 w 47"/>
                    <a:gd name="T13" fmla="*/ 56 h 78"/>
                    <a:gd name="T14" fmla="*/ 47 w 47"/>
                    <a:gd name="T15" fmla="*/ 42 h 78"/>
                    <a:gd name="T16" fmla="*/ 32 w 47"/>
                    <a:gd name="T17" fmla="*/ 19 h 78"/>
                    <a:gd name="T18" fmla="*/ 30 w 47"/>
                    <a:gd name="T19" fmla="*/ 20 h 78"/>
                    <a:gd name="T20" fmla="*/ 35 w 47"/>
                    <a:gd name="T21" fmla="*/ 10 h 78"/>
                    <a:gd name="T22" fmla="*/ 24 w 47"/>
                    <a:gd name="T23" fmla="*/ 0 h 78"/>
                    <a:gd name="T24" fmla="*/ 14 w 47"/>
                    <a:gd name="T25" fmla="*/ 10 h 78"/>
                    <a:gd name="T26" fmla="*/ 24 w 47"/>
                    <a:gd name="T27" fmla="*/ 21 h 78"/>
                    <a:gd name="T28" fmla="*/ 27 w 47"/>
                    <a:gd name="T29" fmla="*/ 20 h 78"/>
                    <a:gd name="T30" fmla="*/ 21 w 47"/>
                    <a:gd name="T31" fmla="*/ 27 h 78"/>
                    <a:gd name="T32" fmla="*/ 5 w 47"/>
                    <a:gd name="T33" fmla="*/ 31 h 78"/>
                    <a:gd name="T34" fmla="*/ 1 w 47"/>
                    <a:gd name="T35" fmla="*/ 34 h 78"/>
                    <a:gd name="T36" fmla="*/ 1 w 47"/>
                    <a:gd name="T37" fmla="*/ 38 h 78"/>
                    <a:gd name="T38" fmla="*/ 6 w 47"/>
                    <a:gd name="T39" fmla="*/ 42 h 78"/>
                    <a:gd name="T40" fmla="*/ 8 w 47"/>
                    <a:gd name="T41" fmla="*/ 42 h 78"/>
                    <a:gd name="T42" fmla="*/ 17 w 47"/>
                    <a:gd name="T43" fmla="*/ 40 h 78"/>
                    <a:gd name="T44" fmla="*/ 17 w 47"/>
                    <a:gd name="T45" fmla="*/ 43 h 78"/>
                    <a:gd name="T46" fmla="*/ 17 w 47"/>
                    <a:gd name="T47" fmla="*/ 47 h 78"/>
                    <a:gd name="T48" fmla="*/ 5 w 47"/>
                    <a:gd name="T49" fmla="*/ 69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7" h="78">
                      <a:moveTo>
                        <a:pt x="5" y="69"/>
                      </a:moveTo>
                      <a:cubicBezTo>
                        <a:pt x="3" y="72"/>
                        <a:pt x="3" y="76"/>
                        <a:pt x="6" y="77"/>
                      </a:cubicBezTo>
                      <a:cubicBezTo>
                        <a:pt x="7" y="78"/>
                        <a:pt x="8" y="78"/>
                        <a:pt x="9" y="78"/>
                      </a:cubicBezTo>
                      <a:cubicBezTo>
                        <a:pt x="11" y="78"/>
                        <a:pt x="13" y="77"/>
                        <a:pt x="14" y="76"/>
                      </a:cubicBezTo>
                      <a:cubicBezTo>
                        <a:pt x="26" y="57"/>
                        <a:pt x="26" y="57"/>
                        <a:pt x="26" y="57"/>
                      </a:cubicBezTo>
                      <a:cubicBezTo>
                        <a:pt x="46" y="57"/>
                        <a:pt x="46" y="57"/>
                        <a:pt x="46" y="57"/>
                      </a:cubicBezTo>
                      <a:cubicBezTo>
                        <a:pt x="47" y="57"/>
                        <a:pt x="47" y="57"/>
                        <a:pt x="47" y="56"/>
                      </a:cubicBezTo>
                      <a:cubicBezTo>
                        <a:pt x="47" y="42"/>
                        <a:pt x="47" y="42"/>
                        <a:pt x="47" y="42"/>
                      </a:cubicBezTo>
                      <a:cubicBezTo>
                        <a:pt x="47" y="29"/>
                        <a:pt x="41" y="19"/>
                        <a:pt x="32" y="19"/>
                      </a:cubicBezTo>
                      <a:cubicBezTo>
                        <a:pt x="31" y="19"/>
                        <a:pt x="30" y="19"/>
                        <a:pt x="30" y="20"/>
                      </a:cubicBezTo>
                      <a:cubicBezTo>
                        <a:pt x="33" y="18"/>
                        <a:pt x="35" y="14"/>
                        <a:pt x="35" y="10"/>
                      </a:cubicBezTo>
                      <a:cubicBezTo>
                        <a:pt x="35" y="5"/>
                        <a:pt x="30" y="0"/>
                        <a:pt x="24" y="0"/>
                      </a:cubicBezTo>
                      <a:cubicBezTo>
                        <a:pt x="19" y="0"/>
                        <a:pt x="14" y="5"/>
                        <a:pt x="14" y="10"/>
                      </a:cubicBezTo>
                      <a:cubicBezTo>
                        <a:pt x="14" y="16"/>
                        <a:pt x="19" y="21"/>
                        <a:pt x="24" y="21"/>
                      </a:cubicBezTo>
                      <a:cubicBezTo>
                        <a:pt x="25" y="21"/>
                        <a:pt x="26" y="21"/>
                        <a:pt x="27" y="20"/>
                      </a:cubicBezTo>
                      <a:cubicBezTo>
                        <a:pt x="25" y="22"/>
                        <a:pt x="23" y="24"/>
                        <a:pt x="21" y="27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3" y="32"/>
                        <a:pt x="2" y="32"/>
                        <a:pt x="1" y="34"/>
                      </a:cubicBezTo>
                      <a:cubicBezTo>
                        <a:pt x="1" y="35"/>
                        <a:pt x="0" y="37"/>
                        <a:pt x="1" y="38"/>
                      </a:cubicBezTo>
                      <a:cubicBezTo>
                        <a:pt x="1" y="41"/>
                        <a:pt x="4" y="42"/>
                        <a:pt x="6" y="42"/>
                      </a:cubicBezTo>
                      <a:cubicBezTo>
                        <a:pt x="7" y="42"/>
                        <a:pt x="7" y="42"/>
                        <a:pt x="8" y="42"/>
                      </a:cubicBezTo>
                      <a:cubicBezTo>
                        <a:pt x="17" y="40"/>
                        <a:pt x="17" y="40"/>
                        <a:pt x="17" y="40"/>
                      </a:cubicBezTo>
                      <a:cubicBezTo>
                        <a:pt x="17" y="41"/>
                        <a:pt x="17" y="42"/>
                        <a:pt x="17" y="43"/>
                      </a:cubicBezTo>
                      <a:cubicBezTo>
                        <a:pt x="17" y="47"/>
                        <a:pt x="17" y="47"/>
                        <a:pt x="17" y="47"/>
                      </a:cubicBezTo>
                      <a:lnTo>
                        <a:pt x="5" y="6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861" tIns="60931" rIns="121861" bIns="60931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  <p:sp>
              <p:nvSpPr>
                <p:cNvPr id="375" name="Freeform 505"/>
                <p:cNvSpPr/>
                <p:nvPr/>
              </p:nvSpPr>
              <p:spPr bwMode="auto">
                <a:xfrm>
                  <a:off x="5046664" y="2093913"/>
                  <a:ext cx="96838" cy="112713"/>
                </a:xfrm>
                <a:custGeom>
                  <a:avLst/>
                  <a:gdLst>
                    <a:gd name="T0" fmla="*/ 1 w 26"/>
                    <a:gd name="T1" fmla="*/ 27 h 30"/>
                    <a:gd name="T2" fmla="*/ 23 w 26"/>
                    <a:gd name="T3" fmla="*/ 27 h 30"/>
                    <a:gd name="T4" fmla="*/ 23 w 26"/>
                    <a:gd name="T5" fmla="*/ 2 h 30"/>
                    <a:gd name="T6" fmla="*/ 24 w 26"/>
                    <a:gd name="T7" fmla="*/ 0 h 30"/>
                    <a:gd name="T8" fmla="*/ 26 w 26"/>
                    <a:gd name="T9" fmla="*/ 2 h 30"/>
                    <a:gd name="T10" fmla="*/ 26 w 26"/>
                    <a:gd name="T11" fmla="*/ 28 h 30"/>
                    <a:gd name="T12" fmla="*/ 24 w 26"/>
                    <a:gd name="T13" fmla="*/ 30 h 30"/>
                    <a:gd name="T14" fmla="*/ 1 w 26"/>
                    <a:gd name="T15" fmla="*/ 30 h 30"/>
                    <a:gd name="T16" fmla="*/ 0 w 26"/>
                    <a:gd name="T17" fmla="*/ 28 h 30"/>
                    <a:gd name="T18" fmla="*/ 1 w 26"/>
                    <a:gd name="T19" fmla="*/ 2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30">
                      <a:moveTo>
                        <a:pt x="1" y="27"/>
                      </a:moveTo>
                      <a:cubicBezTo>
                        <a:pt x="23" y="27"/>
                        <a:pt x="23" y="27"/>
                        <a:pt x="23" y="27"/>
                      </a:cubicBez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3" y="1"/>
                        <a:pt x="23" y="0"/>
                        <a:pt x="24" y="0"/>
                      </a:cubicBezTo>
                      <a:cubicBezTo>
                        <a:pt x="25" y="0"/>
                        <a:pt x="26" y="1"/>
                        <a:pt x="26" y="2"/>
                      </a:cubicBezTo>
                      <a:cubicBezTo>
                        <a:pt x="26" y="28"/>
                        <a:pt x="26" y="28"/>
                        <a:pt x="26" y="28"/>
                      </a:cubicBezTo>
                      <a:cubicBezTo>
                        <a:pt x="26" y="29"/>
                        <a:pt x="25" y="30"/>
                        <a:pt x="24" y="30"/>
                      </a:cubicBezTo>
                      <a:cubicBezTo>
                        <a:pt x="1" y="30"/>
                        <a:pt x="1" y="30"/>
                        <a:pt x="1" y="30"/>
                      </a:cubicBezTo>
                      <a:cubicBezTo>
                        <a:pt x="0" y="30"/>
                        <a:pt x="0" y="29"/>
                        <a:pt x="0" y="28"/>
                      </a:cubicBezTo>
                      <a:cubicBezTo>
                        <a:pt x="0" y="27"/>
                        <a:pt x="0" y="27"/>
                        <a:pt x="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861" tIns="60931" rIns="121861" bIns="60931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/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21" name="五边形 13"/>
          <p:cNvSpPr/>
          <p:nvPr>
            <p:custDataLst>
              <p:tags r:id="rId3"/>
            </p:custDataLst>
          </p:nvPr>
        </p:nvSpPr>
        <p:spPr>
          <a:xfrm>
            <a:off x="2031253" y="232156"/>
            <a:ext cx="8129498" cy="639092"/>
          </a:xfrm>
          <a:prstGeom prst="homePlat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858" tIns="60929" rIns="121858" bIns="6092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1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Vận</a:t>
            </a:r>
            <a:r>
              <a:rPr kumimoji="0" lang="en-US" altLang="zh-CN" sz="31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kumimoji="0" lang="en-US" altLang="zh-CN" sz="31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dụng</a:t>
            </a:r>
            <a:r>
              <a:rPr kumimoji="0" lang="en-US" altLang="zh-CN" sz="31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kumimoji="0" lang="en-US" altLang="zh-CN" sz="31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kiến</a:t>
            </a:r>
            <a:r>
              <a:rPr kumimoji="0" lang="en-US" altLang="zh-CN" sz="31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kumimoji="0" lang="en-US" altLang="zh-CN" sz="31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thức</a:t>
            </a:r>
            <a:r>
              <a:rPr kumimoji="0" lang="en-US" altLang="zh-CN" sz="31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kumimoji="0" lang="en-US" altLang="zh-CN" sz="31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đã</a:t>
            </a:r>
            <a:r>
              <a:rPr kumimoji="0" lang="en-US" altLang="zh-CN" sz="31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kumimoji="0" lang="en-US" altLang="zh-CN" sz="31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học</a:t>
            </a:r>
            <a:endParaRPr kumimoji="0" lang="zh-CN" altLang="en-US" sz="31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649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9Slide.vn 2"/>
          <p:cNvSpPr/>
          <p:nvPr/>
        </p:nvSpPr>
        <p:spPr>
          <a:xfrm>
            <a:off x="6103939" y="3032128"/>
            <a:ext cx="1827212" cy="1827213"/>
          </a:xfrm>
          <a:custGeom>
            <a:avLst/>
            <a:gdLst>
              <a:gd name="connsiteX0" fmla="*/ 409189 w 818378"/>
              <a:gd name="connsiteY0" fmla="*/ 0 h 818377"/>
              <a:gd name="connsiteX1" fmla="*/ 534424 w 818378"/>
              <a:gd name="connsiteY1" fmla="*/ 125235 h 818377"/>
              <a:gd name="connsiteX2" fmla="*/ 534424 w 818378"/>
              <a:gd name="connsiteY2" fmla="*/ 283953 h 818377"/>
              <a:gd name="connsiteX3" fmla="*/ 693143 w 818378"/>
              <a:gd name="connsiteY3" fmla="*/ 283954 h 818377"/>
              <a:gd name="connsiteX4" fmla="*/ 818378 w 818378"/>
              <a:gd name="connsiteY4" fmla="*/ 409189 h 818377"/>
              <a:gd name="connsiteX5" fmla="*/ 818377 w 818378"/>
              <a:gd name="connsiteY5" fmla="*/ 409188 h 818377"/>
              <a:gd name="connsiteX6" fmla="*/ 693142 w 818378"/>
              <a:gd name="connsiteY6" fmla="*/ 534423 h 818377"/>
              <a:gd name="connsiteX7" fmla="*/ 534423 w 818378"/>
              <a:gd name="connsiteY7" fmla="*/ 534423 h 818377"/>
              <a:gd name="connsiteX8" fmla="*/ 534423 w 818378"/>
              <a:gd name="connsiteY8" fmla="*/ 693142 h 818377"/>
              <a:gd name="connsiteX9" fmla="*/ 409188 w 818378"/>
              <a:gd name="connsiteY9" fmla="*/ 818377 h 818377"/>
              <a:gd name="connsiteX10" fmla="*/ 409189 w 818378"/>
              <a:gd name="connsiteY10" fmla="*/ 818376 h 818377"/>
              <a:gd name="connsiteX11" fmla="*/ 283954 w 818378"/>
              <a:gd name="connsiteY11" fmla="*/ 693141 h 818377"/>
              <a:gd name="connsiteX12" fmla="*/ 283954 w 818378"/>
              <a:gd name="connsiteY12" fmla="*/ 534423 h 818377"/>
              <a:gd name="connsiteX13" fmla="*/ 125235 w 818378"/>
              <a:gd name="connsiteY13" fmla="*/ 534423 h 818377"/>
              <a:gd name="connsiteX14" fmla="*/ 0 w 818378"/>
              <a:gd name="connsiteY14" fmla="*/ 409188 h 818377"/>
              <a:gd name="connsiteX15" fmla="*/ 125235 w 818378"/>
              <a:gd name="connsiteY15" fmla="*/ 283953 h 818377"/>
              <a:gd name="connsiteX16" fmla="*/ 283954 w 818378"/>
              <a:gd name="connsiteY16" fmla="*/ 283953 h 818377"/>
              <a:gd name="connsiteX17" fmla="*/ 283954 w 818378"/>
              <a:gd name="connsiteY17" fmla="*/ 125235 h 818377"/>
              <a:gd name="connsiteX18" fmla="*/ 409189 w 818378"/>
              <a:gd name="connsiteY18" fmla="*/ 0 h 81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18378" h="818377">
                <a:moveTo>
                  <a:pt x="409189" y="0"/>
                </a:moveTo>
                <a:cubicBezTo>
                  <a:pt x="478354" y="0"/>
                  <a:pt x="534424" y="56070"/>
                  <a:pt x="534424" y="125235"/>
                </a:cubicBezTo>
                <a:lnTo>
                  <a:pt x="534424" y="283953"/>
                </a:lnTo>
                <a:lnTo>
                  <a:pt x="693143" y="283954"/>
                </a:lnTo>
                <a:cubicBezTo>
                  <a:pt x="762308" y="283954"/>
                  <a:pt x="818378" y="340024"/>
                  <a:pt x="818378" y="409189"/>
                </a:cubicBezTo>
                <a:lnTo>
                  <a:pt x="818377" y="409188"/>
                </a:lnTo>
                <a:cubicBezTo>
                  <a:pt x="818377" y="478353"/>
                  <a:pt x="762307" y="534423"/>
                  <a:pt x="693142" y="534423"/>
                </a:cubicBezTo>
                <a:lnTo>
                  <a:pt x="534423" y="534423"/>
                </a:lnTo>
                <a:lnTo>
                  <a:pt x="534423" y="693142"/>
                </a:lnTo>
                <a:cubicBezTo>
                  <a:pt x="534423" y="762307"/>
                  <a:pt x="478353" y="818377"/>
                  <a:pt x="409188" y="818377"/>
                </a:cubicBezTo>
                <a:lnTo>
                  <a:pt x="409189" y="818376"/>
                </a:lnTo>
                <a:cubicBezTo>
                  <a:pt x="340024" y="818376"/>
                  <a:pt x="283954" y="762306"/>
                  <a:pt x="283954" y="693141"/>
                </a:cubicBezTo>
                <a:lnTo>
                  <a:pt x="283954" y="534423"/>
                </a:lnTo>
                <a:lnTo>
                  <a:pt x="125235" y="534423"/>
                </a:lnTo>
                <a:cubicBezTo>
                  <a:pt x="56070" y="534423"/>
                  <a:pt x="0" y="478353"/>
                  <a:pt x="0" y="409188"/>
                </a:cubicBezTo>
                <a:cubicBezTo>
                  <a:pt x="0" y="340023"/>
                  <a:pt x="56070" y="283953"/>
                  <a:pt x="125235" y="283953"/>
                </a:cubicBezTo>
                <a:lnTo>
                  <a:pt x="283954" y="283953"/>
                </a:lnTo>
                <a:lnTo>
                  <a:pt x="283954" y="125235"/>
                </a:lnTo>
                <a:cubicBezTo>
                  <a:pt x="283954" y="56070"/>
                  <a:pt x="340024" y="0"/>
                  <a:pt x="409189" y="0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715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  <a:sym typeface="Arial"/>
            </a:endParaRPr>
          </a:p>
        </p:txBody>
      </p:sp>
      <p:sp>
        <p:nvSpPr>
          <p:cNvPr id="19" name="9Slide.vn 3"/>
          <p:cNvSpPr txBox="1"/>
          <p:nvPr/>
        </p:nvSpPr>
        <p:spPr>
          <a:xfrm>
            <a:off x="291548" y="107298"/>
            <a:ext cx="11608904" cy="1661993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7715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CHÚC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SỨC KHOẺ CÁC THẦY CÔ VÀ </a:t>
            </a:r>
          </a:p>
          <a:p>
            <a:pPr marL="0" marR="0" lvl="0" indent="0" algn="ctr" defTabSz="7715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 EM HỌC SINH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7715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9" name="9Slide.vn 6"/>
          <p:cNvSpPr/>
          <p:nvPr/>
        </p:nvSpPr>
        <p:spPr>
          <a:xfrm>
            <a:off x="1562018" y="1367766"/>
            <a:ext cx="520700" cy="500063"/>
          </a:xfrm>
          <a:custGeom>
            <a:avLst/>
            <a:gdLst>
              <a:gd name="connsiteX0" fmla="*/ 409189 w 818378"/>
              <a:gd name="connsiteY0" fmla="*/ 0 h 818377"/>
              <a:gd name="connsiteX1" fmla="*/ 534424 w 818378"/>
              <a:gd name="connsiteY1" fmla="*/ 125235 h 818377"/>
              <a:gd name="connsiteX2" fmla="*/ 534424 w 818378"/>
              <a:gd name="connsiteY2" fmla="*/ 283953 h 818377"/>
              <a:gd name="connsiteX3" fmla="*/ 693143 w 818378"/>
              <a:gd name="connsiteY3" fmla="*/ 283954 h 818377"/>
              <a:gd name="connsiteX4" fmla="*/ 818378 w 818378"/>
              <a:gd name="connsiteY4" fmla="*/ 409189 h 818377"/>
              <a:gd name="connsiteX5" fmla="*/ 818377 w 818378"/>
              <a:gd name="connsiteY5" fmla="*/ 409188 h 818377"/>
              <a:gd name="connsiteX6" fmla="*/ 693142 w 818378"/>
              <a:gd name="connsiteY6" fmla="*/ 534423 h 818377"/>
              <a:gd name="connsiteX7" fmla="*/ 534423 w 818378"/>
              <a:gd name="connsiteY7" fmla="*/ 534423 h 818377"/>
              <a:gd name="connsiteX8" fmla="*/ 534423 w 818378"/>
              <a:gd name="connsiteY8" fmla="*/ 693142 h 818377"/>
              <a:gd name="connsiteX9" fmla="*/ 409188 w 818378"/>
              <a:gd name="connsiteY9" fmla="*/ 818377 h 818377"/>
              <a:gd name="connsiteX10" fmla="*/ 409189 w 818378"/>
              <a:gd name="connsiteY10" fmla="*/ 818376 h 818377"/>
              <a:gd name="connsiteX11" fmla="*/ 283954 w 818378"/>
              <a:gd name="connsiteY11" fmla="*/ 693141 h 818377"/>
              <a:gd name="connsiteX12" fmla="*/ 283954 w 818378"/>
              <a:gd name="connsiteY12" fmla="*/ 534423 h 818377"/>
              <a:gd name="connsiteX13" fmla="*/ 125235 w 818378"/>
              <a:gd name="connsiteY13" fmla="*/ 534423 h 818377"/>
              <a:gd name="connsiteX14" fmla="*/ 0 w 818378"/>
              <a:gd name="connsiteY14" fmla="*/ 409188 h 818377"/>
              <a:gd name="connsiteX15" fmla="*/ 125235 w 818378"/>
              <a:gd name="connsiteY15" fmla="*/ 283953 h 818377"/>
              <a:gd name="connsiteX16" fmla="*/ 283954 w 818378"/>
              <a:gd name="connsiteY16" fmla="*/ 283953 h 818377"/>
              <a:gd name="connsiteX17" fmla="*/ 283954 w 818378"/>
              <a:gd name="connsiteY17" fmla="*/ 125235 h 818377"/>
              <a:gd name="connsiteX18" fmla="*/ 409189 w 818378"/>
              <a:gd name="connsiteY18" fmla="*/ 0 h 81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18378" h="818377">
                <a:moveTo>
                  <a:pt x="409189" y="0"/>
                </a:moveTo>
                <a:cubicBezTo>
                  <a:pt x="478354" y="0"/>
                  <a:pt x="534424" y="56070"/>
                  <a:pt x="534424" y="125235"/>
                </a:cubicBezTo>
                <a:lnTo>
                  <a:pt x="534424" y="283953"/>
                </a:lnTo>
                <a:lnTo>
                  <a:pt x="693143" y="283954"/>
                </a:lnTo>
                <a:cubicBezTo>
                  <a:pt x="762308" y="283954"/>
                  <a:pt x="818378" y="340024"/>
                  <a:pt x="818378" y="409189"/>
                </a:cubicBezTo>
                <a:lnTo>
                  <a:pt x="818377" y="409188"/>
                </a:lnTo>
                <a:cubicBezTo>
                  <a:pt x="818377" y="478353"/>
                  <a:pt x="762307" y="534423"/>
                  <a:pt x="693142" y="534423"/>
                </a:cubicBezTo>
                <a:lnTo>
                  <a:pt x="534423" y="534423"/>
                </a:lnTo>
                <a:lnTo>
                  <a:pt x="534423" y="693142"/>
                </a:lnTo>
                <a:cubicBezTo>
                  <a:pt x="534423" y="762307"/>
                  <a:pt x="478353" y="818377"/>
                  <a:pt x="409188" y="818377"/>
                </a:cubicBezTo>
                <a:lnTo>
                  <a:pt x="409189" y="818376"/>
                </a:lnTo>
                <a:cubicBezTo>
                  <a:pt x="340024" y="818376"/>
                  <a:pt x="283954" y="762306"/>
                  <a:pt x="283954" y="693141"/>
                </a:cubicBezTo>
                <a:lnTo>
                  <a:pt x="283954" y="534423"/>
                </a:lnTo>
                <a:lnTo>
                  <a:pt x="125235" y="534423"/>
                </a:lnTo>
                <a:cubicBezTo>
                  <a:pt x="56070" y="534423"/>
                  <a:pt x="0" y="478353"/>
                  <a:pt x="0" y="409188"/>
                </a:cubicBezTo>
                <a:cubicBezTo>
                  <a:pt x="0" y="340023"/>
                  <a:pt x="56070" y="283953"/>
                  <a:pt x="125235" y="283953"/>
                </a:cubicBezTo>
                <a:lnTo>
                  <a:pt x="283954" y="283953"/>
                </a:lnTo>
                <a:lnTo>
                  <a:pt x="283954" y="125235"/>
                </a:lnTo>
                <a:cubicBezTo>
                  <a:pt x="283954" y="56070"/>
                  <a:pt x="340024" y="0"/>
                  <a:pt x="409189" y="0"/>
                </a:cubicBezTo>
                <a:close/>
              </a:path>
            </a:pathLst>
          </a:custGeom>
          <a:solidFill>
            <a:srgbClr val="14A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715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  <a:sym typeface="Arial"/>
            </a:endParaRPr>
          </a:p>
        </p:txBody>
      </p:sp>
      <p:sp>
        <p:nvSpPr>
          <p:cNvPr id="221" name="9Slide.vn 7"/>
          <p:cNvSpPr/>
          <p:nvPr/>
        </p:nvSpPr>
        <p:spPr>
          <a:xfrm>
            <a:off x="7446963" y="4799014"/>
            <a:ext cx="195263" cy="195263"/>
          </a:xfrm>
          <a:custGeom>
            <a:avLst/>
            <a:gdLst>
              <a:gd name="connsiteX0" fmla="*/ 409189 w 818378"/>
              <a:gd name="connsiteY0" fmla="*/ 0 h 818377"/>
              <a:gd name="connsiteX1" fmla="*/ 534424 w 818378"/>
              <a:gd name="connsiteY1" fmla="*/ 125235 h 818377"/>
              <a:gd name="connsiteX2" fmla="*/ 534424 w 818378"/>
              <a:gd name="connsiteY2" fmla="*/ 283953 h 818377"/>
              <a:gd name="connsiteX3" fmla="*/ 693143 w 818378"/>
              <a:gd name="connsiteY3" fmla="*/ 283954 h 818377"/>
              <a:gd name="connsiteX4" fmla="*/ 818378 w 818378"/>
              <a:gd name="connsiteY4" fmla="*/ 409189 h 818377"/>
              <a:gd name="connsiteX5" fmla="*/ 818377 w 818378"/>
              <a:gd name="connsiteY5" fmla="*/ 409188 h 818377"/>
              <a:gd name="connsiteX6" fmla="*/ 693142 w 818378"/>
              <a:gd name="connsiteY6" fmla="*/ 534423 h 818377"/>
              <a:gd name="connsiteX7" fmla="*/ 534423 w 818378"/>
              <a:gd name="connsiteY7" fmla="*/ 534423 h 818377"/>
              <a:gd name="connsiteX8" fmla="*/ 534423 w 818378"/>
              <a:gd name="connsiteY8" fmla="*/ 693142 h 818377"/>
              <a:gd name="connsiteX9" fmla="*/ 409188 w 818378"/>
              <a:gd name="connsiteY9" fmla="*/ 818377 h 818377"/>
              <a:gd name="connsiteX10" fmla="*/ 409189 w 818378"/>
              <a:gd name="connsiteY10" fmla="*/ 818376 h 818377"/>
              <a:gd name="connsiteX11" fmla="*/ 283954 w 818378"/>
              <a:gd name="connsiteY11" fmla="*/ 693141 h 818377"/>
              <a:gd name="connsiteX12" fmla="*/ 283954 w 818378"/>
              <a:gd name="connsiteY12" fmla="*/ 534423 h 818377"/>
              <a:gd name="connsiteX13" fmla="*/ 125235 w 818378"/>
              <a:gd name="connsiteY13" fmla="*/ 534423 h 818377"/>
              <a:gd name="connsiteX14" fmla="*/ 0 w 818378"/>
              <a:gd name="connsiteY14" fmla="*/ 409188 h 818377"/>
              <a:gd name="connsiteX15" fmla="*/ 125235 w 818378"/>
              <a:gd name="connsiteY15" fmla="*/ 283953 h 818377"/>
              <a:gd name="connsiteX16" fmla="*/ 283954 w 818378"/>
              <a:gd name="connsiteY16" fmla="*/ 283953 h 818377"/>
              <a:gd name="connsiteX17" fmla="*/ 283954 w 818378"/>
              <a:gd name="connsiteY17" fmla="*/ 125235 h 818377"/>
              <a:gd name="connsiteX18" fmla="*/ 409189 w 818378"/>
              <a:gd name="connsiteY18" fmla="*/ 0 h 81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18378" h="818377">
                <a:moveTo>
                  <a:pt x="409189" y="0"/>
                </a:moveTo>
                <a:cubicBezTo>
                  <a:pt x="478354" y="0"/>
                  <a:pt x="534424" y="56070"/>
                  <a:pt x="534424" y="125235"/>
                </a:cubicBezTo>
                <a:lnTo>
                  <a:pt x="534424" y="283953"/>
                </a:lnTo>
                <a:lnTo>
                  <a:pt x="693143" y="283954"/>
                </a:lnTo>
                <a:cubicBezTo>
                  <a:pt x="762308" y="283954"/>
                  <a:pt x="818378" y="340024"/>
                  <a:pt x="818378" y="409189"/>
                </a:cubicBezTo>
                <a:lnTo>
                  <a:pt x="818377" y="409188"/>
                </a:lnTo>
                <a:cubicBezTo>
                  <a:pt x="818377" y="478353"/>
                  <a:pt x="762307" y="534423"/>
                  <a:pt x="693142" y="534423"/>
                </a:cubicBezTo>
                <a:lnTo>
                  <a:pt x="534423" y="534423"/>
                </a:lnTo>
                <a:lnTo>
                  <a:pt x="534423" y="693142"/>
                </a:lnTo>
                <a:cubicBezTo>
                  <a:pt x="534423" y="762307"/>
                  <a:pt x="478353" y="818377"/>
                  <a:pt x="409188" y="818377"/>
                </a:cubicBezTo>
                <a:lnTo>
                  <a:pt x="409189" y="818376"/>
                </a:lnTo>
                <a:cubicBezTo>
                  <a:pt x="340024" y="818376"/>
                  <a:pt x="283954" y="762306"/>
                  <a:pt x="283954" y="693141"/>
                </a:cubicBezTo>
                <a:lnTo>
                  <a:pt x="283954" y="534423"/>
                </a:lnTo>
                <a:lnTo>
                  <a:pt x="125235" y="534423"/>
                </a:lnTo>
                <a:cubicBezTo>
                  <a:pt x="56070" y="534423"/>
                  <a:pt x="0" y="478353"/>
                  <a:pt x="0" y="409188"/>
                </a:cubicBezTo>
                <a:cubicBezTo>
                  <a:pt x="0" y="340023"/>
                  <a:pt x="56070" y="283953"/>
                  <a:pt x="125235" y="283953"/>
                </a:cubicBezTo>
                <a:lnTo>
                  <a:pt x="283954" y="283953"/>
                </a:lnTo>
                <a:lnTo>
                  <a:pt x="283954" y="125235"/>
                </a:lnTo>
                <a:cubicBezTo>
                  <a:pt x="283954" y="56070"/>
                  <a:pt x="340024" y="0"/>
                  <a:pt x="40918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715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  <a:sym typeface="Arial"/>
            </a:endParaRPr>
          </a:p>
        </p:txBody>
      </p:sp>
      <p:sp>
        <p:nvSpPr>
          <p:cNvPr id="223" name="9Slide.vn 9"/>
          <p:cNvSpPr/>
          <p:nvPr/>
        </p:nvSpPr>
        <p:spPr>
          <a:xfrm>
            <a:off x="9759538" y="1489210"/>
            <a:ext cx="271463" cy="257175"/>
          </a:xfrm>
          <a:custGeom>
            <a:avLst/>
            <a:gdLst>
              <a:gd name="connsiteX0" fmla="*/ 409189 w 818378"/>
              <a:gd name="connsiteY0" fmla="*/ 0 h 818377"/>
              <a:gd name="connsiteX1" fmla="*/ 534424 w 818378"/>
              <a:gd name="connsiteY1" fmla="*/ 125235 h 818377"/>
              <a:gd name="connsiteX2" fmla="*/ 534424 w 818378"/>
              <a:gd name="connsiteY2" fmla="*/ 283953 h 818377"/>
              <a:gd name="connsiteX3" fmla="*/ 693143 w 818378"/>
              <a:gd name="connsiteY3" fmla="*/ 283954 h 818377"/>
              <a:gd name="connsiteX4" fmla="*/ 818378 w 818378"/>
              <a:gd name="connsiteY4" fmla="*/ 409189 h 818377"/>
              <a:gd name="connsiteX5" fmla="*/ 818377 w 818378"/>
              <a:gd name="connsiteY5" fmla="*/ 409188 h 818377"/>
              <a:gd name="connsiteX6" fmla="*/ 693142 w 818378"/>
              <a:gd name="connsiteY6" fmla="*/ 534423 h 818377"/>
              <a:gd name="connsiteX7" fmla="*/ 534423 w 818378"/>
              <a:gd name="connsiteY7" fmla="*/ 534423 h 818377"/>
              <a:gd name="connsiteX8" fmla="*/ 534423 w 818378"/>
              <a:gd name="connsiteY8" fmla="*/ 693142 h 818377"/>
              <a:gd name="connsiteX9" fmla="*/ 409188 w 818378"/>
              <a:gd name="connsiteY9" fmla="*/ 818377 h 818377"/>
              <a:gd name="connsiteX10" fmla="*/ 409189 w 818378"/>
              <a:gd name="connsiteY10" fmla="*/ 818376 h 818377"/>
              <a:gd name="connsiteX11" fmla="*/ 283954 w 818378"/>
              <a:gd name="connsiteY11" fmla="*/ 693141 h 818377"/>
              <a:gd name="connsiteX12" fmla="*/ 283954 w 818378"/>
              <a:gd name="connsiteY12" fmla="*/ 534423 h 818377"/>
              <a:gd name="connsiteX13" fmla="*/ 125235 w 818378"/>
              <a:gd name="connsiteY13" fmla="*/ 534423 h 818377"/>
              <a:gd name="connsiteX14" fmla="*/ 0 w 818378"/>
              <a:gd name="connsiteY14" fmla="*/ 409188 h 818377"/>
              <a:gd name="connsiteX15" fmla="*/ 125235 w 818378"/>
              <a:gd name="connsiteY15" fmla="*/ 283953 h 818377"/>
              <a:gd name="connsiteX16" fmla="*/ 283954 w 818378"/>
              <a:gd name="connsiteY16" fmla="*/ 283953 h 818377"/>
              <a:gd name="connsiteX17" fmla="*/ 283954 w 818378"/>
              <a:gd name="connsiteY17" fmla="*/ 125235 h 818377"/>
              <a:gd name="connsiteX18" fmla="*/ 409189 w 818378"/>
              <a:gd name="connsiteY18" fmla="*/ 0 h 81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18378" h="818377">
                <a:moveTo>
                  <a:pt x="409189" y="0"/>
                </a:moveTo>
                <a:cubicBezTo>
                  <a:pt x="478354" y="0"/>
                  <a:pt x="534424" y="56070"/>
                  <a:pt x="534424" y="125235"/>
                </a:cubicBezTo>
                <a:lnTo>
                  <a:pt x="534424" y="283953"/>
                </a:lnTo>
                <a:lnTo>
                  <a:pt x="693143" y="283954"/>
                </a:lnTo>
                <a:cubicBezTo>
                  <a:pt x="762308" y="283954"/>
                  <a:pt x="818378" y="340024"/>
                  <a:pt x="818378" y="409189"/>
                </a:cubicBezTo>
                <a:lnTo>
                  <a:pt x="818377" y="409188"/>
                </a:lnTo>
                <a:cubicBezTo>
                  <a:pt x="818377" y="478353"/>
                  <a:pt x="762307" y="534423"/>
                  <a:pt x="693142" y="534423"/>
                </a:cubicBezTo>
                <a:lnTo>
                  <a:pt x="534423" y="534423"/>
                </a:lnTo>
                <a:lnTo>
                  <a:pt x="534423" y="693142"/>
                </a:lnTo>
                <a:cubicBezTo>
                  <a:pt x="534423" y="762307"/>
                  <a:pt x="478353" y="818377"/>
                  <a:pt x="409188" y="818377"/>
                </a:cubicBezTo>
                <a:lnTo>
                  <a:pt x="409189" y="818376"/>
                </a:lnTo>
                <a:cubicBezTo>
                  <a:pt x="340024" y="818376"/>
                  <a:pt x="283954" y="762306"/>
                  <a:pt x="283954" y="693141"/>
                </a:cubicBezTo>
                <a:lnTo>
                  <a:pt x="283954" y="534423"/>
                </a:lnTo>
                <a:lnTo>
                  <a:pt x="125235" y="534423"/>
                </a:lnTo>
                <a:cubicBezTo>
                  <a:pt x="56070" y="534423"/>
                  <a:pt x="0" y="478353"/>
                  <a:pt x="0" y="409188"/>
                </a:cubicBezTo>
                <a:cubicBezTo>
                  <a:pt x="0" y="340023"/>
                  <a:pt x="56070" y="283953"/>
                  <a:pt x="125235" y="283953"/>
                </a:cubicBezTo>
                <a:lnTo>
                  <a:pt x="283954" y="283953"/>
                </a:lnTo>
                <a:lnTo>
                  <a:pt x="283954" y="125235"/>
                </a:lnTo>
                <a:cubicBezTo>
                  <a:pt x="283954" y="56070"/>
                  <a:pt x="340024" y="0"/>
                  <a:pt x="409189" y="0"/>
                </a:cubicBezTo>
                <a:close/>
              </a:path>
            </a:pathLst>
          </a:custGeom>
          <a:solidFill>
            <a:srgbClr val="14A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715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  <a:sym typeface="Arial"/>
            </a:endParaRPr>
          </a:p>
        </p:txBody>
      </p:sp>
      <p:pic>
        <p:nvPicPr>
          <p:cNvPr id="11162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49" y="1867829"/>
            <a:ext cx="7035527" cy="499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022" y="1889649"/>
            <a:ext cx="4573377" cy="50048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4928" y="2711670"/>
            <a:ext cx="1543734" cy="16512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977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9" name="Google Shape;2399;p38"/>
          <p:cNvGrpSpPr/>
          <p:nvPr/>
        </p:nvGrpSpPr>
        <p:grpSpPr>
          <a:xfrm>
            <a:off x="10788591" y="2608234"/>
            <a:ext cx="685421" cy="738569"/>
            <a:chOff x="2904293" y="162850"/>
            <a:chExt cx="514066" cy="553927"/>
          </a:xfrm>
        </p:grpSpPr>
        <p:sp>
          <p:nvSpPr>
            <p:cNvPr id="2400" name="Google Shape;2400;p38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38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38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38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38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09" name="Google Shape;2409;p38"/>
          <p:cNvGrpSpPr/>
          <p:nvPr/>
        </p:nvGrpSpPr>
        <p:grpSpPr>
          <a:xfrm>
            <a:off x="8546355" y="2868893"/>
            <a:ext cx="1647805" cy="1922367"/>
            <a:chOff x="4386880" y="1514533"/>
            <a:chExt cx="743550" cy="867442"/>
          </a:xfrm>
        </p:grpSpPr>
        <p:sp>
          <p:nvSpPr>
            <p:cNvPr id="2410" name="Google Shape;2410;p38"/>
            <p:cNvSpPr/>
            <p:nvPr/>
          </p:nvSpPr>
          <p:spPr>
            <a:xfrm>
              <a:off x="4391159" y="1518779"/>
              <a:ext cx="734926" cy="859016"/>
            </a:xfrm>
            <a:custGeom>
              <a:avLst/>
              <a:gdLst/>
              <a:ahLst/>
              <a:cxnLst/>
              <a:rect l="l" t="t" r="r" b="b"/>
              <a:pathLst>
                <a:path w="22328" h="26098" extrusionOk="0">
                  <a:moveTo>
                    <a:pt x="15887" y="0"/>
                  </a:moveTo>
                  <a:cubicBezTo>
                    <a:pt x="15817" y="0"/>
                    <a:pt x="15745" y="10"/>
                    <a:pt x="15674" y="29"/>
                  </a:cubicBezTo>
                  <a:lnTo>
                    <a:pt x="615" y="4190"/>
                  </a:lnTo>
                  <a:cubicBezTo>
                    <a:pt x="446" y="4237"/>
                    <a:pt x="305" y="4333"/>
                    <a:pt x="204" y="4461"/>
                  </a:cubicBezTo>
                  <a:cubicBezTo>
                    <a:pt x="165" y="4509"/>
                    <a:pt x="133" y="4562"/>
                    <a:pt x="107" y="4618"/>
                  </a:cubicBezTo>
                  <a:cubicBezTo>
                    <a:pt x="22" y="4785"/>
                    <a:pt x="0" y="4985"/>
                    <a:pt x="54" y="5180"/>
                  </a:cubicBezTo>
                  <a:lnTo>
                    <a:pt x="5668" y="25506"/>
                  </a:lnTo>
                  <a:cubicBezTo>
                    <a:pt x="5766" y="25863"/>
                    <a:pt x="6091" y="26097"/>
                    <a:pt x="6443" y="26097"/>
                  </a:cubicBezTo>
                  <a:cubicBezTo>
                    <a:pt x="6514" y="26097"/>
                    <a:pt x="6586" y="26088"/>
                    <a:pt x="6657" y="26068"/>
                  </a:cubicBezTo>
                  <a:lnTo>
                    <a:pt x="21715" y="21909"/>
                  </a:lnTo>
                  <a:cubicBezTo>
                    <a:pt x="21867" y="21866"/>
                    <a:pt x="21997" y="21785"/>
                    <a:pt x="22096" y="21674"/>
                  </a:cubicBezTo>
                  <a:cubicBezTo>
                    <a:pt x="22158" y="21607"/>
                    <a:pt x="22205" y="21530"/>
                    <a:pt x="22242" y="21447"/>
                  </a:cubicBezTo>
                  <a:cubicBezTo>
                    <a:pt x="22311" y="21286"/>
                    <a:pt x="22328" y="21100"/>
                    <a:pt x="22277" y="20919"/>
                  </a:cubicBezTo>
                  <a:lnTo>
                    <a:pt x="16663" y="592"/>
                  </a:lnTo>
                  <a:cubicBezTo>
                    <a:pt x="16565" y="234"/>
                    <a:pt x="16240" y="0"/>
                    <a:pt x="15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4559189" y="1718276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8" y="0"/>
                  </a:moveTo>
                  <a:cubicBezTo>
                    <a:pt x="1156" y="0"/>
                    <a:pt x="604" y="323"/>
                    <a:pt x="359" y="741"/>
                  </a:cubicBezTo>
                  <a:cubicBezTo>
                    <a:pt x="1" y="1354"/>
                    <a:pt x="555" y="1814"/>
                    <a:pt x="1261" y="1814"/>
                  </a:cubicBezTo>
                  <a:cubicBezTo>
                    <a:pt x="1588" y="1814"/>
                    <a:pt x="1948" y="1715"/>
                    <a:pt x="2265" y="1488"/>
                  </a:cubicBezTo>
                  <a:cubicBezTo>
                    <a:pt x="3123" y="873"/>
                    <a:pt x="2807" y="204"/>
                    <a:pt x="2179" y="50"/>
                  </a:cubicBezTo>
                  <a:cubicBezTo>
                    <a:pt x="2041" y="16"/>
                    <a:pt x="1903" y="0"/>
                    <a:pt x="1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4734395" y="1669891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7" y="1"/>
                  </a:moveTo>
                  <a:cubicBezTo>
                    <a:pt x="1156" y="1"/>
                    <a:pt x="602" y="324"/>
                    <a:pt x="358" y="742"/>
                  </a:cubicBezTo>
                  <a:cubicBezTo>
                    <a:pt x="1" y="1355"/>
                    <a:pt x="554" y="1814"/>
                    <a:pt x="1259" y="1814"/>
                  </a:cubicBezTo>
                  <a:cubicBezTo>
                    <a:pt x="1586" y="1814"/>
                    <a:pt x="1946" y="1715"/>
                    <a:pt x="2264" y="1488"/>
                  </a:cubicBezTo>
                  <a:cubicBezTo>
                    <a:pt x="3122" y="874"/>
                    <a:pt x="2805" y="205"/>
                    <a:pt x="2178" y="50"/>
                  </a:cubicBezTo>
                  <a:cubicBezTo>
                    <a:pt x="2040" y="17"/>
                    <a:pt x="1902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38"/>
            <p:cNvSpPr/>
            <p:nvPr/>
          </p:nvSpPr>
          <p:spPr>
            <a:xfrm>
              <a:off x="4651713" y="1681148"/>
              <a:ext cx="76429" cy="53026"/>
            </a:xfrm>
            <a:custGeom>
              <a:avLst/>
              <a:gdLst/>
              <a:ahLst/>
              <a:cxnLst/>
              <a:rect l="l" t="t" r="r" b="b"/>
              <a:pathLst>
                <a:path w="2322" h="1611" extrusionOk="0">
                  <a:moveTo>
                    <a:pt x="2095" y="1"/>
                  </a:moveTo>
                  <a:cubicBezTo>
                    <a:pt x="2081" y="1"/>
                    <a:pt x="2068" y="3"/>
                    <a:pt x="2054" y="7"/>
                  </a:cubicBezTo>
                  <a:cubicBezTo>
                    <a:pt x="1986" y="31"/>
                    <a:pt x="1949" y="105"/>
                    <a:pt x="1971" y="172"/>
                  </a:cubicBezTo>
                  <a:cubicBezTo>
                    <a:pt x="2050" y="405"/>
                    <a:pt x="2030" y="655"/>
                    <a:pt x="1915" y="877"/>
                  </a:cubicBezTo>
                  <a:cubicBezTo>
                    <a:pt x="1801" y="1092"/>
                    <a:pt x="1607" y="1251"/>
                    <a:pt x="1380" y="1316"/>
                  </a:cubicBezTo>
                  <a:cubicBezTo>
                    <a:pt x="1304" y="1338"/>
                    <a:pt x="1225" y="1349"/>
                    <a:pt x="1147" y="1349"/>
                  </a:cubicBezTo>
                  <a:cubicBezTo>
                    <a:pt x="988" y="1349"/>
                    <a:pt x="829" y="1305"/>
                    <a:pt x="688" y="1220"/>
                  </a:cubicBezTo>
                  <a:cubicBezTo>
                    <a:pt x="473" y="1092"/>
                    <a:pt x="325" y="887"/>
                    <a:pt x="272" y="644"/>
                  </a:cubicBezTo>
                  <a:cubicBezTo>
                    <a:pt x="259" y="583"/>
                    <a:pt x="204" y="541"/>
                    <a:pt x="144" y="541"/>
                  </a:cubicBezTo>
                  <a:cubicBezTo>
                    <a:pt x="135" y="541"/>
                    <a:pt x="126" y="542"/>
                    <a:pt x="117" y="544"/>
                  </a:cubicBezTo>
                  <a:cubicBezTo>
                    <a:pt x="46" y="560"/>
                    <a:pt x="1" y="629"/>
                    <a:pt x="17" y="699"/>
                  </a:cubicBezTo>
                  <a:cubicBezTo>
                    <a:pt x="83" y="1010"/>
                    <a:pt x="280" y="1281"/>
                    <a:pt x="554" y="1446"/>
                  </a:cubicBezTo>
                  <a:cubicBezTo>
                    <a:pt x="735" y="1554"/>
                    <a:pt x="941" y="1611"/>
                    <a:pt x="1147" y="1611"/>
                  </a:cubicBezTo>
                  <a:cubicBezTo>
                    <a:pt x="1251" y="1611"/>
                    <a:pt x="1353" y="1597"/>
                    <a:pt x="1452" y="1568"/>
                  </a:cubicBezTo>
                  <a:cubicBezTo>
                    <a:pt x="1747" y="1484"/>
                    <a:pt x="2000" y="1277"/>
                    <a:pt x="2146" y="999"/>
                  </a:cubicBezTo>
                  <a:cubicBezTo>
                    <a:pt x="2295" y="714"/>
                    <a:pt x="2321" y="393"/>
                    <a:pt x="2219" y="90"/>
                  </a:cubicBezTo>
                  <a:cubicBezTo>
                    <a:pt x="2201" y="36"/>
                    <a:pt x="2150" y="1"/>
                    <a:pt x="20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38"/>
            <p:cNvSpPr/>
            <p:nvPr/>
          </p:nvSpPr>
          <p:spPr>
            <a:xfrm>
              <a:off x="4546978" y="1667850"/>
              <a:ext cx="88113" cy="43250"/>
            </a:xfrm>
            <a:custGeom>
              <a:avLst/>
              <a:gdLst/>
              <a:ahLst/>
              <a:cxnLst/>
              <a:rect l="l" t="t" r="r" b="b"/>
              <a:pathLst>
                <a:path w="2677" h="1314" extrusionOk="0">
                  <a:moveTo>
                    <a:pt x="1668" y="1"/>
                  </a:moveTo>
                  <a:cubicBezTo>
                    <a:pt x="1628" y="1"/>
                    <a:pt x="1587" y="4"/>
                    <a:pt x="1547" y="9"/>
                  </a:cubicBezTo>
                  <a:cubicBezTo>
                    <a:pt x="1295" y="42"/>
                    <a:pt x="1077" y="183"/>
                    <a:pt x="923" y="384"/>
                  </a:cubicBezTo>
                  <a:lnTo>
                    <a:pt x="369" y="122"/>
                  </a:lnTo>
                  <a:cubicBezTo>
                    <a:pt x="351" y="113"/>
                    <a:pt x="332" y="109"/>
                    <a:pt x="313" y="109"/>
                  </a:cubicBezTo>
                  <a:cubicBezTo>
                    <a:pt x="264" y="109"/>
                    <a:pt x="217" y="137"/>
                    <a:pt x="194" y="185"/>
                  </a:cubicBezTo>
                  <a:cubicBezTo>
                    <a:pt x="163" y="250"/>
                    <a:pt x="192" y="326"/>
                    <a:pt x="257" y="358"/>
                  </a:cubicBezTo>
                  <a:lnTo>
                    <a:pt x="789" y="610"/>
                  </a:lnTo>
                  <a:cubicBezTo>
                    <a:pt x="770" y="651"/>
                    <a:pt x="753" y="695"/>
                    <a:pt x="740" y="739"/>
                  </a:cubicBezTo>
                  <a:lnTo>
                    <a:pt x="145" y="698"/>
                  </a:lnTo>
                  <a:cubicBezTo>
                    <a:pt x="142" y="697"/>
                    <a:pt x="138" y="697"/>
                    <a:pt x="134" y="697"/>
                  </a:cubicBezTo>
                  <a:cubicBezTo>
                    <a:pt x="67" y="697"/>
                    <a:pt x="11" y="750"/>
                    <a:pt x="6" y="819"/>
                  </a:cubicBezTo>
                  <a:cubicBezTo>
                    <a:pt x="1" y="890"/>
                    <a:pt x="55" y="953"/>
                    <a:pt x="126" y="958"/>
                  </a:cubicBezTo>
                  <a:lnTo>
                    <a:pt x="687" y="997"/>
                  </a:lnTo>
                  <a:cubicBezTo>
                    <a:pt x="679" y="1059"/>
                    <a:pt x="678" y="1124"/>
                    <a:pt x="682" y="1189"/>
                  </a:cubicBezTo>
                  <a:cubicBezTo>
                    <a:pt x="685" y="1258"/>
                    <a:pt x="742" y="1314"/>
                    <a:pt x="811" y="1314"/>
                  </a:cubicBezTo>
                  <a:lnTo>
                    <a:pt x="818" y="1314"/>
                  </a:lnTo>
                  <a:cubicBezTo>
                    <a:pt x="890" y="1309"/>
                    <a:pt x="945" y="1249"/>
                    <a:pt x="942" y="1176"/>
                  </a:cubicBezTo>
                  <a:cubicBezTo>
                    <a:pt x="918" y="719"/>
                    <a:pt x="1199" y="321"/>
                    <a:pt x="1583" y="270"/>
                  </a:cubicBezTo>
                  <a:cubicBezTo>
                    <a:pt x="1611" y="266"/>
                    <a:pt x="1640" y="264"/>
                    <a:pt x="1669" y="264"/>
                  </a:cubicBezTo>
                  <a:cubicBezTo>
                    <a:pt x="1961" y="264"/>
                    <a:pt x="2252" y="458"/>
                    <a:pt x="2410" y="770"/>
                  </a:cubicBezTo>
                  <a:cubicBezTo>
                    <a:pt x="2434" y="815"/>
                    <a:pt x="2479" y="841"/>
                    <a:pt x="2527" y="841"/>
                  </a:cubicBezTo>
                  <a:cubicBezTo>
                    <a:pt x="2547" y="841"/>
                    <a:pt x="2567" y="836"/>
                    <a:pt x="2586" y="826"/>
                  </a:cubicBezTo>
                  <a:cubicBezTo>
                    <a:pt x="2650" y="793"/>
                    <a:pt x="2676" y="715"/>
                    <a:pt x="2642" y="651"/>
                  </a:cubicBezTo>
                  <a:cubicBezTo>
                    <a:pt x="2438" y="250"/>
                    <a:pt x="2058" y="1"/>
                    <a:pt x="1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4731663" y="1606629"/>
              <a:ext cx="79951" cy="59313"/>
            </a:xfrm>
            <a:custGeom>
              <a:avLst/>
              <a:gdLst/>
              <a:ahLst/>
              <a:cxnLst/>
              <a:rect l="l" t="t" r="r" b="b"/>
              <a:pathLst>
                <a:path w="2429" h="1802" extrusionOk="0">
                  <a:moveTo>
                    <a:pt x="1825" y="1"/>
                  </a:moveTo>
                  <a:cubicBezTo>
                    <a:pt x="1783" y="1"/>
                    <a:pt x="1742" y="21"/>
                    <a:pt x="1717" y="58"/>
                  </a:cubicBezTo>
                  <a:lnTo>
                    <a:pt x="1375" y="568"/>
                  </a:lnTo>
                  <a:cubicBezTo>
                    <a:pt x="1254" y="521"/>
                    <a:pt x="1126" y="495"/>
                    <a:pt x="1000" y="495"/>
                  </a:cubicBezTo>
                  <a:cubicBezTo>
                    <a:pt x="879" y="495"/>
                    <a:pt x="760" y="518"/>
                    <a:pt x="647" y="567"/>
                  </a:cubicBezTo>
                  <a:cubicBezTo>
                    <a:pt x="248" y="738"/>
                    <a:pt x="1" y="1184"/>
                    <a:pt x="36" y="1679"/>
                  </a:cubicBezTo>
                  <a:cubicBezTo>
                    <a:pt x="42" y="1748"/>
                    <a:pt x="100" y="1801"/>
                    <a:pt x="168" y="1801"/>
                  </a:cubicBezTo>
                  <a:lnTo>
                    <a:pt x="177" y="1801"/>
                  </a:lnTo>
                  <a:cubicBezTo>
                    <a:pt x="249" y="1796"/>
                    <a:pt x="303" y="1733"/>
                    <a:pt x="298" y="1662"/>
                  </a:cubicBezTo>
                  <a:cubicBezTo>
                    <a:pt x="271" y="1279"/>
                    <a:pt x="454" y="935"/>
                    <a:pt x="750" y="807"/>
                  </a:cubicBezTo>
                  <a:cubicBezTo>
                    <a:pt x="831" y="773"/>
                    <a:pt x="917" y="757"/>
                    <a:pt x="1003" y="757"/>
                  </a:cubicBezTo>
                  <a:cubicBezTo>
                    <a:pt x="1297" y="757"/>
                    <a:pt x="1601" y="945"/>
                    <a:pt x="1766" y="1257"/>
                  </a:cubicBezTo>
                  <a:cubicBezTo>
                    <a:pt x="1790" y="1302"/>
                    <a:pt x="1835" y="1327"/>
                    <a:pt x="1882" y="1327"/>
                  </a:cubicBezTo>
                  <a:cubicBezTo>
                    <a:pt x="1903" y="1327"/>
                    <a:pt x="1923" y="1322"/>
                    <a:pt x="1942" y="1312"/>
                  </a:cubicBezTo>
                  <a:cubicBezTo>
                    <a:pt x="2006" y="1279"/>
                    <a:pt x="2031" y="1199"/>
                    <a:pt x="1998" y="1135"/>
                  </a:cubicBezTo>
                  <a:cubicBezTo>
                    <a:pt x="1967" y="1077"/>
                    <a:pt x="1933" y="1023"/>
                    <a:pt x="1894" y="972"/>
                  </a:cubicBezTo>
                  <a:lnTo>
                    <a:pt x="2354" y="652"/>
                  </a:lnTo>
                  <a:cubicBezTo>
                    <a:pt x="2414" y="611"/>
                    <a:pt x="2429" y="530"/>
                    <a:pt x="2387" y="470"/>
                  </a:cubicBezTo>
                  <a:cubicBezTo>
                    <a:pt x="2362" y="433"/>
                    <a:pt x="2321" y="414"/>
                    <a:pt x="2280" y="414"/>
                  </a:cubicBezTo>
                  <a:cubicBezTo>
                    <a:pt x="2254" y="414"/>
                    <a:pt x="2228" y="421"/>
                    <a:pt x="2205" y="436"/>
                  </a:cubicBezTo>
                  <a:lnTo>
                    <a:pt x="1716" y="777"/>
                  </a:lnTo>
                  <a:cubicBezTo>
                    <a:pt x="1681" y="747"/>
                    <a:pt x="1644" y="718"/>
                    <a:pt x="1606" y="691"/>
                  </a:cubicBezTo>
                  <a:lnTo>
                    <a:pt x="1934" y="204"/>
                  </a:lnTo>
                  <a:cubicBezTo>
                    <a:pt x="1973" y="144"/>
                    <a:pt x="1957" y="63"/>
                    <a:pt x="1898" y="23"/>
                  </a:cubicBezTo>
                  <a:cubicBezTo>
                    <a:pt x="1875" y="8"/>
                    <a:pt x="1850" y="1"/>
                    <a:pt x="1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4391192" y="1670681"/>
              <a:ext cx="727290" cy="707047"/>
            </a:xfrm>
            <a:custGeom>
              <a:avLst/>
              <a:gdLst/>
              <a:ahLst/>
              <a:cxnLst/>
              <a:rect l="l" t="t" r="r" b="b"/>
              <a:pathLst>
                <a:path w="22096" h="21481" extrusionOk="0">
                  <a:moveTo>
                    <a:pt x="107" y="1"/>
                  </a:moveTo>
                  <a:cubicBezTo>
                    <a:pt x="23" y="169"/>
                    <a:pt x="0" y="368"/>
                    <a:pt x="54" y="564"/>
                  </a:cubicBezTo>
                  <a:lnTo>
                    <a:pt x="5668" y="20890"/>
                  </a:lnTo>
                  <a:cubicBezTo>
                    <a:pt x="5766" y="21245"/>
                    <a:pt x="6090" y="21480"/>
                    <a:pt x="6443" y="21480"/>
                  </a:cubicBezTo>
                  <a:cubicBezTo>
                    <a:pt x="6514" y="21480"/>
                    <a:pt x="6586" y="21471"/>
                    <a:pt x="6657" y="21451"/>
                  </a:cubicBezTo>
                  <a:lnTo>
                    <a:pt x="21715" y="17293"/>
                  </a:lnTo>
                  <a:cubicBezTo>
                    <a:pt x="21867" y="17250"/>
                    <a:pt x="21997" y="17167"/>
                    <a:pt x="22096" y="17058"/>
                  </a:cubicBezTo>
                  <a:cubicBezTo>
                    <a:pt x="21445" y="16409"/>
                    <a:pt x="20699" y="16174"/>
                    <a:pt x="19877" y="16174"/>
                  </a:cubicBezTo>
                  <a:cubicBezTo>
                    <a:pt x="19140" y="16174"/>
                    <a:pt x="18342" y="16363"/>
                    <a:pt x="17497" y="16610"/>
                  </a:cubicBezTo>
                  <a:cubicBezTo>
                    <a:pt x="12623" y="18028"/>
                    <a:pt x="10894" y="18631"/>
                    <a:pt x="9798" y="18631"/>
                  </a:cubicBezTo>
                  <a:cubicBezTo>
                    <a:pt x="9428" y="18631"/>
                    <a:pt x="9130" y="18562"/>
                    <a:pt x="8807" y="18432"/>
                  </a:cubicBezTo>
                  <a:cubicBezTo>
                    <a:pt x="6906" y="17663"/>
                    <a:pt x="6506" y="15480"/>
                    <a:pt x="5997" y="13732"/>
                  </a:cubicBezTo>
                  <a:cubicBezTo>
                    <a:pt x="5267" y="11220"/>
                    <a:pt x="4460" y="8728"/>
                    <a:pt x="3693" y="6228"/>
                  </a:cubicBezTo>
                  <a:cubicBezTo>
                    <a:pt x="3108" y="4318"/>
                    <a:pt x="2511" y="384"/>
                    <a:pt x="1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4896567" y="1580758"/>
              <a:ext cx="87258" cy="285998"/>
            </a:xfrm>
            <a:custGeom>
              <a:avLst/>
              <a:gdLst/>
              <a:ahLst/>
              <a:cxnLst/>
              <a:rect l="l" t="t" r="r" b="b"/>
              <a:pathLst>
                <a:path w="2651" h="8689" extrusionOk="0">
                  <a:moveTo>
                    <a:pt x="164" y="0"/>
                  </a:moveTo>
                  <a:cubicBezTo>
                    <a:pt x="155" y="0"/>
                    <a:pt x="146" y="1"/>
                    <a:pt x="137" y="3"/>
                  </a:cubicBezTo>
                  <a:cubicBezTo>
                    <a:pt x="56" y="18"/>
                    <a:pt x="1" y="94"/>
                    <a:pt x="16" y="176"/>
                  </a:cubicBezTo>
                  <a:cubicBezTo>
                    <a:pt x="144" y="894"/>
                    <a:pt x="303" y="1604"/>
                    <a:pt x="473" y="2312"/>
                  </a:cubicBezTo>
                  <a:cubicBezTo>
                    <a:pt x="641" y="3019"/>
                    <a:pt x="828" y="3721"/>
                    <a:pt x="1017" y="4423"/>
                  </a:cubicBezTo>
                  <a:lnTo>
                    <a:pt x="1315" y="5473"/>
                  </a:lnTo>
                  <a:cubicBezTo>
                    <a:pt x="1420" y="5821"/>
                    <a:pt x="1520" y="6172"/>
                    <a:pt x="1631" y="6517"/>
                  </a:cubicBezTo>
                  <a:cubicBezTo>
                    <a:pt x="1846" y="7212"/>
                    <a:pt x="2072" y="7904"/>
                    <a:pt x="2330" y="8587"/>
                  </a:cubicBezTo>
                  <a:cubicBezTo>
                    <a:pt x="2353" y="8648"/>
                    <a:pt x="2412" y="8688"/>
                    <a:pt x="2478" y="8688"/>
                  </a:cubicBezTo>
                  <a:cubicBezTo>
                    <a:pt x="2487" y="8688"/>
                    <a:pt x="2497" y="8687"/>
                    <a:pt x="2506" y="8686"/>
                  </a:cubicBezTo>
                  <a:cubicBezTo>
                    <a:pt x="2593" y="8670"/>
                    <a:pt x="2650" y="8588"/>
                    <a:pt x="2634" y="8502"/>
                  </a:cubicBezTo>
                  <a:cubicBezTo>
                    <a:pt x="2504" y="7783"/>
                    <a:pt x="2345" y="7073"/>
                    <a:pt x="2172" y="6366"/>
                  </a:cubicBezTo>
                  <a:cubicBezTo>
                    <a:pt x="2089" y="6013"/>
                    <a:pt x="1995" y="5662"/>
                    <a:pt x="1906" y="5310"/>
                  </a:cubicBezTo>
                  <a:lnTo>
                    <a:pt x="1623" y="4256"/>
                  </a:lnTo>
                  <a:cubicBezTo>
                    <a:pt x="1427" y="3556"/>
                    <a:pt x="1226" y="2857"/>
                    <a:pt x="1006" y="2164"/>
                  </a:cubicBezTo>
                  <a:cubicBezTo>
                    <a:pt x="790" y="1470"/>
                    <a:pt x="563" y="778"/>
                    <a:pt x="303" y="96"/>
                  </a:cubicBezTo>
                  <a:cubicBezTo>
                    <a:pt x="281" y="38"/>
                    <a:pt x="225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4689072" y="1792071"/>
              <a:ext cx="254565" cy="238601"/>
            </a:xfrm>
            <a:custGeom>
              <a:avLst/>
              <a:gdLst/>
              <a:ahLst/>
              <a:cxnLst/>
              <a:rect l="l" t="t" r="r" b="b"/>
              <a:pathLst>
                <a:path w="7734" h="7249" extrusionOk="0">
                  <a:moveTo>
                    <a:pt x="4360" y="0"/>
                  </a:moveTo>
                  <a:cubicBezTo>
                    <a:pt x="4175" y="0"/>
                    <a:pt x="3977" y="78"/>
                    <a:pt x="3789" y="233"/>
                  </a:cubicBezTo>
                  <a:cubicBezTo>
                    <a:pt x="3529" y="449"/>
                    <a:pt x="3395" y="675"/>
                    <a:pt x="3295" y="827"/>
                  </a:cubicBezTo>
                  <a:cubicBezTo>
                    <a:pt x="3282" y="847"/>
                    <a:pt x="3274" y="856"/>
                    <a:pt x="3259" y="856"/>
                  </a:cubicBezTo>
                  <a:cubicBezTo>
                    <a:pt x="3228" y="856"/>
                    <a:pt x="3167" y="815"/>
                    <a:pt x="2969" y="734"/>
                  </a:cubicBezTo>
                  <a:cubicBezTo>
                    <a:pt x="2718" y="631"/>
                    <a:pt x="2464" y="572"/>
                    <a:pt x="2241" y="572"/>
                  </a:cubicBezTo>
                  <a:cubicBezTo>
                    <a:pt x="1826" y="572"/>
                    <a:pt x="1518" y="775"/>
                    <a:pt x="1528" y="1275"/>
                  </a:cubicBezTo>
                  <a:cubicBezTo>
                    <a:pt x="1538" y="1871"/>
                    <a:pt x="1879" y="2274"/>
                    <a:pt x="1846" y="2329"/>
                  </a:cubicBezTo>
                  <a:cubicBezTo>
                    <a:pt x="1844" y="2333"/>
                    <a:pt x="1836" y="2335"/>
                    <a:pt x="1822" y="2335"/>
                  </a:cubicBezTo>
                  <a:cubicBezTo>
                    <a:pt x="1746" y="2335"/>
                    <a:pt x="1501" y="2285"/>
                    <a:pt x="1213" y="2285"/>
                  </a:cubicBezTo>
                  <a:cubicBezTo>
                    <a:pt x="938" y="2285"/>
                    <a:pt x="624" y="2330"/>
                    <a:pt x="383" y="2510"/>
                  </a:cubicBezTo>
                  <a:cubicBezTo>
                    <a:pt x="0" y="2795"/>
                    <a:pt x="81" y="3247"/>
                    <a:pt x="400" y="3588"/>
                  </a:cubicBezTo>
                  <a:cubicBezTo>
                    <a:pt x="703" y="3913"/>
                    <a:pt x="1010" y="4058"/>
                    <a:pt x="1282" y="4196"/>
                  </a:cubicBezTo>
                  <a:cubicBezTo>
                    <a:pt x="1274" y="4269"/>
                    <a:pt x="1213" y="4310"/>
                    <a:pt x="1178" y="4367"/>
                  </a:cubicBezTo>
                  <a:cubicBezTo>
                    <a:pt x="633" y="5262"/>
                    <a:pt x="907" y="6073"/>
                    <a:pt x="1650" y="6073"/>
                  </a:cubicBezTo>
                  <a:cubicBezTo>
                    <a:pt x="1753" y="6073"/>
                    <a:pt x="1865" y="6058"/>
                    <a:pt x="1985" y="6024"/>
                  </a:cubicBezTo>
                  <a:cubicBezTo>
                    <a:pt x="2270" y="5945"/>
                    <a:pt x="2431" y="5764"/>
                    <a:pt x="2479" y="5764"/>
                  </a:cubicBezTo>
                  <a:cubicBezTo>
                    <a:pt x="2481" y="5764"/>
                    <a:pt x="2483" y="5764"/>
                    <a:pt x="2484" y="5765"/>
                  </a:cubicBezTo>
                  <a:cubicBezTo>
                    <a:pt x="2516" y="5781"/>
                    <a:pt x="2479" y="5776"/>
                    <a:pt x="2453" y="6083"/>
                  </a:cubicBezTo>
                  <a:cubicBezTo>
                    <a:pt x="2398" y="6748"/>
                    <a:pt x="2779" y="7249"/>
                    <a:pt x="3285" y="7249"/>
                  </a:cubicBezTo>
                  <a:cubicBezTo>
                    <a:pt x="3362" y="7249"/>
                    <a:pt x="3442" y="7237"/>
                    <a:pt x="3524" y="7213"/>
                  </a:cubicBezTo>
                  <a:cubicBezTo>
                    <a:pt x="3920" y="7095"/>
                    <a:pt x="4228" y="6696"/>
                    <a:pt x="4362" y="6301"/>
                  </a:cubicBezTo>
                  <a:cubicBezTo>
                    <a:pt x="4390" y="6218"/>
                    <a:pt x="4401" y="6169"/>
                    <a:pt x="4422" y="6169"/>
                  </a:cubicBezTo>
                  <a:cubicBezTo>
                    <a:pt x="4429" y="6169"/>
                    <a:pt x="4438" y="6174"/>
                    <a:pt x="4448" y="6186"/>
                  </a:cubicBezTo>
                  <a:cubicBezTo>
                    <a:pt x="4592" y="6337"/>
                    <a:pt x="4813" y="6614"/>
                    <a:pt x="5213" y="6767"/>
                  </a:cubicBezTo>
                  <a:cubicBezTo>
                    <a:pt x="5344" y="6818"/>
                    <a:pt x="5471" y="6842"/>
                    <a:pt x="5589" y="6842"/>
                  </a:cubicBezTo>
                  <a:cubicBezTo>
                    <a:pt x="6078" y="6842"/>
                    <a:pt x="6424" y="6429"/>
                    <a:pt x="6353" y="5755"/>
                  </a:cubicBezTo>
                  <a:cubicBezTo>
                    <a:pt x="6328" y="5518"/>
                    <a:pt x="6179" y="5144"/>
                    <a:pt x="6054" y="4881"/>
                  </a:cubicBezTo>
                  <a:cubicBezTo>
                    <a:pt x="6043" y="4859"/>
                    <a:pt x="6054" y="4852"/>
                    <a:pt x="6083" y="4852"/>
                  </a:cubicBezTo>
                  <a:cubicBezTo>
                    <a:pt x="6135" y="4852"/>
                    <a:pt x="6247" y="4874"/>
                    <a:pt x="6405" y="4874"/>
                  </a:cubicBezTo>
                  <a:cubicBezTo>
                    <a:pt x="6548" y="4874"/>
                    <a:pt x="6728" y="4856"/>
                    <a:pt x="6937" y="4787"/>
                  </a:cubicBezTo>
                  <a:cubicBezTo>
                    <a:pt x="7734" y="4526"/>
                    <a:pt x="7723" y="3574"/>
                    <a:pt x="6686" y="3055"/>
                  </a:cubicBezTo>
                  <a:cubicBezTo>
                    <a:pt x="6603" y="3014"/>
                    <a:pt x="6568" y="3018"/>
                    <a:pt x="6659" y="2927"/>
                  </a:cubicBezTo>
                  <a:cubicBezTo>
                    <a:pt x="6810" y="2776"/>
                    <a:pt x="6921" y="2599"/>
                    <a:pt x="6995" y="2399"/>
                  </a:cubicBezTo>
                  <a:cubicBezTo>
                    <a:pt x="7268" y="1670"/>
                    <a:pt x="6757" y="1123"/>
                    <a:pt x="6037" y="1123"/>
                  </a:cubicBezTo>
                  <a:cubicBezTo>
                    <a:pt x="5869" y="1123"/>
                    <a:pt x="5689" y="1153"/>
                    <a:pt x="5505" y="1218"/>
                  </a:cubicBezTo>
                  <a:cubicBezTo>
                    <a:pt x="5298" y="1291"/>
                    <a:pt x="5215" y="1352"/>
                    <a:pt x="5182" y="1352"/>
                  </a:cubicBezTo>
                  <a:cubicBezTo>
                    <a:pt x="5162" y="1352"/>
                    <a:pt x="5160" y="1330"/>
                    <a:pt x="5160" y="1276"/>
                  </a:cubicBezTo>
                  <a:cubicBezTo>
                    <a:pt x="5160" y="432"/>
                    <a:pt x="479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4783834" y="1882291"/>
              <a:ext cx="74487" cy="59642"/>
            </a:xfrm>
            <a:custGeom>
              <a:avLst/>
              <a:gdLst/>
              <a:ahLst/>
              <a:cxnLst/>
              <a:rect l="l" t="t" r="r" b="b"/>
              <a:pathLst>
                <a:path w="2263" h="1812" extrusionOk="0">
                  <a:moveTo>
                    <a:pt x="1106" y="0"/>
                  </a:moveTo>
                  <a:cubicBezTo>
                    <a:pt x="753" y="0"/>
                    <a:pt x="393" y="188"/>
                    <a:pt x="252" y="513"/>
                  </a:cubicBezTo>
                  <a:cubicBezTo>
                    <a:pt x="1" y="1096"/>
                    <a:pt x="477" y="1811"/>
                    <a:pt x="1106" y="1811"/>
                  </a:cubicBezTo>
                  <a:cubicBezTo>
                    <a:pt x="1116" y="1811"/>
                    <a:pt x="1126" y="1811"/>
                    <a:pt x="1135" y="1811"/>
                  </a:cubicBezTo>
                  <a:cubicBezTo>
                    <a:pt x="1907" y="1784"/>
                    <a:pt x="2263" y="842"/>
                    <a:pt x="1734" y="262"/>
                  </a:cubicBezTo>
                  <a:cubicBezTo>
                    <a:pt x="1571" y="82"/>
                    <a:pt x="1340" y="0"/>
                    <a:pt x="1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4818756" y="1811985"/>
              <a:ext cx="21658" cy="59839"/>
            </a:xfrm>
            <a:custGeom>
              <a:avLst/>
              <a:gdLst/>
              <a:ahLst/>
              <a:cxnLst/>
              <a:rect l="l" t="t" r="r" b="b"/>
              <a:pathLst>
                <a:path w="658" h="1818" extrusionOk="0">
                  <a:moveTo>
                    <a:pt x="470" y="0"/>
                  </a:moveTo>
                  <a:cubicBezTo>
                    <a:pt x="423" y="0"/>
                    <a:pt x="378" y="25"/>
                    <a:pt x="354" y="70"/>
                  </a:cubicBezTo>
                  <a:cubicBezTo>
                    <a:pt x="124" y="515"/>
                    <a:pt x="1" y="1227"/>
                    <a:pt x="55" y="1698"/>
                  </a:cubicBezTo>
                  <a:cubicBezTo>
                    <a:pt x="65" y="1775"/>
                    <a:pt x="128" y="1817"/>
                    <a:pt x="191" y="1817"/>
                  </a:cubicBezTo>
                  <a:cubicBezTo>
                    <a:pt x="238" y="1817"/>
                    <a:pt x="284" y="1794"/>
                    <a:pt x="309" y="1745"/>
                  </a:cubicBezTo>
                  <a:cubicBezTo>
                    <a:pt x="538" y="1301"/>
                    <a:pt x="657" y="586"/>
                    <a:pt x="601" y="116"/>
                  </a:cubicBezTo>
                  <a:cubicBezTo>
                    <a:pt x="594" y="74"/>
                    <a:pt x="570" y="36"/>
                    <a:pt x="532" y="15"/>
                  </a:cubicBezTo>
                  <a:cubicBezTo>
                    <a:pt x="512" y="5"/>
                    <a:pt x="491" y="0"/>
                    <a:pt x="47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4757568" y="1830121"/>
              <a:ext cx="40617" cy="46213"/>
            </a:xfrm>
            <a:custGeom>
              <a:avLst/>
              <a:gdLst/>
              <a:ahLst/>
              <a:cxnLst/>
              <a:rect l="l" t="t" r="r" b="b"/>
              <a:pathLst>
                <a:path w="1234" h="1404" extrusionOk="0">
                  <a:moveTo>
                    <a:pt x="133" y="0"/>
                  </a:moveTo>
                  <a:cubicBezTo>
                    <a:pt x="122" y="0"/>
                    <a:pt x="112" y="2"/>
                    <a:pt x="103" y="5"/>
                  </a:cubicBezTo>
                  <a:cubicBezTo>
                    <a:pt x="35" y="32"/>
                    <a:pt x="0" y="107"/>
                    <a:pt x="27" y="175"/>
                  </a:cubicBezTo>
                  <a:cubicBezTo>
                    <a:pt x="126" y="432"/>
                    <a:pt x="275" y="646"/>
                    <a:pt x="435" y="851"/>
                  </a:cubicBezTo>
                  <a:cubicBezTo>
                    <a:pt x="793" y="1282"/>
                    <a:pt x="999" y="1404"/>
                    <a:pt x="1109" y="1404"/>
                  </a:cubicBezTo>
                  <a:cubicBezTo>
                    <a:pt x="1218" y="1404"/>
                    <a:pt x="1234" y="1285"/>
                    <a:pt x="1211" y="1227"/>
                  </a:cubicBezTo>
                  <a:cubicBezTo>
                    <a:pt x="1004" y="692"/>
                    <a:pt x="35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4713593" y="1891738"/>
              <a:ext cx="62012" cy="18301"/>
            </a:xfrm>
            <a:custGeom>
              <a:avLst/>
              <a:gdLst/>
              <a:ahLst/>
              <a:cxnLst/>
              <a:rect l="l" t="t" r="r" b="b"/>
              <a:pathLst>
                <a:path w="1884" h="556" extrusionOk="0">
                  <a:moveTo>
                    <a:pt x="429" y="0"/>
                  </a:moveTo>
                  <a:cubicBezTo>
                    <a:pt x="324" y="0"/>
                    <a:pt x="224" y="6"/>
                    <a:pt x="133" y="19"/>
                  </a:cubicBezTo>
                  <a:cubicBezTo>
                    <a:pt x="91" y="25"/>
                    <a:pt x="53" y="50"/>
                    <a:pt x="33" y="89"/>
                  </a:cubicBezTo>
                  <a:cubicBezTo>
                    <a:pt x="1" y="155"/>
                    <a:pt x="26" y="232"/>
                    <a:pt x="91" y="264"/>
                  </a:cubicBezTo>
                  <a:cubicBezTo>
                    <a:pt x="455" y="445"/>
                    <a:pt x="997" y="555"/>
                    <a:pt x="1440" y="555"/>
                  </a:cubicBezTo>
                  <a:cubicBezTo>
                    <a:pt x="1541" y="555"/>
                    <a:pt x="1637" y="550"/>
                    <a:pt x="1724" y="538"/>
                  </a:cubicBezTo>
                  <a:cubicBezTo>
                    <a:pt x="1856" y="519"/>
                    <a:pt x="1884" y="342"/>
                    <a:pt x="1766" y="283"/>
                  </a:cubicBezTo>
                  <a:cubicBezTo>
                    <a:pt x="1410" y="107"/>
                    <a:pt x="874" y="0"/>
                    <a:pt x="42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4731203" y="1932124"/>
              <a:ext cx="49570" cy="40222"/>
            </a:xfrm>
            <a:custGeom>
              <a:avLst/>
              <a:gdLst/>
              <a:ahLst/>
              <a:cxnLst/>
              <a:rect l="l" t="t" r="r" b="b"/>
              <a:pathLst>
                <a:path w="1506" h="1222" extrusionOk="0">
                  <a:moveTo>
                    <a:pt x="1332" y="0"/>
                  </a:moveTo>
                  <a:cubicBezTo>
                    <a:pt x="1315" y="0"/>
                    <a:pt x="1298" y="4"/>
                    <a:pt x="1280" y="11"/>
                  </a:cubicBezTo>
                  <a:cubicBezTo>
                    <a:pt x="719" y="242"/>
                    <a:pt x="1" y="952"/>
                    <a:pt x="77" y="1141"/>
                  </a:cubicBezTo>
                  <a:cubicBezTo>
                    <a:pt x="98" y="1191"/>
                    <a:pt x="148" y="1221"/>
                    <a:pt x="199" y="1221"/>
                  </a:cubicBezTo>
                  <a:cubicBezTo>
                    <a:pt x="216" y="1221"/>
                    <a:pt x="232" y="1218"/>
                    <a:pt x="248" y="1212"/>
                  </a:cubicBezTo>
                  <a:cubicBezTo>
                    <a:pt x="687" y="1035"/>
                    <a:pt x="1206" y="593"/>
                    <a:pt x="1446" y="208"/>
                  </a:cubicBezTo>
                  <a:cubicBezTo>
                    <a:pt x="1506" y="111"/>
                    <a:pt x="1431" y="0"/>
                    <a:pt x="133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4862336" y="1910400"/>
              <a:ext cx="61650" cy="19749"/>
            </a:xfrm>
            <a:custGeom>
              <a:avLst/>
              <a:gdLst/>
              <a:ahLst/>
              <a:cxnLst/>
              <a:rect l="l" t="t" r="r" b="b"/>
              <a:pathLst>
                <a:path w="1873" h="600" extrusionOk="0">
                  <a:moveTo>
                    <a:pt x="351" y="1"/>
                  </a:moveTo>
                  <a:cubicBezTo>
                    <a:pt x="287" y="1"/>
                    <a:pt x="225" y="4"/>
                    <a:pt x="166" y="9"/>
                  </a:cubicBezTo>
                  <a:cubicBezTo>
                    <a:pt x="32" y="22"/>
                    <a:pt x="0" y="199"/>
                    <a:pt x="114" y="261"/>
                  </a:cubicBezTo>
                  <a:cubicBezTo>
                    <a:pt x="493" y="469"/>
                    <a:pt x="1082" y="600"/>
                    <a:pt x="1542" y="600"/>
                  </a:cubicBezTo>
                  <a:cubicBezTo>
                    <a:pt x="1610" y="600"/>
                    <a:pt x="1675" y="597"/>
                    <a:pt x="1736" y="591"/>
                  </a:cubicBezTo>
                  <a:cubicBezTo>
                    <a:pt x="1777" y="588"/>
                    <a:pt x="1816" y="563"/>
                    <a:pt x="1838" y="523"/>
                  </a:cubicBezTo>
                  <a:cubicBezTo>
                    <a:pt x="1873" y="461"/>
                    <a:pt x="1849" y="381"/>
                    <a:pt x="1786" y="346"/>
                  </a:cubicBezTo>
                  <a:cubicBezTo>
                    <a:pt x="1403" y="136"/>
                    <a:pt x="811" y="1"/>
                    <a:pt x="35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4858452" y="1849113"/>
              <a:ext cx="50590" cy="38675"/>
            </a:xfrm>
            <a:custGeom>
              <a:avLst/>
              <a:gdLst/>
              <a:ahLst/>
              <a:cxnLst/>
              <a:rect l="l" t="t" r="r" b="b"/>
              <a:pathLst>
                <a:path w="1537" h="1175" extrusionOk="0">
                  <a:moveTo>
                    <a:pt x="1346" y="0"/>
                  </a:moveTo>
                  <a:cubicBezTo>
                    <a:pt x="1331" y="0"/>
                    <a:pt x="1316" y="3"/>
                    <a:pt x="1301" y="8"/>
                  </a:cubicBezTo>
                  <a:cubicBezTo>
                    <a:pt x="865" y="164"/>
                    <a:pt x="324" y="580"/>
                    <a:pt x="63" y="962"/>
                  </a:cubicBezTo>
                  <a:cubicBezTo>
                    <a:pt x="0" y="1058"/>
                    <a:pt x="74" y="1174"/>
                    <a:pt x="174" y="1174"/>
                  </a:cubicBezTo>
                  <a:cubicBezTo>
                    <a:pt x="189" y="1174"/>
                    <a:pt x="205" y="1172"/>
                    <a:pt x="222" y="1166"/>
                  </a:cubicBezTo>
                  <a:cubicBezTo>
                    <a:pt x="792" y="960"/>
                    <a:pt x="1537" y="276"/>
                    <a:pt x="1470" y="88"/>
                  </a:cubicBezTo>
                  <a:cubicBezTo>
                    <a:pt x="1450" y="34"/>
                    <a:pt x="1400" y="0"/>
                    <a:pt x="1346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4793050" y="1954671"/>
              <a:ext cx="23830" cy="58622"/>
            </a:xfrm>
            <a:custGeom>
              <a:avLst/>
              <a:gdLst/>
              <a:ahLst/>
              <a:cxnLst/>
              <a:rect l="l" t="t" r="r" b="b"/>
              <a:pathLst>
                <a:path w="724" h="1781" extrusionOk="0">
                  <a:moveTo>
                    <a:pt x="582" y="1"/>
                  </a:moveTo>
                  <a:cubicBezTo>
                    <a:pt x="540" y="1"/>
                    <a:pt x="498" y="20"/>
                    <a:pt x="470" y="62"/>
                  </a:cubicBezTo>
                  <a:cubicBezTo>
                    <a:pt x="203" y="470"/>
                    <a:pt x="1" y="1164"/>
                    <a:pt x="7" y="1650"/>
                  </a:cubicBezTo>
                  <a:cubicBezTo>
                    <a:pt x="7" y="1692"/>
                    <a:pt x="29" y="1733"/>
                    <a:pt x="66" y="1759"/>
                  </a:cubicBezTo>
                  <a:cubicBezTo>
                    <a:pt x="88" y="1773"/>
                    <a:pt x="112" y="1780"/>
                    <a:pt x="137" y="1780"/>
                  </a:cubicBezTo>
                  <a:cubicBezTo>
                    <a:pt x="180" y="1780"/>
                    <a:pt x="222" y="1760"/>
                    <a:pt x="247" y="1722"/>
                  </a:cubicBezTo>
                  <a:cubicBezTo>
                    <a:pt x="516" y="1314"/>
                    <a:pt x="723" y="622"/>
                    <a:pt x="718" y="134"/>
                  </a:cubicBezTo>
                  <a:cubicBezTo>
                    <a:pt x="716" y="51"/>
                    <a:pt x="649" y="1"/>
                    <a:pt x="58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4839427" y="1953486"/>
              <a:ext cx="36239" cy="49438"/>
            </a:xfrm>
            <a:custGeom>
              <a:avLst/>
              <a:gdLst/>
              <a:ahLst/>
              <a:cxnLst/>
              <a:rect l="l" t="t" r="r" b="b"/>
              <a:pathLst>
                <a:path w="1101" h="1502" extrusionOk="0">
                  <a:moveTo>
                    <a:pt x="122" y="0"/>
                  </a:moveTo>
                  <a:cubicBezTo>
                    <a:pt x="26" y="0"/>
                    <a:pt x="1" y="108"/>
                    <a:pt x="16" y="167"/>
                  </a:cubicBezTo>
                  <a:cubicBezTo>
                    <a:pt x="168" y="730"/>
                    <a:pt x="752" y="1502"/>
                    <a:pt x="969" y="1502"/>
                  </a:cubicBezTo>
                  <a:cubicBezTo>
                    <a:pt x="976" y="1502"/>
                    <a:pt x="983" y="1501"/>
                    <a:pt x="989" y="1499"/>
                  </a:cubicBezTo>
                  <a:cubicBezTo>
                    <a:pt x="1059" y="1480"/>
                    <a:pt x="1101" y="1409"/>
                    <a:pt x="1081" y="1339"/>
                  </a:cubicBezTo>
                  <a:cubicBezTo>
                    <a:pt x="1009" y="1074"/>
                    <a:pt x="885" y="845"/>
                    <a:pt x="746" y="624"/>
                  </a:cubicBezTo>
                  <a:cubicBezTo>
                    <a:pt x="423" y="135"/>
                    <a:pt x="228" y="0"/>
                    <a:pt x="1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4854239" y="2026195"/>
              <a:ext cx="125143" cy="80477"/>
            </a:xfrm>
            <a:custGeom>
              <a:avLst/>
              <a:gdLst/>
              <a:ahLst/>
              <a:cxnLst/>
              <a:rect l="l" t="t" r="r" b="b"/>
              <a:pathLst>
                <a:path w="3802" h="2445" extrusionOk="0">
                  <a:moveTo>
                    <a:pt x="2737" y="0"/>
                  </a:moveTo>
                  <a:cubicBezTo>
                    <a:pt x="2440" y="0"/>
                    <a:pt x="2130" y="91"/>
                    <a:pt x="1870" y="187"/>
                  </a:cubicBezTo>
                  <a:cubicBezTo>
                    <a:pt x="561" y="669"/>
                    <a:pt x="19" y="2121"/>
                    <a:pt x="1" y="2201"/>
                  </a:cubicBezTo>
                  <a:lnTo>
                    <a:pt x="1" y="2205"/>
                  </a:lnTo>
                  <a:cubicBezTo>
                    <a:pt x="491" y="2336"/>
                    <a:pt x="1024" y="2445"/>
                    <a:pt x="1549" y="2445"/>
                  </a:cubicBezTo>
                  <a:cubicBezTo>
                    <a:pt x="1876" y="2445"/>
                    <a:pt x="2201" y="2402"/>
                    <a:pt x="2509" y="2297"/>
                  </a:cubicBezTo>
                  <a:cubicBezTo>
                    <a:pt x="3313" y="2025"/>
                    <a:pt x="3802" y="1259"/>
                    <a:pt x="3668" y="667"/>
                  </a:cubicBezTo>
                  <a:cubicBezTo>
                    <a:pt x="3626" y="483"/>
                    <a:pt x="3525" y="317"/>
                    <a:pt x="3355" y="188"/>
                  </a:cubicBezTo>
                  <a:cubicBezTo>
                    <a:pt x="3174" y="51"/>
                    <a:pt x="2959" y="0"/>
                    <a:pt x="2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4692363" y="2066450"/>
              <a:ext cx="136433" cy="114083"/>
            </a:xfrm>
            <a:custGeom>
              <a:avLst/>
              <a:gdLst/>
              <a:ahLst/>
              <a:cxnLst/>
              <a:rect l="l" t="t" r="r" b="b"/>
              <a:pathLst>
                <a:path w="4145" h="3466" extrusionOk="0">
                  <a:moveTo>
                    <a:pt x="1261" y="0"/>
                  </a:moveTo>
                  <a:cubicBezTo>
                    <a:pt x="1123" y="0"/>
                    <a:pt x="985" y="24"/>
                    <a:pt x="851" y="79"/>
                  </a:cubicBezTo>
                  <a:cubicBezTo>
                    <a:pt x="613" y="177"/>
                    <a:pt x="443" y="340"/>
                    <a:pt x="339" y="541"/>
                  </a:cubicBezTo>
                  <a:cubicBezTo>
                    <a:pt x="0" y="1188"/>
                    <a:pt x="335" y="2231"/>
                    <a:pt x="1186" y="2797"/>
                  </a:cubicBezTo>
                  <a:cubicBezTo>
                    <a:pt x="2032" y="3362"/>
                    <a:pt x="3133" y="3466"/>
                    <a:pt x="4122" y="3466"/>
                  </a:cubicBezTo>
                  <a:cubicBezTo>
                    <a:pt x="4127" y="3466"/>
                    <a:pt x="4133" y="3466"/>
                    <a:pt x="4138" y="3466"/>
                  </a:cubicBezTo>
                  <a:cubicBezTo>
                    <a:pt x="4138" y="3466"/>
                    <a:pt x="4138" y="3465"/>
                    <a:pt x="4139" y="3461"/>
                  </a:cubicBezTo>
                  <a:cubicBezTo>
                    <a:pt x="4144" y="3363"/>
                    <a:pt x="3959" y="1504"/>
                    <a:pt x="2582" y="537"/>
                  </a:cubicBezTo>
                  <a:cubicBezTo>
                    <a:pt x="2214" y="277"/>
                    <a:pt x="1734" y="0"/>
                    <a:pt x="1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4854239" y="2048116"/>
              <a:ext cx="125143" cy="58556"/>
            </a:xfrm>
            <a:custGeom>
              <a:avLst/>
              <a:gdLst/>
              <a:ahLst/>
              <a:cxnLst/>
              <a:rect l="l" t="t" r="r" b="b"/>
              <a:pathLst>
                <a:path w="3802" h="1779" extrusionOk="0">
                  <a:moveTo>
                    <a:pt x="3668" y="1"/>
                  </a:moveTo>
                  <a:lnTo>
                    <a:pt x="3668" y="1"/>
                  </a:lnTo>
                  <a:cubicBezTo>
                    <a:pt x="2387" y="113"/>
                    <a:pt x="770" y="1046"/>
                    <a:pt x="1" y="1535"/>
                  </a:cubicBezTo>
                  <a:lnTo>
                    <a:pt x="1" y="1539"/>
                  </a:lnTo>
                  <a:cubicBezTo>
                    <a:pt x="491" y="1670"/>
                    <a:pt x="1024" y="1779"/>
                    <a:pt x="1549" y="1779"/>
                  </a:cubicBezTo>
                  <a:cubicBezTo>
                    <a:pt x="1876" y="1779"/>
                    <a:pt x="2201" y="1736"/>
                    <a:pt x="2509" y="1631"/>
                  </a:cubicBezTo>
                  <a:cubicBezTo>
                    <a:pt x="3313" y="1359"/>
                    <a:pt x="3802" y="593"/>
                    <a:pt x="3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4692363" y="2084257"/>
              <a:ext cx="136235" cy="96276"/>
            </a:xfrm>
            <a:custGeom>
              <a:avLst/>
              <a:gdLst/>
              <a:ahLst/>
              <a:cxnLst/>
              <a:rect l="l" t="t" r="r" b="b"/>
              <a:pathLst>
                <a:path w="4139" h="2925" extrusionOk="0">
                  <a:moveTo>
                    <a:pt x="339" y="1"/>
                  </a:moveTo>
                  <a:cubicBezTo>
                    <a:pt x="0" y="647"/>
                    <a:pt x="335" y="1690"/>
                    <a:pt x="1186" y="2256"/>
                  </a:cubicBezTo>
                  <a:cubicBezTo>
                    <a:pt x="2032" y="2821"/>
                    <a:pt x="3133" y="2925"/>
                    <a:pt x="4122" y="2925"/>
                  </a:cubicBezTo>
                  <a:cubicBezTo>
                    <a:pt x="4127" y="2925"/>
                    <a:pt x="4133" y="2925"/>
                    <a:pt x="4138" y="2925"/>
                  </a:cubicBezTo>
                  <a:cubicBezTo>
                    <a:pt x="4138" y="2925"/>
                    <a:pt x="4138" y="2924"/>
                    <a:pt x="4139" y="2920"/>
                  </a:cubicBezTo>
                  <a:cubicBezTo>
                    <a:pt x="3394" y="2113"/>
                    <a:pt x="1798" y="525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4478284" y="1824986"/>
              <a:ext cx="209274" cy="248772"/>
            </a:xfrm>
            <a:custGeom>
              <a:avLst/>
              <a:gdLst/>
              <a:ahLst/>
              <a:cxnLst/>
              <a:rect l="l" t="t" r="r" b="b"/>
              <a:pathLst>
                <a:path w="6358" h="7558" extrusionOk="0">
                  <a:moveTo>
                    <a:pt x="2506" y="1"/>
                  </a:moveTo>
                  <a:cubicBezTo>
                    <a:pt x="1581" y="1"/>
                    <a:pt x="963" y="966"/>
                    <a:pt x="316" y="1248"/>
                  </a:cubicBezTo>
                  <a:cubicBezTo>
                    <a:pt x="96" y="1334"/>
                    <a:pt x="0" y="1541"/>
                    <a:pt x="181" y="1631"/>
                  </a:cubicBezTo>
                  <a:cubicBezTo>
                    <a:pt x="226" y="1651"/>
                    <a:pt x="276" y="1661"/>
                    <a:pt x="330" y="1661"/>
                  </a:cubicBezTo>
                  <a:cubicBezTo>
                    <a:pt x="844" y="1661"/>
                    <a:pt x="1744" y="800"/>
                    <a:pt x="2290" y="725"/>
                  </a:cubicBezTo>
                  <a:cubicBezTo>
                    <a:pt x="2328" y="717"/>
                    <a:pt x="2368" y="714"/>
                    <a:pt x="2407" y="714"/>
                  </a:cubicBezTo>
                  <a:cubicBezTo>
                    <a:pt x="2607" y="714"/>
                    <a:pt x="2807" y="808"/>
                    <a:pt x="2887" y="928"/>
                  </a:cubicBezTo>
                  <a:cubicBezTo>
                    <a:pt x="2981" y="1060"/>
                    <a:pt x="2969" y="1238"/>
                    <a:pt x="2838" y="1452"/>
                  </a:cubicBezTo>
                  <a:cubicBezTo>
                    <a:pt x="2531" y="1928"/>
                    <a:pt x="1575" y="2289"/>
                    <a:pt x="1367" y="3154"/>
                  </a:cubicBezTo>
                  <a:cubicBezTo>
                    <a:pt x="1190" y="3765"/>
                    <a:pt x="1722" y="4636"/>
                    <a:pt x="2502" y="4636"/>
                  </a:cubicBezTo>
                  <a:cubicBezTo>
                    <a:pt x="2623" y="4636"/>
                    <a:pt x="2749" y="4615"/>
                    <a:pt x="2880" y="4569"/>
                  </a:cubicBezTo>
                  <a:cubicBezTo>
                    <a:pt x="3050" y="4510"/>
                    <a:pt x="3754" y="3945"/>
                    <a:pt x="4088" y="3945"/>
                  </a:cubicBezTo>
                  <a:cubicBezTo>
                    <a:pt x="4165" y="3945"/>
                    <a:pt x="4223" y="3974"/>
                    <a:pt x="4250" y="4047"/>
                  </a:cubicBezTo>
                  <a:cubicBezTo>
                    <a:pt x="4359" y="4338"/>
                    <a:pt x="3675" y="4734"/>
                    <a:pt x="3481" y="4869"/>
                  </a:cubicBezTo>
                  <a:cubicBezTo>
                    <a:pt x="3004" y="5197"/>
                    <a:pt x="2593" y="5582"/>
                    <a:pt x="2567" y="6196"/>
                  </a:cubicBezTo>
                  <a:cubicBezTo>
                    <a:pt x="2533" y="7052"/>
                    <a:pt x="3238" y="7558"/>
                    <a:pt x="4131" y="7558"/>
                  </a:cubicBezTo>
                  <a:cubicBezTo>
                    <a:pt x="4765" y="7558"/>
                    <a:pt x="5494" y="7303"/>
                    <a:pt x="6121" y="6738"/>
                  </a:cubicBezTo>
                  <a:cubicBezTo>
                    <a:pt x="6357" y="6511"/>
                    <a:pt x="6334" y="6294"/>
                    <a:pt x="6142" y="6294"/>
                  </a:cubicBezTo>
                  <a:cubicBezTo>
                    <a:pt x="6069" y="6294"/>
                    <a:pt x="5971" y="6326"/>
                    <a:pt x="5854" y="6401"/>
                  </a:cubicBezTo>
                  <a:cubicBezTo>
                    <a:pt x="5322" y="6759"/>
                    <a:pt x="4798" y="6899"/>
                    <a:pt x="4372" y="6899"/>
                  </a:cubicBezTo>
                  <a:cubicBezTo>
                    <a:pt x="3463" y="6899"/>
                    <a:pt x="2993" y="6264"/>
                    <a:pt x="3812" y="5751"/>
                  </a:cubicBezTo>
                  <a:cubicBezTo>
                    <a:pt x="4118" y="5561"/>
                    <a:pt x="4474" y="5407"/>
                    <a:pt x="4779" y="5109"/>
                  </a:cubicBezTo>
                  <a:cubicBezTo>
                    <a:pt x="5482" y="4441"/>
                    <a:pt x="5319" y="3223"/>
                    <a:pt x="4434" y="2955"/>
                  </a:cubicBezTo>
                  <a:cubicBezTo>
                    <a:pt x="4313" y="2916"/>
                    <a:pt x="4197" y="2899"/>
                    <a:pt x="4085" y="2899"/>
                  </a:cubicBezTo>
                  <a:cubicBezTo>
                    <a:pt x="3408" y="2899"/>
                    <a:pt x="2889" y="3520"/>
                    <a:pt x="2484" y="3621"/>
                  </a:cubicBezTo>
                  <a:cubicBezTo>
                    <a:pt x="2482" y="3620"/>
                    <a:pt x="2481" y="3620"/>
                    <a:pt x="2478" y="3620"/>
                  </a:cubicBezTo>
                  <a:cubicBezTo>
                    <a:pt x="2477" y="3621"/>
                    <a:pt x="2476" y="3621"/>
                    <a:pt x="2475" y="3621"/>
                  </a:cubicBezTo>
                  <a:cubicBezTo>
                    <a:pt x="2455" y="3621"/>
                    <a:pt x="2397" y="3551"/>
                    <a:pt x="2389" y="3541"/>
                  </a:cubicBezTo>
                  <a:cubicBezTo>
                    <a:pt x="2340" y="3440"/>
                    <a:pt x="2258" y="3375"/>
                    <a:pt x="2471" y="3106"/>
                  </a:cubicBezTo>
                  <a:cubicBezTo>
                    <a:pt x="2827" y="2658"/>
                    <a:pt x="3295" y="2459"/>
                    <a:pt x="3601" y="1879"/>
                  </a:cubicBezTo>
                  <a:cubicBezTo>
                    <a:pt x="4042" y="1023"/>
                    <a:pt x="3631" y="236"/>
                    <a:pt x="2836" y="41"/>
                  </a:cubicBezTo>
                  <a:cubicBezTo>
                    <a:pt x="2721" y="13"/>
                    <a:pt x="2611" y="1"/>
                    <a:pt x="2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4883928" y="2151337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1" y="0"/>
                    <a:pt x="493" y="7"/>
                    <a:pt x="447" y="20"/>
                  </a:cubicBezTo>
                  <a:cubicBezTo>
                    <a:pt x="166" y="98"/>
                    <a:pt x="1" y="388"/>
                    <a:pt x="77" y="669"/>
                  </a:cubicBezTo>
                  <a:cubicBezTo>
                    <a:pt x="142" y="902"/>
                    <a:pt x="355" y="1056"/>
                    <a:pt x="586" y="1056"/>
                  </a:cubicBezTo>
                  <a:cubicBezTo>
                    <a:pt x="632" y="1056"/>
                    <a:pt x="680" y="1050"/>
                    <a:pt x="726" y="1037"/>
                  </a:cubicBezTo>
                  <a:cubicBezTo>
                    <a:pt x="1007" y="960"/>
                    <a:pt x="1172" y="669"/>
                    <a:pt x="1096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4978394" y="2093210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0" y="0"/>
                    <a:pt x="493" y="6"/>
                    <a:pt x="446" y="19"/>
                  </a:cubicBezTo>
                  <a:cubicBezTo>
                    <a:pt x="166" y="96"/>
                    <a:pt x="0" y="388"/>
                    <a:pt x="78" y="668"/>
                  </a:cubicBezTo>
                  <a:cubicBezTo>
                    <a:pt x="143" y="902"/>
                    <a:pt x="355" y="1056"/>
                    <a:pt x="586" y="1056"/>
                  </a:cubicBezTo>
                  <a:cubicBezTo>
                    <a:pt x="633" y="1056"/>
                    <a:pt x="680" y="1050"/>
                    <a:pt x="727" y="1037"/>
                  </a:cubicBezTo>
                  <a:cubicBezTo>
                    <a:pt x="1008" y="960"/>
                    <a:pt x="1173" y="668"/>
                    <a:pt x="1095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4946960" y="2158513"/>
              <a:ext cx="44139" cy="39761"/>
            </a:xfrm>
            <a:custGeom>
              <a:avLst/>
              <a:gdLst/>
              <a:ahLst/>
              <a:cxnLst/>
              <a:rect l="l" t="t" r="r" b="b"/>
              <a:pathLst>
                <a:path w="1341" h="1208" extrusionOk="0">
                  <a:moveTo>
                    <a:pt x="669" y="0"/>
                  </a:moveTo>
                  <a:cubicBezTo>
                    <a:pt x="617" y="0"/>
                    <a:pt x="563" y="7"/>
                    <a:pt x="510" y="22"/>
                  </a:cubicBezTo>
                  <a:cubicBezTo>
                    <a:pt x="190" y="110"/>
                    <a:pt x="1" y="444"/>
                    <a:pt x="89" y="764"/>
                  </a:cubicBezTo>
                  <a:cubicBezTo>
                    <a:pt x="163" y="1032"/>
                    <a:pt x="406" y="1207"/>
                    <a:pt x="671" y="1207"/>
                  </a:cubicBezTo>
                  <a:cubicBezTo>
                    <a:pt x="723" y="1207"/>
                    <a:pt x="777" y="1200"/>
                    <a:pt x="831" y="1186"/>
                  </a:cubicBezTo>
                  <a:cubicBezTo>
                    <a:pt x="1153" y="1096"/>
                    <a:pt x="1340" y="764"/>
                    <a:pt x="1252" y="444"/>
                  </a:cubicBezTo>
                  <a:cubicBezTo>
                    <a:pt x="1179" y="176"/>
                    <a:pt x="934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4386880" y="1514533"/>
              <a:ext cx="743550" cy="867442"/>
            </a:xfrm>
            <a:custGeom>
              <a:avLst/>
              <a:gdLst/>
              <a:ahLst/>
              <a:cxnLst/>
              <a:rect l="l" t="t" r="r" b="b"/>
              <a:pathLst>
                <a:path w="22590" h="26354" extrusionOk="0">
                  <a:moveTo>
                    <a:pt x="16018" y="260"/>
                  </a:moveTo>
                  <a:cubicBezTo>
                    <a:pt x="16314" y="260"/>
                    <a:pt x="16586" y="456"/>
                    <a:pt x="16668" y="755"/>
                  </a:cubicBezTo>
                  <a:lnTo>
                    <a:pt x="22282" y="21081"/>
                  </a:lnTo>
                  <a:cubicBezTo>
                    <a:pt x="22324" y="21229"/>
                    <a:pt x="22313" y="21384"/>
                    <a:pt x="22252" y="21523"/>
                  </a:cubicBezTo>
                  <a:cubicBezTo>
                    <a:pt x="22219" y="21597"/>
                    <a:pt x="22180" y="21660"/>
                    <a:pt x="22130" y="21714"/>
                  </a:cubicBezTo>
                  <a:cubicBezTo>
                    <a:pt x="22047" y="21808"/>
                    <a:pt x="21936" y="21877"/>
                    <a:pt x="21811" y="21911"/>
                  </a:cubicBezTo>
                  <a:lnTo>
                    <a:pt x="6754" y="26070"/>
                  </a:lnTo>
                  <a:cubicBezTo>
                    <a:pt x="6695" y="26087"/>
                    <a:pt x="6634" y="26095"/>
                    <a:pt x="6574" y="26095"/>
                  </a:cubicBezTo>
                  <a:cubicBezTo>
                    <a:pt x="6459" y="26095"/>
                    <a:pt x="6345" y="26065"/>
                    <a:pt x="6243" y="26007"/>
                  </a:cubicBezTo>
                  <a:cubicBezTo>
                    <a:pt x="6086" y="25917"/>
                    <a:pt x="5974" y="25772"/>
                    <a:pt x="5925" y="25598"/>
                  </a:cubicBezTo>
                  <a:lnTo>
                    <a:pt x="312" y="5274"/>
                  </a:lnTo>
                  <a:cubicBezTo>
                    <a:pt x="268" y="5115"/>
                    <a:pt x="284" y="4947"/>
                    <a:pt x="356" y="4801"/>
                  </a:cubicBezTo>
                  <a:cubicBezTo>
                    <a:pt x="377" y="4754"/>
                    <a:pt x="405" y="4711"/>
                    <a:pt x="439" y="4669"/>
                  </a:cubicBezTo>
                  <a:cubicBezTo>
                    <a:pt x="526" y="4561"/>
                    <a:pt x="643" y="4483"/>
                    <a:pt x="780" y="4444"/>
                  </a:cubicBezTo>
                  <a:lnTo>
                    <a:pt x="15839" y="285"/>
                  </a:lnTo>
                  <a:cubicBezTo>
                    <a:pt x="15897" y="269"/>
                    <a:pt x="15958" y="260"/>
                    <a:pt x="16018" y="260"/>
                  </a:cubicBezTo>
                  <a:close/>
                  <a:moveTo>
                    <a:pt x="16020" y="0"/>
                  </a:moveTo>
                  <a:cubicBezTo>
                    <a:pt x="15937" y="0"/>
                    <a:pt x="15853" y="11"/>
                    <a:pt x="15769" y="35"/>
                  </a:cubicBezTo>
                  <a:lnTo>
                    <a:pt x="712" y="4192"/>
                  </a:lnTo>
                  <a:cubicBezTo>
                    <a:pt x="521" y="4245"/>
                    <a:pt x="356" y="4354"/>
                    <a:pt x="234" y="4506"/>
                  </a:cubicBezTo>
                  <a:cubicBezTo>
                    <a:pt x="190" y="4562"/>
                    <a:pt x="151" y="4625"/>
                    <a:pt x="122" y="4686"/>
                  </a:cubicBezTo>
                  <a:cubicBezTo>
                    <a:pt x="22" y="4889"/>
                    <a:pt x="0" y="5122"/>
                    <a:pt x="61" y="5343"/>
                  </a:cubicBezTo>
                  <a:lnTo>
                    <a:pt x="5674" y="25667"/>
                  </a:lnTo>
                  <a:cubicBezTo>
                    <a:pt x="5790" y="26081"/>
                    <a:pt x="6166" y="26353"/>
                    <a:pt x="6575" y="26353"/>
                  </a:cubicBezTo>
                  <a:cubicBezTo>
                    <a:pt x="6658" y="26353"/>
                    <a:pt x="6742" y="26343"/>
                    <a:pt x="6824" y="26319"/>
                  </a:cubicBezTo>
                  <a:lnTo>
                    <a:pt x="21882" y="22160"/>
                  </a:lnTo>
                  <a:cubicBezTo>
                    <a:pt x="22053" y="22114"/>
                    <a:pt x="22208" y="22020"/>
                    <a:pt x="22326" y="21888"/>
                  </a:cubicBezTo>
                  <a:cubicBezTo>
                    <a:pt x="22393" y="21814"/>
                    <a:pt x="22448" y="21725"/>
                    <a:pt x="22494" y="21626"/>
                  </a:cubicBezTo>
                  <a:cubicBezTo>
                    <a:pt x="22575" y="21433"/>
                    <a:pt x="22590" y="21215"/>
                    <a:pt x="22533" y="21011"/>
                  </a:cubicBezTo>
                  <a:lnTo>
                    <a:pt x="16920" y="686"/>
                  </a:lnTo>
                  <a:cubicBezTo>
                    <a:pt x="16806" y="274"/>
                    <a:pt x="16430" y="0"/>
                    <a:pt x="16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4688347" y="1787759"/>
              <a:ext cx="295873" cy="459197"/>
            </a:xfrm>
            <a:custGeom>
              <a:avLst/>
              <a:gdLst/>
              <a:ahLst/>
              <a:cxnLst/>
              <a:rect l="l" t="t" r="r" b="b"/>
              <a:pathLst>
                <a:path w="8989" h="13951" extrusionOk="0">
                  <a:moveTo>
                    <a:pt x="4383" y="265"/>
                  </a:moveTo>
                  <a:cubicBezTo>
                    <a:pt x="4457" y="265"/>
                    <a:pt x="4528" y="280"/>
                    <a:pt x="4595" y="311"/>
                  </a:cubicBezTo>
                  <a:cubicBezTo>
                    <a:pt x="4880" y="447"/>
                    <a:pt x="5052" y="858"/>
                    <a:pt x="5052" y="1410"/>
                  </a:cubicBezTo>
                  <a:cubicBezTo>
                    <a:pt x="5052" y="1465"/>
                    <a:pt x="5052" y="1548"/>
                    <a:pt x="5125" y="1593"/>
                  </a:cubicBezTo>
                  <a:cubicBezTo>
                    <a:pt x="5150" y="1609"/>
                    <a:pt x="5176" y="1616"/>
                    <a:pt x="5200" y="1616"/>
                  </a:cubicBezTo>
                  <a:cubicBezTo>
                    <a:pt x="5246" y="1616"/>
                    <a:pt x="5291" y="1594"/>
                    <a:pt x="5337" y="1572"/>
                  </a:cubicBezTo>
                  <a:cubicBezTo>
                    <a:pt x="5385" y="1549"/>
                    <a:pt x="5460" y="1514"/>
                    <a:pt x="5569" y="1474"/>
                  </a:cubicBezTo>
                  <a:cubicBezTo>
                    <a:pt x="5734" y="1416"/>
                    <a:pt x="5901" y="1387"/>
                    <a:pt x="6058" y="1387"/>
                  </a:cubicBezTo>
                  <a:cubicBezTo>
                    <a:pt x="6339" y="1387"/>
                    <a:pt x="6592" y="1477"/>
                    <a:pt x="6761" y="1650"/>
                  </a:cubicBezTo>
                  <a:cubicBezTo>
                    <a:pt x="6969" y="1861"/>
                    <a:pt x="7016" y="2159"/>
                    <a:pt x="6895" y="2485"/>
                  </a:cubicBezTo>
                  <a:cubicBezTo>
                    <a:pt x="6825" y="2673"/>
                    <a:pt x="6723" y="2835"/>
                    <a:pt x="6588" y="2966"/>
                  </a:cubicBezTo>
                  <a:cubicBezTo>
                    <a:pt x="6545" y="3008"/>
                    <a:pt x="6481" y="3072"/>
                    <a:pt x="6497" y="3159"/>
                  </a:cubicBezTo>
                  <a:cubicBezTo>
                    <a:pt x="6512" y="3241"/>
                    <a:pt x="6580" y="3272"/>
                    <a:pt x="6619" y="3290"/>
                  </a:cubicBezTo>
                  <a:lnTo>
                    <a:pt x="6648" y="3303"/>
                  </a:lnTo>
                  <a:cubicBezTo>
                    <a:pt x="7226" y="3594"/>
                    <a:pt x="7410" y="3990"/>
                    <a:pt x="7390" y="4264"/>
                  </a:cubicBezTo>
                  <a:cubicBezTo>
                    <a:pt x="7372" y="4508"/>
                    <a:pt x="7198" y="4703"/>
                    <a:pt x="6915" y="4795"/>
                  </a:cubicBezTo>
                  <a:cubicBezTo>
                    <a:pt x="6724" y="4858"/>
                    <a:pt x="6558" y="4874"/>
                    <a:pt x="6426" y="4874"/>
                  </a:cubicBezTo>
                  <a:cubicBezTo>
                    <a:pt x="6331" y="4874"/>
                    <a:pt x="6254" y="4866"/>
                    <a:pt x="6197" y="4860"/>
                  </a:cubicBezTo>
                  <a:cubicBezTo>
                    <a:pt x="6164" y="4856"/>
                    <a:pt x="6132" y="4852"/>
                    <a:pt x="6102" y="4852"/>
                  </a:cubicBezTo>
                  <a:cubicBezTo>
                    <a:pt x="6046" y="4852"/>
                    <a:pt x="5999" y="4865"/>
                    <a:pt x="5963" y="4914"/>
                  </a:cubicBezTo>
                  <a:cubicBezTo>
                    <a:pt x="5953" y="4929"/>
                    <a:pt x="5936" y="4959"/>
                    <a:pt x="5936" y="4997"/>
                  </a:cubicBezTo>
                  <a:cubicBezTo>
                    <a:pt x="5936" y="5018"/>
                    <a:pt x="5942" y="5042"/>
                    <a:pt x="5953" y="5067"/>
                  </a:cubicBezTo>
                  <a:cubicBezTo>
                    <a:pt x="6079" y="5329"/>
                    <a:pt x="6218" y="5685"/>
                    <a:pt x="6242" y="5902"/>
                  </a:cubicBezTo>
                  <a:cubicBezTo>
                    <a:pt x="6279" y="6268"/>
                    <a:pt x="6185" y="6567"/>
                    <a:pt x="5979" y="6726"/>
                  </a:cubicBezTo>
                  <a:cubicBezTo>
                    <a:pt x="5875" y="6805"/>
                    <a:pt x="5749" y="6845"/>
                    <a:pt x="5609" y="6845"/>
                  </a:cubicBezTo>
                  <a:cubicBezTo>
                    <a:pt x="5505" y="6845"/>
                    <a:pt x="5393" y="6823"/>
                    <a:pt x="5278" y="6779"/>
                  </a:cubicBezTo>
                  <a:cubicBezTo>
                    <a:pt x="4997" y="6671"/>
                    <a:pt x="4814" y="6498"/>
                    <a:pt x="4678" y="6355"/>
                  </a:cubicBezTo>
                  <a:cubicBezTo>
                    <a:pt x="4656" y="6332"/>
                    <a:pt x="4635" y="6311"/>
                    <a:pt x="4617" y="6291"/>
                  </a:cubicBezTo>
                  <a:lnTo>
                    <a:pt x="4561" y="6230"/>
                  </a:lnTo>
                  <a:cubicBezTo>
                    <a:pt x="4521" y="6185"/>
                    <a:pt x="4477" y="6173"/>
                    <a:pt x="4444" y="6173"/>
                  </a:cubicBezTo>
                  <a:cubicBezTo>
                    <a:pt x="4431" y="6173"/>
                    <a:pt x="4420" y="6174"/>
                    <a:pt x="4412" y="6177"/>
                  </a:cubicBezTo>
                  <a:cubicBezTo>
                    <a:pt x="4394" y="6182"/>
                    <a:pt x="4378" y="6187"/>
                    <a:pt x="4366" y="6197"/>
                  </a:cubicBezTo>
                  <a:cubicBezTo>
                    <a:pt x="4314" y="6230"/>
                    <a:pt x="4295" y="6290"/>
                    <a:pt x="4276" y="6349"/>
                  </a:cubicBezTo>
                  <a:lnTo>
                    <a:pt x="4261" y="6394"/>
                  </a:lnTo>
                  <a:cubicBezTo>
                    <a:pt x="4148" y="6729"/>
                    <a:pt x="3869" y="7115"/>
                    <a:pt x="3510" y="7224"/>
                  </a:cubicBezTo>
                  <a:cubicBezTo>
                    <a:pt x="3442" y="7244"/>
                    <a:pt x="3375" y="7253"/>
                    <a:pt x="3309" y="7253"/>
                  </a:cubicBezTo>
                  <a:cubicBezTo>
                    <a:pt x="3166" y="7253"/>
                    <a:pt x="3032" y="7206"/>
                    <a:pt x="2917" y="7113"/>
                  </a:cubicBezTo>
                  <a:cubicBezTo>
                    <a:pt x="2690" y="6929"/>
                    <a:pt x="2573" y="6599"/>
                    <a:pt x="2605" y="6229"/>
                  </a:cubicBezTo>
                  <a:cubicBezTo>
                    <a:pt x="2617" y="6077"/>
                    <a:pt x="2633" y="6008"/>
                    <a:pt x="2640" y="5974"/>
                  </a:cubicBezTo>
                  <a:cubicBezTo>
                    <a:pt x="2649" y="5938"/>
                    <a:pt x="2670" y="5836"/>
                    <a:pt x="2563" y="5783"/>
                  </a:cubicBezTo>
                  <a:cubicBezTo>
                    <a:pt x="2541" y="5772"/>
                    <a:pt x="2520" y="5767"/>
                    <a:pt x="2500" y="5767"/>
                  </a:cubicBezTo>
                  <a:cubicBezTo>
                    <a:pt x="2442" y="5767"/>
                    <a:pt x="2389" y="5805"/>
                    <a:pt x="2334" y="5845"/>
                  </a:cubicBezTo>
                  <a:cubicBezTo>
                    <a:pt x="2254" y="5902"/>
                    <a:pt x="2135" y="5989"/>
                    <a:pt x="1970" y="6034"/>
                  </a:cubicBezTo>
                  <a:cubicBezTo>
                    <a:pt x="1862" y="6064"/>
                    <a:pt x="1761" y="6079"/>
                    <a:pt x="1668" y="6079"/>
                  </a:cubicBezTo>
                  <a:cubicBezTo>
                    <a:pt x="1457" y="6079"/>
                    <a:pt x="1288" y="6003"/>
                    <a:pt x="1176" y="5854"/>
                  </a:cubicBezTo>
                  <a:cubicBezTo>
                    <a:pt x="958" y="5566"/>
                    <a:pt x="1010" y="5061"/>
                    <a:pt x="1310" y="4568"/>
                  </a:cubicBezTo>
                  <a:cubicBezTo>
                    <a:pt x="1319" y="4556"/>
                    <a:pt x="1330" y="4544"/>
                    <a:pt x="1340" y="4533"/>
                  </a:cubicBezTo>
                  <a:cubicBezTo>
                    <a:pt x="1374" y="4488"/>
                    <a:pt x="1424" y="4432"/>
                    <a:pt x="1433" y="4343"/>
                  </a:cubicBezTo>
                  <a:cubicBezTo>
                    <a:pt x="1438" y="4288"/>
                    <a:pt x="1409" y="4236"/>
                    <a:pt x="1361" y="4212"/>
                  </a:cubicBezTo>
                  <a:lnTo>
                    <a:pt x="1324" y="4195"/>
                  </a:lnTo>
                  <a:cubicBezTo>
                    <a:pt x="1060" y="4063"/>
                    <a:pt x="791" y="3927"/>
                    <a:pt x="517" y="3631"/>
                  </a:cubicBezTo>
                  <a:cubicBezTo>
                    <a:pt x="352" y="3454"/>
                    <a:pt x="265" y="3253"/>
                    <a:pt x="281" y="3081"/>
                  </a:cubicBezTo>
                  <a:cubicBezTo>
                    <a:pt x="292" y="2952"/>
                    <a:pt x="360" y="2839"/>
                    <a:pt x="483" y="2750"/>
                  </a:cubicBezTo>
                  <a:cubicBezTo>
                    <a:pt x="695" y="2590"/>
                    <a:pt x="978" y="2549"/>
                    <a:pt x="1232" y="2549"/>
                  </a:cubicBezTo>
                  <a:cubicBezTo>
                    <a:pt x="1415" y="2549"/>
                    <a:pt x="1582" y="2570"/>
                    <a:pt x="1698" y="2585"/>
                  </a:cubicBezTo>
                  <a:cubicBezTo>
                    <a:pt x="1756" y="2592"/>
                    <a:pt x="1804" y="2598"/>
                    <a:pt x="1843" y="2598"/>
                  </a:cubicBezTo>
                  <a:cubicBezTo>
                    <a:pt x="1908" y="2598"/>
                    <a:pt x="1950" y="2582"/>
                    <a:pt x="1980" y="2527"/>
                  </a:cubicBezTo>
                  <a:cubicBezTo>
                    <a:pt x="2025" y="2449"/>
                    <a:pt x="1988" y="2375"/>
                    <a:pt x="1925" y="2255"/>
                  </a:cubicBezTo>
                  <a:cubicBezTo>
                    <a:pt x="1835" y="2080"/>
                    <a:pt x="1686" y="1787"/>
                    <a:pt x="1680" y="1406"/>
                  </a:cubicBezTo>
                  <a:cubicBezTo>
                    <a:pt x="1674" y="1186"/>
                    <a:pt x="1740" y="1026"/>
                    <a:pt x="1873" y="937"/>
                  </a:cubicBezTo>
                  <a:cubicBezTo>
                    <a:pt x="1969" y="871"/>
                    <a:pt x="2104" y="838"/>
                    <a:pt x="2262" y="838"/>
                  </a:cubicBezTo>
                  <a:cubicBezTo>
                    <a:pt x="2459" y="838"/>
                    <a:pt x="2694" y="889"/>
                    <a:pt x="2940" y="989"/>
                  </a:cubicBezTo>
                  <a:cubicBezTo>
                    <a:pt x="3031" y="1026"/>
                    <a:pt x="3091" y="1054"/>
                    <a:pt x="3134" y="1072"/>
                  </a:cubicBezTo>
                  <a:cubicBezTo>
                    <a:pt x="3180" y="1094"/>
                    <a:pt x="3232" y="1118"/>
                    <a:pt x="3284" y="1118"/>
                  </a:cubicBezTo>
                  <a:cubicBezTo>
                    <a:pt x="3333" y="1118"/>
                    <a:pt x="3381" y="1097"/>
                    <a:pt x="3424" y="1033"/>
                  </a:cubicBezTo>
                  <a:lnTo>
                    <a:pt x="3457" y="984"/>
                  </a:lnTo>
                  <a:cubicBezTo>
                    <a:pt x="3554" y="836"/>
                    <a:pt x="3676" y="649"/>
                    <a:pt x="3894" y="469"/>
                  </a:cubicBezTo>
                  <a:cubicBezTo>
                    <a:pt x="4056" y="334"/>
                    <a:pt x="4226" y="265"/>
                    <a:pt x="4383" y="265"/>
                  </a:cubicBezTo>
                  <a:close/>
                  <a:moveTo>
                    <a:pt x="7780" y="7378"/>
                  </a:moveTo>
                  <a:cubicBezTo>
                    <a:pt x="7998" y="7378"/>
                    <a:pt x="8177" y="7432"/>
                    <a:pt x="8319" y="7539"/>
                  </a:cubicBezTo>
                  <a:cubicBezTo>
                    <a:pt x="8457" y="7642"/>
                    <a:pt x="8545" y="7778"/>
                    <a:pt x="8581" y="7942"/>
                  </a:cubicBezTo>
                  <a:cubicBezTo>
                    <a:pt x="8593" y="7995"/>
                    <a:pt x="8599" y="8050"/>
                    <a:pt x="8599" y="8108"/>
                  </a:cubicBezTo>
                  <a:cubicBezTo>
                    <a:pt x="8598" y="8581"/>
                    <a:pt x="8194" y="9183"/>
                    <a:pt x="7507" y="9419"/>
                  </a:cubicBezTo>
                  <a:cubicBezTo>
                    <a:pt x="7208" y="9521"/>
                    <a:pt x="6895" y="9560"/>
                    <a:pt x="6582" y="9560"/>
                  </a:cubicBezTo>
                  <a:cubicBezTo>
                    <a:pt x="6104" y="9560"/>
                    <a:pt x="5629" y="9467"/>
                    <a:pt x="5214" y="9362"/>
                  </a:cubicBezTo>
                  <a:cubicBezTo>
                    <a:pt x="5362" y="9008"/>
                    <a:pt x="5884" y="7950"/>
                    <a:pt x="6957" y="7556"/>
                  </a:cubicBezTo>
                  <a:cubicBezTo>
                    <a:pt x="7277" y="7437"/>
                    <a:pt x="7550" y="7378"/>
                    <a:pt x="7780" y="7378"/>
                  </a:cubicBezTo>
                  <a:close/>
                  <a:moveTo>
                    <a:pt x="1382" y="8599"/>
                  </a:moveTo>
                  <a:cubicBezTo>
                    <a:pt x="1729" y="8599"/>
                    <a:pt x="2140" y="8770"/>
                    <a:pt x="2628" y="9112"/>
                  </a:cubicBezTo>
                  <a:cubicBezTo>
                    <a:pt x="3779" y="9919"/>
                    <a:pt x="4059" y="11376"/>
                    <a:pt x="4116" y="11804"/>
                  </a:cubicBezTo>
                  <a:cubicBezTo>
                    <a:pt x="3685" y="11796"/>
                    <a:pt x="3206" y="11772"/>
                    <a:pt x="2731" y="11679"/>
                  </a:cubicBezTo>
                  <a:cubicBezTo>
                    <a:pt x="2257" y="11588"/>
                    <a:pt x="1789" y="11427"/>
                    <a:pt x="1380" y="11156"/>
                  </a:cubicBezTo>
                  <a:cubicBezTo>
                    <a:pt x="538" y="10596"/>
                    <a:pt x="284" y="9624"/>
                    <a:pt x="575" y="9070"/>
                  </a:cubicBezTo>
                  <a:cubicBezTo>
                    <a:pt x="672" y="8886"/>
                    <a:pt x="821" y="8750"/>
                    <a:pt x="1022" y="8667"/>
                  </a:cubicBezTo>
                  <a:cubicBezTo>
                    <a:pt x="1134" y="8623"/>
                    <a:pt x="1252" y="8599"/>
                    <a:pt x="1382" y="8599"/>
                  </a:cubicBezTo>
                  <a:close/>
                  <a:moveTo>
                    <a:pt x="4383" y="0"/>
                  </a:moveTo>
                  <a:cubicBezTo>
                    <a:pt x="4166" y="0"/>
                    <a:pt x="3940" y="90"/>
                    <a:pt x="3729" y="266"/>
                  </a:cubicBezTo>
                  <a:cubicBezTo>
                    <a:pt x="3482" y="469"/>
                    <a:pt x="3344" y="678"/>
                    <a:pt x="3245" y="835"/>
                  </a:cubicBezTo>
                  <a:cubicBezTo>
                    <a:pt x="3199" y="813"/>
                    <a:pt x="3135" y="783"/>
                    <a:pt x="3042" y="745"/>
                  </a:cubicBezTo>
                  <a:cubicBezTo>
                    <a:pt x="2761" y="631"/>
                    <a:pt x="2496" y="574"/>
                    <a:pt x="2265" y="574"/>
                  </a:cubicBezTo>
                  <a:cubicBezTo>
                    <a:pt x="2053" y="574"/>
                    <a:pt x="1870" y="622"/>
                    <a:pt x="1729" y="719"/>
                  </a:cubicBezTo>
                  <a:cubicBezTo>
                    <a:pt x="1583" y="819"/>
                    <a:pt x="1411" y="1018"/>
                    <a:pt x="1420" y="1410"/>
                  </a:cubicBezTo>
                  <a:cubicBezTo>
                    <a:pt x="1427" y="1809"/>
                    <a:pt x="1571" y="2124"/>
                    <a:pt x="1667" y="2317"/>
                  </a:cubicBezTo>
                  <a:cubicBezTo>
                    <a:pt x="1549" y="2303"/>
                    <a:pt x="1398" y="2287"/>
                    <a:pt x="1233" y="2287"/>
                  </a:cubicBezTo>
                  <a:cubicBezTo>
                    <a:pt x="938" y="2287"/>
                    <a:pt x="598" y="2337"/>
                    <a:pt x="326" y="2538"/>
                  </a:cubicBezTo>
                  <a:cubicBezTo>
                    <a:pt x="145" y="2673"/>
                    <a:pt x="40" y="2852"/>
                    <a:pt x="22" y="3056"/>
                  </a:cubicBezTo>
                  <a:cubicBezTo>
                    <a:pt x="1" y="3306"/>
                    <a:pt x="107" y="3575"/>
                    <a:pt x="326" y="3809"/>
                  </a:cubicBezTo>
                  <a:cubicBezTo>
                    <a:pt x="601" y="4102"/>
                    <a:pt x="875" y="4256"/>
                    <a:pt x="1123" y="4384"/>
                  </a:cubicBezTo>
                  <a:cubicBezTo>
                    <a:pt x="1111" y="4400"/>
                    <a:pt x="1099" y="4415"/>
                    <a:pt x="1088" y="4432"/>
                  </a:cubicBezTo>
                  <a:cubicBezTo>
                    <a:pt x="726" y="5025"/>
                    <a:pt x="681" y="5630"/>
                    <a:pt x="969" y="6011"/>
                  </a:cubicBezTo>
                  <a:cubicBezTo>
                    <a:pt x="1130" y="6226"/>
                    <a:pt x="1376" y="6338"/>
                    <a:pt x="1670" y="6338"/>
                  </a:cubicBezTo>
                  <a:cubicBezTo>
                    <a:pt x="1787" y="6338"/>
                    <a:pt x="1911" y="6320"/>
                    <a:pt x="2040" y="6284"/>
                  </a:cubicBezTo>
                  <a:cubicBezTo>
                    <a:pt x="2166" y="6248"/>
                    <a:pt x="2268" y="6197"/>
                    <a:pt x="2349" y="6147"/>
                  </a:cubicBezTo>
                  <a:lnTo>
                    <a:pt x="2349" y="6147"/>
                  </a:lnTo>
                  <a:cubicBezTo>
                    <a:pt x="2348" y="6166"/>
                    <a:pt x="2347" y="6184"/>
                    <a:pt x="2343" y="6204"/>
                  </a:cubicBezTo>
                  <a:cubicBezTo>
                    <a:pt x="2305" y="6661"/>
                    <a:pt x="2457" y="7075"/>
                    <a:pt x="2752" y="7314"/>
                  </a:cubicBezTo>
                  <a:cubicBezTo>
                    <a:pt x="2915" y="7444"/>
                    <a:pt x="3104" y="7513"/>
                    <a:pt x="3304" y="7513"/>
                  </a:cubicBezTo>
                  <a:cubicBezTo>
                    <a:pt x="3396" y="7513"/>
                    <a:pt x="3489" y="7498"/>
                    <a:pt x="3582" y="7470"/>
                  </a:cubicBezTo>
                  <a:cubicBezTo>
                    <a:pt x="4019" y="7341"/>
                    <a:pt x="4322" y="6926"/>
                    <a:pt x="4468" y="6575"/>
                  </a:cubicBezTo>
                  <a:lnTo>
                    <a:pt x="4468" y="6575"/>
                  </a:lnTo>
                  <a:cubicBezTo>
                    <a:pt x="4775" y="7778"/>
                    <a:pt x="5133" y="9928"/>
                    <a:pt x="4348" y="11572"/>
                  </a:cubicBezTo>
                  <a:cubicBezTo>
                    <a:pt x="4235" y="10933"/>
                    <a:pt x="3844" y="9644"/>
                    <a:pt x="2778" y="8895"/>
                  </a:cubicBezTo>
                  <a:cubicBezTo>
                    <a:pt x="2558" y="8741"/>
                    <a:pt x="1981" y="8336"/>
                    <a:pt x="1376" y="8336"/>
                  </a:cubicBezTo>
                  <a:cubicBezTo>
                    <a:pt x="1225" y="8336"/>
                    <a:pt x="1071" y="8362"/>
                    <a:pt x="921" y="8423"/>
                  </a:cubicBezTo>
                  <a:cubicBezTo>
                    <a:pt x="666" y="8527"/>
                    <a:pt x="466" y="8708"/>
                    <a:pt x="343" y="8944"/>
                  </a:cubicBezTo>
                  <a:cubicBezTo>
                    <a:pt x="244" y="9134"/>
                    <a:pt x="198" y="9347"/>
                    <a:pt x="198" y="9572"/>
                  </a:cubicBezTo>
                  <a:cubicBezTo>
                    <a:pt x="198" y="10219"/>
                    <a:pt x="590" y="10942"/>
                    <a:pt x="1236" y="11371"/>
                  </a:cubicBezTo>
                  <a:cubicBezTo>
                    <a:pt x="2096" y="11944"/>
                    <a:pt x="3179" y="12050"/>
                    <a:pt x="4069" y="12059"/>
                  </a:cubicBezTo>
                  <a:cubicBezTo>
                    <a:pt x="3511" y="12889"/>
                    <a:pt x="2635" y="13438"/>
                    <a:pt x="1466" y="13694"/>
                  </a:cubicBezTo>
                  <a:cubicBezTo>
                    <a:pt x="1396" y="13710"/>
                    <a:pt x="1351" y="13779"/>
                    <a:pt x="1367" y="13849"/>
                  </a:cubicBezTo>
                  <a:cubicBezTo>
                    <a:pt x="1379" y="13912"/>
                    <a:pt x="1433" y="13951"/>
                    <a:pt x="1494" y="13951"/>
                  </a:cubicBezTo>
                  <a:cubicBezTo>
                    <a:pt x="1503" y="13951"/>
                    <a:pt x="1513" y="13951"/>
                    <a:pt x="1522" y="13949"/>
                  </a:cubicBezTo>
                  <a:cubicBezTo>
                    <a:pt x="2907" y="13647"/>
                    <a:pt x="3905" y="12950"/>
                    <a:pt x="4486" y="11875"/>
                  </a:cubicBezTo>
                  <a:cubicBezTo>
                    <a:pt x="4869" y="11167"/>
                    <a:pt x="5032" y="10364"/>
                    <a:pt x="5074" y="9592"/>
                  </a:cubicBezTo>
                  <a:cubicBezTo>
                    <a:pt x="5521" y="9709"/>
                    <a:pt x="6048" y="9818"/>
                    <a:pt x="6581" y="9818"/>
                  </a:cubicBezTo>
                  <a:cubicBezTo>
                    <a:pt x="6919" y="9818"/>
                    <a:pt x="7260" y="9775"/>
                    <a:pt x="7588" y="9662"/>
                  </a:cubicBezTo>
                  <a:cubicBezTo>
                    <a:pt x="8417" y="9380"/>
                    <a:pt x="8989" y="8564"/>
                    <a:pt x="8832" y="7881"/>
                  </a:cubicBezTo>
                  <a:cubicBezTo>
                    <a:pt x="8786" y="7661"/>
                    <a:pt x="8661" y="7470"/>
                    <a:pt x="8475" y="7330"/>
                  </a:cubicBezTo>
                  <a:cubicBezTo>
                    <a:pt x="8264" y="7170"/>
                    <a:pt x="8014" y="7117"/>
                    <a:pt x="7773" y="7117"/>
                  </a:cubicBezTo>
                  <a:cubicBezTo>
                    <a:pt x="7390" y="7117"/>
                    <a:pt x="7027" y="7251"/>
                    <a:pt x="6866" y="7310"/>
                  </a:cubicBezTo>
                  <a:cubicBezTo>
                    <a:pt x="5925" y="7657"/>
                    <a:pt x="5350" y="8496"/>
                    <a:pt x="5085" y="9010"/>
                  </a:cubicBezTo>
                  <a:cubicBezTo>
                    <a:pt x="5077" y="8561"/>
                    <a:pt x="5033" y="8135"/>
                    <a:pt x="4979" y="7762"/>
                  </a:cubicBezTo>
                  <a:cubicBezTo>
                    <a:pt x="4927" y="7414"/>
                    <a:pt x="4863" y="7093"/>
                    <a:pt x="4796" y="6809"/>
                  </a:cubicBezTo>
                  <a:lnTo>
                    <a:pt x="4796" y="6809"/>
                  </a:lnTo>
                  <a:cubicBezTo>
                    <a:pt x="4905" y="6889"/>
                    <a:pt x="5034" y="6964"/>
                    <a:pt x="5188" y="7024"/>
                  </a:cubicBezTo>
                  <a:cubicBezTo>
                    <a:pt x="5332" y="7079"/>
                    <a:pt x="5475" y="7106"/>
                    <a:pt x="5610" y="7106"/>
                  </a:cubicBezTo>
                  <a:cubicBezTo>
                    <a:pt x="5808" y="7106"/>
                    <a:pt x="5991" y="7048"/>
                    <a:pt x="6141" y="6933"/>
                  </a:cubicBezTo>
                  <a:cubicBezTo>
                    <a:pt x="6418" y="6718"/>
                    <a:pt x="6551" y="6332"/>
                    <a:pt x="6503" y="5875"/>
                  </a:cubicBezTo>
                  <a:cubicBezTo>
                    <a:pt x="6480" y="5645"/>
                    <a:pt x="6361" y="5333"/>
                    <a:pt x="6273" y="5129"/>
                  </a:cubicBezTo>
                  <a:lnTo>
                    <a:pt x="6273" y="5129"/>
                  </a:lnTo>
                  <a:cubicBezTo>
                    <a:pt x="6318" y="5132"/>
                    <a:pt x="6371" y="5135"/>
                    <a:pt x="6430" y="5135"/>
                  </a:cubicBezTo>
                  <a:cubicBezTo>
                    <a:pt x="6583" y="5135"/>
                    <a:pt x="6778" y="5117"/>
                    <a:pt x="7001" y="5044"/>
                  </a:cubicBezTo>
                  <a:cubicBezTo>
                    <a:pt x="7384" y="4917"/>
                    <a:pt x="7629" y="4634"/>
                    <a:pt x="7653" y="4284"/>
                  </a:cubicBezTo>
                  <a:cubicBezTo>
                    <a:pt x="7688" y="3842"/>
                    <a:pt x="7370" y="3391"/>
                    <a:pt x="6823" y="3098"/>
                  </a:cubicBezTo>
                  <a:cubicBezTo>
                    <a:pt x="6959" y="2950"/>
                    <a:pt x="7066" y="2774"/>
                    <a:pt x="7141" y="2575"/>
                  </a:cubicBezTo>
                  <a:cubicBezTo>
                    <a:pt x="7298" y="2155"/>
                    <a:pt x="7229" y="1749"/>
                    <a:pt x="6948" y="1466"/>
                  </a:cubicBezTo>
                  <a:cubicBezTo>
                    <a:pt x="6729" y="1243"/>
                    <a:pt x="6409" y="1125"/>
                    <a:pt x="6058" y="1125"/>
                  </a:cubicBezTo>
                  <a:cubicBezTo>
                    <a:pt x="5872" y="1125"/>
                    <a:pt x="5677" y="1158"/>
                    <a:pt x="5484" y="1226"/>
                  </a:cubicBezTo>
                  <a:cubicBezTo>
                    <a:pt x="5413" y="1252"/>
                    <a:pt x="5358" y="1274"/>
                    <a:pt x="5311" y="1294"/>
                  </a:cubicBezTo>
                  <a:cubicBezTo>
                    <a:pt x="5287" y="685"/>
                    <a:pt x="5070" y="244"/>
                    <a:pt x="4705" y="72"/>
                  </a:cubicBezTo>
                  <a:cubicBezTo>
                    <a:pt x="4603" y="24"/>
                    <a:pt x="4494" y="0"/>
                    <a:pt x="4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38" name="Google Shape;2438;p38"/>
          <p:cNvGrpSpPr/>
          <p:nvPr/>
        </p:nvGrpSpPr>
        <p:grpSpPr>
          <a:xfrm>
            <a:off x="10662949" y="4372085"/>
            <a:ext cx="1138112" cy="1430675"/>
            <a:chOff x="6453542" y="2996394"/>
            <a:chExt cx="540859" cy="679892"/>
          </a:xfrm>
        </p:grpSpPr>
        <p:sp>
          <p:nvSpPr>
            <p:cNvPr id="2439" name="Google Shape;2439;p38"/>
            <p:cNvSpPr/>
            <p:nvPr/>
          </p:nvSpPr>
          <p:spPr>
            <a:xfrm>
              <a:off x="6458150" y="3000706"/>
              <a:ext cx="531972" cy="671269"/>
            </a:xfrm>
            <a:custGeom>
              <a:avLst/>
              <a:gdLst/>
              <a:ahLst/>
              <a:cxnLst/>
              <a:rect l="l" t="t" r="r" b="b"/>
              <a:pathLst>
                <a:path w="16162" h="20394" extrusionOk="0">
                  <a:moveTo>
                    <a:pt x="5931" y="1"/>
                  </a:moveTo>
                  <a:cubicBezTo>
                    <a:pt x="5329" y="1"/>
                    <a:pt x="4774" y="393"/>
                    <a:pt x="4595" y="999"/>
                  </a:cubicBezTo>
                  <a:lnTo>
                    <a:pt x="146" y="16003"/>
                  </a:lnTo>
                  <a:cubicBezTo>
                    <a:pt x="128" y="16064"/>
                    <a:pt x="114" y="16124"/>
                    <a:pt x="107" y="16187"/>
                  </a:cubicBezTo>
                  <a:cubicBezTo>
                    <a:pt x="1" y="16864"/>
                    <a:pt x="411" y="17534"/>
                    <a:pt x="1087" y="17735"/>
                  </a:cubicBezTo>
                  <a:lnTo>
                    <a:pt x="9863" y="20336"/>
                  </a:lnTo>
                  <a:cubicBezTo>
                    <a:pt x="9995" y="20375"/>
                    <a:pt x="10128" y="20394"/>
                    <a:pt x="10259" y="20394"/>
                  </a:cubicBezTo>
                  <a:cubicBezTo>
                    <a:pt x="10861" y="20394"/>
                    <a:pt x="11416" y="20002"/>
                    <a:pt x="11595" y="19395"/>
                  </a:cubicBezTo>
                  <a:lnTo>
                    <a:pt x="16045" y="4392"/>
                  </a:lnTo>
                  <a:cubicBezTo>
                    <a:pt x="16162" y="3999"/>
                    <a:pt x="16096" y="3596"/>
                    <a:pt x="15899" y="3273"/>
                  </a:cubicBezTo>
                  <a:cubicBezTo>
                    <a:pt x="15726" y="2988"/>
                    <a:pt x="15450" y="2762"/>
                    <a:pt x="15104" y="2660"/>
                  </a:cubicBezTo>
                  <a:lnTo>
                    <a:pt x="6328" y="59"/>
                  </a:lnTo>
                  <a:cubicBezTo>
                    <a:pt x="6196" y="19"/>
                    <a:pt x="6062" y="1"/>
                    <a:pt x="5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6458150" y="3108404"/>
              <a:ext cx="531972" cy="563571"/>
            </a:xfrm>
            <a:custGeom>
              <a:avLst/>
              <a:gdLst/>
              <a:ahLst/>
              <a:cxnLst/>
              <a:rect l="l" t="t" r="r" b="b"/>
              <a:pathLst>
                <a:path w="16162" h="17122" extrusionOk="0">
                  <a:moveTo>
                    <a:pt x="15899" y="1"/>
                  </a:moveTo>
                  <a:cubicBezTo>
                    <a:pt x="14871" y="117"/>
                    <a:pt x="14025" y="793"/>
                    <a:pt x="13544" y="1599"/>
                  </a:cubicBezTo>
                  <a:cubicBezTo>
                    <a:pt x="12289" y="3695"/>
                    <a:pt x="11379" y="7203"/>
                    <a:pt x="10610" y="9516"/>
                  </a:cubicBezTo>
                  <a:cubicBezTo>
                    <a:pt x="10024" y="11282"/>
                    <a:pt x="9547" y="13892"/>
                    <a:pt x="7377" y="13892"/>
                  </a:cubicBezTo>
                  <a:cubicBezTo>
                    <a:pt x="7156" y="13892"/>
                    <a:pt x="6917" y="13865"/>
                    <a:pt x="6659" y="13807"/>
                  </a:cubicBezTo>
                  <a:cubicBezTo>
                    <a:pt x="5132" y="13465"/>
                    <a:pt x="3319" y="12706"/>
                    <a:pt x="1568" y="12706"/>
                  </a:cubicBezTo>
                  <a:cubicBezTo>
                    <a:pt x="1073" y="12706"/>
                    <a:pt x="584" y="12767"/>
                    <a:pt x="107" y="12915"/>
                  </a:cubicBezTo>
                  <a:cubicBezTo>
                    <a:pt x="1" y="13592"/>
                    <a:pt x="411" y="14262"/>
                    <a:pt x="1087" y="14463"/>
                  </a:cubicBezTo>
                  <a:lnTo>
                    <a:pt x="9863" y="17064"/>
                  </a:lnTo>
                  <a:cubicBezTo>
                    <a:pt x="9995" y="17103"/>
                    <a:pt x="10128" y="17122"/>
                    <a:pt x="10259" y="17122"/>
                  </a:cubicBezTo>
                  <a:cubicBezTo>
                    <a:pt x="10861" y="17122"/>
                    <a:pt x="11416" y="16730"/>
                    <a:pt x="11595" y="16123"/>
                  </a:cubicBezTo>
                  <a:lnTo>
                    <a:pt x="16045" y="1120"/>
                  </a:lnTo>
                  <a:cubicBezTo>
                    <a:pt x="16162" y="727"/>
                    <a:pt x="16096" y="324"/>
                    <a:pt x="1589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6618248" y="3072987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0"/>
                  </a:moveTo>
                  <a:cubicBezTo>
                    <a:pt x="1107" y="0"/>
                    <a:pt x="378" y="517"/>
                    <a:pt x="140" y="1315"/>
                  </a:cubicBezTo>
                  <a:cubicBezTo>
                    <a:pt x="1" y="1787"/>
                    <a:pt x="59" y="2268"/>
                    <a:pt x="268" y="2675"/>
                  </a:cubicBezTo>
                  <a:cubicBezTo>
                    <a:pt x="488" y="3106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9"/>
                    <a:pt x="3148" y="490"/>
                  </a:cubicBezTo>
                  <a:cubicBezTo>
                    <a:pt x="2948" y="303"/>
                    <a:pt x="2702" y="160"/>
                    <a:pt x="2422" y="77"/>
                  </a:cubicBezTo>
                  <a:cubicBezTo>
                    <a:pt x="2248" y="25"/>
                    <a:pt x="2072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6627036" y="3089115"/>
              <a:ext cx="118527" cy="104801"/>
            </a:xfrm>
            <a:custGeom>
              <a:avLst/>
              <a:gdLst/>
              <a:ahLst/>
              <a:cxnLst/>
              <a:rect l="l" t="t" r="r" b="b"/>
              <a:pathLst>
                <a:path w="3601" h="3184" extrusionOk="0">
                  <a:moveTo>
                    <a:pt x="2881" y="0"/>
                  </a:moveTo>
                  <a:cubicBezTo>
                    <a:pt x="2684" y="880"/>
                    <a:pt x="2123" y="2225"/>
                    <a:pt x="508" y="2225"/>
                  </a:cubicBezTo>
                  <a:cubicBezTo>
                    <a:pt x="349" y="2225"/>
                    <a:pt x="181" y="2212"/>
                    <a:pt x="1" y="2185"/>
                  </a:cubicBezTo>
                  <a:lnTo>
                    <a:pt x="1" y="2185"/>
                  </a:lnTo>
                  <a:cubicBezTo>
                    <a:pt x="221" y="2616"/>
                    <a:pt x="612" y="2958"/>
                    <a:pt x="1112" y="3107"/>
                  </a:cubicBezTo>
                  <a:cubicBezTo>
                    <a:pt x="1286" y="3159"/>
                    <a:pt x="1462" y="3183"/>
                    <a:pt x="1634" y="3183"/>
                  </a:cubicBezTo>
                  <a:cubicBezTo>
                    <a:pt x="2427" y="3183"/>
                    <a:pt x="3157" y="2666"/>
                    <a:pt x="3394" y="1869"/>
                  </a:cubicBezTo>
                  <a:cubicBezTo>
                    <a:pt x="3600" y="1176"/>
                    <a:pt x="3378" y="459"/>
                    <a:pt x="2881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6566539" y="3247502"/>
              <a:ext cx="127249" cy="120930"/>
            </a:xfrm>
            <a:custGeom>
              <a:avLst/>
              <a:gdLst/>
              <a:ahLst/>
              <a:cxnLst/>
              <a:rect l="l" t="t" r="r" b="b"/>
              <a:pathLst>
                <a:path w="3866" h="3674" extrusionOk="0">
                  <a:moveTo>
                    <a:pt x="1899" y="1"/>
                  </a:moveTo>
                  <a:cubicBezTo>
                    <a:pt x="1106" y="1"/>
                    <a:pt x="377" y="517"/>
                    <a:pt x="140" y="1316"/>
                  </a:cubicBezTo>
                  <a:cubicBezTo>
                    <a:pt x="0" y="1788"/>
                    <a:pt x="59" y="2269"/>
                    <a:pt x="268" y="2674"/>
                  </a:cubicBezTo>
                  <a:cubicBezTo>
                    <a:pt x="487" y="3105"/>
                    <a:pt x="878" y="3449"/>
                    <a:pt x="1378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3" y="3157"/>
                    <a:pt x="3660" y="2359"/>
                  </a:cubicBezTo>
                  <a:cubicBezTo>
                    <a:pt x="3866" y="1667"/>
                    <a:pt x="3644" y="950"/>
                    <a:pt x="3147" y="491"/>
                  </a:cubicBezTo>
                  <a:cubicBezTo>
                    <a:pt x="2948" y="303"/>
                    <a:pt x="2701" y="160"/>
                    <a:pt x="2422" y="77"/>
                  </a:cubicBezTo>
                  <a:cubicBezTo>
                    <a:pt x="2248" y="26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6514764" y="3422050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9" y="1"/>
                  </a:moveTo>
                  <a:cubicBezTo>
                    <a:pt x="1107" y="1"/>
                    <a:pt x="378" y="517"/>
                    <a:pt x="140" y="1315"/>
                  </a:cubicBezTo>
                  <a:cubicBezTo>
                    <a:pt x="1" y="1787"/>
                    <a:pt x="60" y="2269"/>
                    <a:pt x="268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8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6" y="1666"/>
                    <a:pt x="3645" y="949"/>
                    <a:pt x="3148" y="491"/>
                  </a:cubicBezTo>
                  <a:cubicBezTo>
                    <a:pt x="2948" y="302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6523585" y="3438178"/>
              <a:ext cx="118461" cy="104801"/>
            </a:xfrm>
            <a:custGeom>
              <a:avLst/>
              <a:gdLst/>
              <a:ahLst/>
              <a:cxnLst/>
              <a:rect l="l" t="t" r="r" b="b"/>
              <a:pathLst>
                <a:path w="3599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7" y="2225"/>
                  </a:cubicBezTo>
                  <a:cubicBezTo>
                    <a:pt x="348" y="2225"/>
                    <a:pt x="180" y="2212"/>
                    <a:pt x="0" y="2184"/>
                  </a:cubicBezTo>
                  <a:lnTo>
                    <a:pt x="0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0" y="3183"/>
                    <a:pt x="1633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8" y="1176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6809319" y="3129634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900" y="1"/>
                  </a:moveTo>
                  <a:cubicBezTo>
                    <a:pt x="1108" y="1"/>
                    <a:pt x="378" y="517"/>
                    <a:pt x="141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8" y="3449"/>
                    <a:pt x="1379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4" y="3156"/>
                    <a:pt x="3661" y="2359"/>
                  </a:cubicBezTo>
                  <a:cubicBezTo>
                    <a:pt x="3867" y="1667"/>
                    <a:pt x="3645" y="949"/>
                    <a:pt x="3148" y="491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9" y="25"/>
                    <a:pt x="2073" y="1"/>
                    <a:pt x="1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6818141" y="3145762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0" y="2959"/>
                    <a:pt x="1111" y="3108"/>
                  </a:cubicBezTo>
                  <a:cubicBezTo>
                    <a:pt x="1285" y="3159"/>
                    <a:pt x="1460" y="3184"/>
                    <a:pt x="1633" y="3184"/>
                  </a:cubicBezTo>
                  <a:cubicBezTo>
                    <a:pt x="2425" y="3184"/>
                    <a:pt x="3156" y="2666"/>
                    <a:pt x="3393" y="1869"/>
                  </a:cubicBezTo>
                  <a:cubicBezTo>
                    <a:pt x="3599" y="1177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6757610" y="3304148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8" y="0"/>
                  </a:moveTo>
                  <a:cubicBezTo>
                    <a:pt x="1106" y="0"/>
                    <a:pt x="376" y="517"/>
                    <a:pt x="140" y="1315"/>
                  </a:cubicBezTo>
                  <a:cubicBezTo>
                    <a:pt x="0" y="1787"/>
                    <a:pt x="59" y="2269"/>
                    <a:pt x="267" y="2675"/>
                  </a:cubicBezTo>
                  <a:cubicBezTo>
                    <a:pt x="487" y="3106"/>
                    <a:pt x="878" y="3448"/>
                    <a:pt x="1378" y="3597"/>
                  </a:cubicBezTo>
                  <a:cubicBezTo>
                    <a:pt x="1552" y="3649"/>
                    <a:pt x="1728" y="3673"/>
                    <a:pt x="1901" y="3673"/>
                  </a:cubicBezTo>
                  <a:cubicBezTo>
                    <a:pt x="2693" y="3673"/>
                    <a:pt x="3423" y="3156"/>
                    <a:pt x="3660" y="2360"/>
                  </a:cubicBezTo>
                  <a:cubicBezTo>
                    <a:pt x="3867" y="1666"/>
                    <a:pt x="3644" y="949"/>
                    <a:pt x="3146" y="490"/>
                  </a:cubicBezTo>
                  <a:cubicBezTo>
                    <a:pt x="2947" y="303"/>
                    <a:pt x="2702" y="160"/>
                    <a:pt x="2422" y="77"/>
                  </a:cubicBezTo>
                  <a:cubicBezTo>
                    <a:pt x="2247" y="25"/>
                    <a:pt x="2071" y="0"/>
                    <a:pt x="1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6705835" y="3478729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1"/>
                  </a:moveTo>
                  <a:cubicBezTo>
                    <a:pt x="1106" y="1"/>
                    <a:pt x="378" y="518"/>
                    <a:pt x="140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2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8"/>
                    <a:pt x="3148" y="490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6714656" y="349485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0"/>
                  </a:moveTo>
                  <a:cubicBezTo>
                    <a:pt x="2683" y="880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9" y="1176"/>
                    <a:pt x="3377" y="458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6575327" y="3263663"/>
              <a:ext cx="118461" cy="104768"/>
            </a:xfrm>
            <a:custGeom>
              <a:avLst/>
              <a:gdLst/>
              <a:ahLst/>
              <a:cxnLst/>
              <a:rect l="l" t="t" r="r" b="b"/>
              <a:pathLst>
                <a:path w="3599" h="3183" extrusionOk="0">
                  <a:moveTo>
                    <a:pt x="2880" y="0"/>
                  </a:moveTo>
                  <a:cubicBezTo>
                    <a:pt x="2684" y="878"/>
                    <a:pt x="2122" y="2224"/>
                    <a:pt x="509" y="2224"/>
                  </a:cubicBezTo>
                  <a:cubicBezTo>
                    <a:pt x="350" y="2224"/>
                    <a:pt x="181" y="2211"/>
                    <a:pt x="1" y="2183"/>
                  </a:cubicBezTo>
                  <a:lnTo>
                    <a:pt x="1" y="2183"/>
                  </a:lnTo>
                  <a:cubicBezTo>
                    <a:pt x="220" y="2614"/>
                    <a:pt x="611" y="2958"/>
                    <a:pt x="1111" y="3107"/>
                  </a:cubicBezTo>
                  <a:cubicBezTo>
                    <a:pt x="1286" y="3158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8"/>
                  </a:cubicBezTo>
                  <a:cubicBezTo>
                    <a:pt x="3599" y="1176"/>
                    <a:pt x="3377" y="459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38"/>
            <p:cNvSpPr/>
            <p:nvPr/>
          </p:nvSpPr>
          <p:spPr>
            <a:xfrm>
              <a:off x="6766398" y="332027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79" y="0"/>
                  </a:moveTo>
                  <a:cubicBezTo>
                    <a:pt x="2684" y="880"/>
                    <a:pt x="2121" y="2225"/>
                    <a:pt x="507" y="2225"/>
                  </a:cubicBezTo>
                  <a:cubicBezTo>
                    <a:pt x="349" y="2225"/>
                    <a:pt x="180" y="2212"/>
                    <a:pt x="0" y="2185"/>
                  </a:cubicBezTo>
                  <a:lnTo>
                    <a:pt x="0" y="2185"/>
                  </a:lnTo>
                  <a:cubicBezTo>
                    <a:pt x="220" y="2616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70"/>
                  </a:cubicBezTo>
                  <a:cubicBezTo>
                    <a:pt x="3600" y="1176"/>
                    <a:pt x="3377" y="459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38"/>
            <p:cNvSpPr/>
            <p:nvPr/>
          </p:nvSpPr>
          <p:spPr>
            <a:xfrm>
              <a:off x="6642111" y="3092571"/>
              <a:ext cx="60959" cy="44797"/>
            </a:xfrm>
            <a:custGeom>
              <a:avLst/>
              <a:gdLst/>
              <a:ahLst/>
              <a:cxnLst/>
              <a:rect l="l" t="t" r="r" b="b"/>
              <a:pathLst>
                <a:path w="1852" h="1361" extrusionOk="0">
                  <a:moveTo>
                    <a:pt x="1202" y="0"/>
                  </a:moveTo>
                  <a:cubicBezTo>
                    <a:pt x="932" y="0"/>
                    <a:pt x="626" y="74"/>
                    <a:pt x="415" y="258"/>
                  </a:cubicBezTo>
                  <a:cubicBezTo>
                    <a:pt x="91" y="556"/>
                    <a:pt x="0" y="846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9"/>
                  </a:cubicBezTo>
                  <a:lnTo>
                    <a:pt x="332" y="1269"/>
                  </a:lnTo>
                  <a:cubicBezTo>
                    <a:pt x="433" y="1124"/>
                    <a:pt x="378" y="1103"/>
                    <a:pt x="692" y="758"/>
                  </a:cubicBezTo>
                  <a:cubicBezTo>
                    <a:pt x="1240" y="351"/>
                    <a:pt x="1685" y="468"/>
                    <a:pt x="1769" y="299"/>
                  </a:cubicBezTo>
                  <a:cubicBezTo>
                    <a:pt x="1851" y="129"/>
                    <a:pt x="1559" y="0"/>
                    <a:pt x="1202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38"/>
            <p:cNvSpPr/>
            <p:nvPr/>
          </p:nvSpPr>
          <p:spPr>
            <a:xfrm>
              <a:off x="6833183" y="3149185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1" y="1"/>
                  </a:moveTo>
                  <a:cubicBezTo>
                    <a:pt x="932" y="1"/>
                    <a:pt x="624" y="75"/>
                    <a:pt x="414" y="260"/>
                  </a:cubicBezTo>
                  <a:cubicBezTo>
                    <a:pt x="92" y="558"/>
                    <a:pt x="0" y="846"/>
                    <a:pt x="50" y="1234"/>
                  </a:cubicBezTo>
                  <a:cubicBezTo>
                    <a:pt x="61" y="1314"/>
                    <a:pt x="128" y="1361"/>
                    <a:pt x="195" y="1361"/>
                  </a:cubicBezTo>
                  <a:cubicBezTo>
                    <a:pt x="239" y="1361"/>
                    <a:pt x="282" y="1342"/>
                    <a:pt x="312" y="1299"/>
                  </a:cubicBezTo>
                  <a:lnTo>
                    <a:pt x="332" y="1270"/>
                  </a:lnTo>
                  <a:cubicBezTo>
                    <a:pt x="433" y="1126"/>
                    <a:pt x="379" y="1104"/>
                    <a:pt x="693" y="760"/>
                  </a:cubicBezTo>
                  <a:cubicBezTo>
                    <a:pt x="1241" y="351"/>
                    <a:pt x="1684" y="468"/>
                    <a:pt x="1767" y="299"/>
                  </a:cubicBezTo>
                  <a:cubicBezTo>
                    <a:pt x="1850" y="129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38"/>
            <p:cNvSpPr/>
            <p:nvPr/>
          </p:nvSpPr>
          <p:spPr>
            <a:xfrm>
              <a:off x="6590402" y="3267086"/>
              <a:ext cx="60893" cy="44797"/>
            </a:xfrm>
            <a:custGeom>
              <a:avLst/>
              <a:gdLst/>
              <a:ahLst/>
              <a:cxnLst/>
              <a:rect l="l" t="t" r="r" b="b"/>
              <a:pathLst>
                <a:path w="1850" h="1361" extrusionOk="0">
                  <a:moveTo>
                    <a:pt x="1201" y="1"/>
                  </a:moveTo>
                  <a:cubicBezTo>
                    <a:pt x="931" y="1"/>
                    <a:pt x="625" y="74"/>
                    <a:pt x="415" y="259"/>
                  </a:cubicBezTo>
                  <a:cubicBezTo>
                    <a:pt x="90" y="557"/>
                    <a:pt x="0" y="845"/>
                    <a:pt x="49" y="1233"/>
                  </a:cubicBezTo>
                  <a:cubicBezTo>
                    <a:pt x="59" y="1313"/>
                    <a:pt x="127" y="1361"/>
                    <a:pt x="195" y="1361"/>
                  </a:cubicBezTo>
                  <a:cubicBezTo>
                    <a:pt x="238" y="1361"/>
                    <a:pt x="281" y="1342"/>
                    <a:pt x="311" y="1299"/>
                  </a:cubicBezTo>
                  <a:lnTo>
                    <a:pt x="331" y="1270"/>
                  </a:lnTo>
                  <a:cubicBezTo>
                    <a:pt x="432" y="1125"/>
                    <a:pt x="378" y="1104"/>
                    <a:pt x="692" y="759"/>
                  </a:cubicBezTo>
                  <a:cubicBezTo>
                    <a:pt x="1240" y="350"/>
                    <a:pt x="1683" y="470"/>
                    <a:pt x="1767" y="299"/>
                  </a:cubicBezTo>
                  <a:cubicBezTo>
                    <a:pt x="1850" y="130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38"/>
            <p:cNvSpPr/>
            <p:nvPr/>
          </p:nvSpPr>
          <p:spPr>
            <a:xfrm>
              <a:off x="6538627" y="3441601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2" y="1"/>
                  </a:moveTo>
                  <a:cubicBezTo>
                    <a:pt x="932" y="1"/>
                    <a:pt x="625" y="74"/>
                    <a:pt x="414" y="259"/>
                  </a:cubicBezTo>
                  <a:cubicBezTo>
                    <a:pt x="91" y="557"/>
                    <a:pt x="1" y="846"/>
                    <a:pt x="51" y="1234"/>
                  </a:cubicBezTo>
                  <a:cubicBezTo>
                    <a:pt x="61" y="1314"/>
                    <a:pt x="128" y="1361"/>
                    <a:pt x="196" y="1361"/>
                  </a:cubicBezTo>
                  <a:cubicBezTo>
                    <a:pt x="239" y="1361"/>
                    <a:pt x="283" y="1342"/>
                    <a:pt x="312" y="1299"/>
                  </a:cubicBezTo>
                  <a:lnTo>
                    <a:pt x="332" y="1270"/>
                  </a:lnTo>
                  <a:cubicBezTo>
                    <a:pt x="434" y="1126"/>
                    <a:pt x="378" y="1104"/>
                    <a:pt x="692" y="760"/>
                  </a:cubicBezTo>
                  <a:cubicBezTo>
                    <a:pt x="1240" y="352"/>
                    <a:pt x="1685" y="469"/>
                    <a:pt x="1767" y="299"/>
                  </a:cubicBezTo>
                  <a:cubicBezTo>
                    <a:pt x="1850" y="129"/>
                    <a:pt x="1558" y="1"/>
                    <a:pt x="120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38"/>
            <p:cNvSpPr/>
            <p:nvPr/>
          </p:nvSpPr>
          <p:spPr>
            <a:xfrm>
              <a:off x="6781440" y="332373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1"/>
                  </a:moveTo>
                  <a:cubicBezTo>
                    <a:pt x="933" y="1"/>
                    <a:pt x="626" y="74"/>
                    <a:pt x="416" y="259"/>
                  </a:cubicBezTo>
                  <a:cubicBezTo>
                    <a:pt x="91" y="557"/>
                    <a:pt x="1" y="846"/>
                    <a:pt x="50" y="1234"/>
                  </a:cubicBezTo>
                  <a:cubicBezTo>
                    <a:pt x="61" y="1313"/>
                    <a:pt x="128" y="1361"/>
                    <a:pt x="196" y="1361"/>
                  </a:cubicBezTo>
                  <a:cubicBezTo>
                    <a:pt x="239" y="1361"/>
                    <a:pt x="283" y="1341"/>
                    <a:pt x="313" y="1299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2" y="759"/>
                  </a:cubicBezTo>
                  <a:cubicBezTo>
                    <a:pt x="1240" y="351"/>
                    <a:pt x="1685" y="469"/>
                    <a:pt x="1768" y="299"/>
                  </a:cubicBezTo>
                  <a:cubicBezTo>
                    <a:pt x="1850" y="129"/>
                    <a:pt x="1559" y="1"/>
                    <a:pt x="12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38"/>
            <p:cNvSpPr/>
            <p:nvPr/>
          </p:nvSpPr>
          <p:spPr>
            <a:xfrm>
              <a:off x="6729698" y="349831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0"/>
                  </a:moveTo>
                  <a:cubicBezTo>
                    <a:pt x="933" y="0"/>
                    <a:pt x="626" y="74"/>
                    <a:pt x="416" y="259"/>
                  </a:cubicBezTo>
                  <a:cubicBezTo>
                    <a:pt x="92" y="557"/>
                    <a:pt x="0" y="845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8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3" y="759"/>
                  </a:cubicBezTo>
                  <a:cubicBezTo>
                    <a:pt x="1241" y="350"/>
                    <a:pt x="1685" y="468"/>
                    <a:pt x="1769" y="298"/>
                  </a:cubicBezTo>
                  <a:cubicBezTo>
                    <a:pt x="1851" y="129"/>
                    <a:pt x="1559" y="0"/>
                    <a:pt x="1203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38"/>
            <p:cNvSpPr/>
            <p:nvPr/>
          </p:nvSpPr>
          <p:spPr>
            <a:xfrm>
              <a:off x="6453542" y="2996394"/>
              <a:ext cx="540859" cy="679892"/>
            </a:xfrm>
            <a:custGeom>
              <a:avLst/>
              <a:gdLst/>
              <a:ahLst/>
              <a:cxnLst/>
              <a:rect l="l" t="t" r="r" b="b"/>
              <a:pathLst>
                <a:path w="16432" h="20656" extrusionOk="0">
                  <a:moveTo>
                    <a:pt x="6072" y="262"/>
                  </a:moveTo>
                  <a:cubicBezTo>
                    <a:pt x="6190" y="262"/>
                    <a:pt x="6311" y="279"/>
                    <a:pt x="6431" y="313"/>
                  </a:cubicBezTo>
                  <a:lnTo>
                    <a:pt x="15207" y="2914"/>
                  </a:lnTo>
                  <a:cubicBezTo>
                    <a:pt x="15507" y="3004"/>
                    <a:pt x="15764" y="3200"/>
                    <a:pt x="15927" y="3471"/>
                  </a:cubicBezTo>
                  <a:cubicBezTo>
                    <a:pt x="16112" y="3775"/>
                    <a:pt x="16160" y="4145"/>
                    <a:pt x="16059" y="4486"/>
                  </a:cubicBezTo>
                  <a:lnTo>
                    <a:pt x="11611" y="19489"/>
                  </a:lnTo>
                  <a:cubicBezTo>
                    <a:pt x="11515" y="19813"/>
                    <a:pt x="11298" y="20080"/>
                    <a:pt x="11001" y="20240"/>
                  </a:cubicBezTo>
                  <a:cubicBezTo>
                    <a:pt x="10814" y="20343"/>
                    <a:pt x="10609" y="20394"/>
                    <a:pt x="10401" y="20394"/>
                  </a:cubicBezTo>
                  <a:cubicBezTo>
                    <a:pt x="10281" y="20394"/>
                    <a:pt x="10159" y="20377"/>
                    <a:pt x="10040" y="20341"/>
                  </a:cubicBezTo>
                  <a:lnTo>
                    <a:pt x="1264" y="17740"/>
                  </a:lnTo>
                  <a:cubicBezTo>
                    <a:pt x="660" y="17561"/>
                    <a:pt x="279" y="16958"/>
                    <a:pt x="376" y="16334"/>
                  </a:cubicBezTo>
                  <a:cubicBezTo>
                    <a:pt x="382" y="16283"/>
                    <a:pt x="393" y="16229"/>
                    <a:pt x="412" y="16170"/>
                  </a:cubicBezTo>
                  <a:lnTo>
                    <a:pt x="4860" y="1166"/>
                  </a:lnTo>
                  <a:cubicBezTo>
                    <a:pt x="5022" y="616"/>
                    <a:pt x="5526" y="262"/>
                    <a:pt x="6072" y="262"/>
                  </a:cubicBezTo>
                  <a:close/>
                  <a:moveTo>
                    <a:pt x="6074" y="0"/>
                  </a:moveTo>
                  <a:cubicBezTo>
                    <a:pt x="5416" y="0"/>
                    <a:pt x="4807" y="429"/>
                    <a:pt x="4610" y="1092"/>
                  </a:cubicBezTo>
                  <a:lnTo>
                    <a:pt x="162" y="16095"/>
                  </a:lnTo>
                  <a:cubicBezTo>
                    <a:pt x="141" y="16169"/>
                    <a:pt x="126" y="16235"/>
                    <a:pt x="117" y="16296"/>
                  </a:cubicBezTo>
                  <a:cubicBezTo>
                    <a:pt x="0" y="17046"/>
                    <a:pt x="461" y="17774"/>
                    <a:pt x="1190" y="17990"/>
                  </a:cubicBezTo>
                  <a:lnTo>
                    <a:pt x="9966" y="20591"/>
                  </a:lnTo>
                  <a:cubicBezTo>
                    <a:pt x="10110" y="20634"/>
                    <a:pt x="10255" y="20655"/>
                    <a:pt x="10400" y="20655"/>
                  </a:cubicBezTo>
                  <a:cubicBezTo>
                    <a:pt x="10650" y="20655"/>
                    <a:pt x="10899" y="20594"/>
                    <a:pt x="11126" y="20471"/>
                  </a:cubicBezTo>
                  <a:cubicBezTo>
                    <a:pt x="11483" y="20277"/>
                    <a:pt x="11744" y="19955"/>
                    <a:pt x="11860" y="19564"/>
                  </a:cubicBezTo>
                  <a:lnTo>
                    <a:pt x="16308" y="4559"/>
                  </a:lnTo>
                  <a:cubicBezTo>
                    <a:pt x="16432" y="4148"/>
                    <a:pt x="16374" y="3703"/>
                    <a:pt x="16151" y="3334"/>
                  </a:cubicBezTo>
                  <a:cubicBezTo>
                    <a:pt x="15953" y="3010"/>
                    <a:pt x="15644" y="2773"/>
                    <a:pt x="15281" y="2664"/>
                  </a:cubicBezTo>
                  <a:lnTo>
                    <a:pt x="6505" y="63"/>
                  </a:lnTo>
                  <a:cubicBezTo>
                    <a:pt x="6362" y="21"/>
                    <a:pt x="6217" y="0"/>
                    <a:pt x="60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38"/>
            <p:cNvSpPr/>
            <p:nvPr/>
          </p:nvSpPr>
          <p:spPr>
            <a:xfrm>
              <a:off x="6648563" y="3091485"/>
              <a:ext cx="152166" cy="489676"/>
            </a:xfrm>
            <a:custGeom>
              <a:avLst/>
              <a:gdLst/>
              <a:ahLst/>
              <a:cxnLst/>
              <a:rect l="l" t="t" r="r" b="b"/>
              <a:pathLst>
                <a:path w="4623" h="14877" extrusionOk="0">
                  <a:moveTo>
                    <a:pt x="4478" y="1"/>
                  </a:moveTo>
                  <a:cubicBezTo>
                    <a:pt x="4422" y="1"/>
                    <a:pt x="4369" y="37"/>
                    <a:pt x="4353" y="93"/>
                  </a:cubicBezTo>
                  <a:lnTo>
                    <a:pt x="20" y="14710"/>
                  </a:lnTo>
                  <a:cubicBezTo>
                    <a:pt x="0" y="14779"/>
                    <a:pt x="39" y="14851"/>
                    <a:pt x="108" y="14871"/>
                  </a:cubicBezTo>
                  <a:cubicBezTo>
                    <a:pt x="120" y="14876"/>
                    <a:pt x="133" y="14877"/>
                    <a:pt x="145" y="14877"/>
                  </a:cubicBezTo>
                  <a:cubicBezTo>
                    <a:pt x="201" y="14877"/>
                    <a:pt x="253" y="14839"/>
                    <a:pt x="270" y="14784"/>
                  </a:cubicBezTo>
                  <a:lnTo>
                    <a:pt x="4603" y="168"/>
                  </a:lnTo>
                  <a:cubicBezTo>
                    <a:pt x="4623" y="99"/>
                    <a:pt x="4584" y="25"/>
                    <a:pt x="4516" y="6"/>
                  </a:cubicBezTo>
                  <a:cubicBezTo>
                    <a:pt x="4503" y="2"/>
                    <a:pt x="4490" y="1"/>
                    <a:pt x="4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38"/>
            <p:cNvSpPr/>
            <p:nvPr/>
          </p:nvSpPr>
          <p:spPr>
            <a:xfrm>
              <a:off x="6614035" y="3068741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31" y="261"/>
                  </a:moveTo>
                  <a:cubicBezTo>
                    <a:pt x="2191" y="261"/>
                    <a:pt x="2354" y="283"/>
                    <a:pt x="2515" y="331"/>
                  </a:cubicBezTo>
                  <a:cubicBezTo>
                    <a:pt x="2771" y="407"/>
                    <a:pt x="2996" y="535"/>
                    <a:pt x="3188" y="715"/>
                  </a:cubicBezTo>
                  <a:cubicBezTo>
                    <a:pt x="3668" y="1157"/>
                    <a:pt x="3851" y="1822"/>
                    <a:pt x="3664" y="2449"/>
                  </a:cubicBezTo>
                  <a:cubicBezTo>
                    <a:pt x="3444" y="3189"/>
                    <a:pt x="2764" y="3670"/>
                    <a:pt x="2029" y="3670"/>
                  </a:cubicBezTo>
                  <a:cubicBezTo>
                    <a:pt x="1868" y="3670"/>
                    <a:pt x="1705" y="3647"/>
                    <a:pt x="1544" y="3599"/>
                  </a:cubicBezTo>
                  <a:cubicBezTo>
                    <a:pt x="1092" y="3465"/>
                    <a:pt x="726" y="3161"/>
                    <a:pt x="512" y="2742"/>
                  </a:cubicBezTo>
                  <a:cubicBezTo>
                    <a:pt x="311" y="2353"/>
                    <a:pt x="270" y="1904"/>
                    <a:pt x="395" y="1481"/>
                  </a:cubicBezTo>
                  <a:cubicBezTo>
                    <a:pt x="614" y="741"/>
                    <a:pt x="1295" y="261"/>
                    <a:pt x="2031" y="261"/>
                  </a:cubicBezTo>
                  <a:close/>
                  <a:moveTo>
                    <a:pt x="2030" y="1"/>
                  </a:moveTo>
                  <a:cubicBezTo>
                    <a:pt x="1182" y="1"/>
                    <a:pt x="397" y="555"/>
                    <a:pt x="145" y="1408"/>
                  </a:cubicBezTo>
                  <a:cubicBezTo>
                    <a:pt x="0" y="1895"/>
                    <a:pt x="49" y="2412"/>
                    <a:pt x="281" y="2863"/>
                  </a:cubicBezTo>
                  <a:cubicBezTo>
                    <a:pt x="524" y="3338"/>
                    <a:pt x="958" y="3698"/>
                    <a:pt x="1471" y="3852"/>
                  </a:cubicBezTo>
                  <a:cubicBezTo>
                    <a:pt x="1657" y="3906"/>
                    <a:pt x="1845" y="3933"/>
                    <a:pt x="2028" y="3933"/>
                  </a:cubicBezTo>
                  <a:cubicBezTo>
                    <a:pt x="2876" y="3933"/>
                    <a:pt x="3661" y="3379"/>
                    <a:pt x="3913" y="2525"/>
                  </a:cubicBezTo>
                  <a:cubicBezTo>
                    <a:pt x="4128" y="1801"/>
                    <a:pt x="3918" y="1034"/>
                    <a:pt x="3364" y="525"/>
                  </a:cubicBezTo>
                  <a:cubicBezTo>
                    <a:pt x="3142" y="317"/>
                    <a:pt x="2882" y="168"/>
                    <a:pt x="2588" y="82"/>
                  </a:cubicBezTo>
                  <a:cubicBezTo>
                    <a:pt x="2402" y="27"/>
                    <a:pt x="2215" y="1"/>
                    <a:pt x="2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38"/>
            <p:cNvSpPr/>
            <p:nvPr/>
          </p:nvSpPr>
          <p:spPr>
            <a:xfrm>
              <a:off x="6562260" y="3243256"/>
              <a:ext cx="135906" cy="129488"/>
            </a:xfrm>
            <a:custGeom>
              <a:avLst/>
              <a:gdLst/>
              <a:ahLst/>
              <a:cxnLst/>
              <a:rect l="l" t="t" r="r" b="b"/>
              <a:pathLst>
                <a:path w="4129" h="3934" extrusionOk="0">
                  <a:moveTo>
                    <a:pt x="2027" y="259"/>
                  </a:moveTo>
                  <a:cubicBezTo>
                    <a:pt x="2191" y="259"/>
                    <a:pt x="2355" y="284"/>
                    <a:pt x="2516" y="332"/>
                  </a:cubicBezTo>
                  <a:cubicBezTo>
                    <a:pt x="2771" y="407"/>
                    <a:pt x="2998" y="536"/>
                    <a:pt x="3189" y="716"/>
                  </a:cubicBezTo>
                  <a:cubicBezTo>
                    <a:pt x="3669" y="1157"/>
                    <a:pt x="3851" y="1822"/>
                    <a:pt x="3665" y="2450"/>
                  </a:cubicBezTo>
                  <a:cubicBezTo>
                    <a:pt x="3446" y="3190"/>
                    <a:pt x="2765" y="3671"/>
                    <a:pt x="2029" y="3671"/>
                  </a:cubicBezTo>
                  <a:cubicBezTo>
                    <a:pt x="1869" y="3671"/>
                    <a:pt x="1706" y="3648"/>
                    <a:pt x="1546" y="3600"/>
                  </a:cubicBezTo>
                  <a:cubicBezTo>
                    <a:pt x="1093" y="3466"/>
                    <a:pt x="727" y="3163"/>
                    <a:pt x="512" y="2743"/>
                  </a:cubicBezTo>
                  <a:cubicBezTo>
                    <a:pt x="312" y="2353"/>
                    <a:pt x="270" y="1904"/>
                    <a:pt x="396" y="1482"/>
                  </a:cubicBezTo>
                  <a:cubicBezTo>
                    <a:pt x="525" y="1045"/>
                    <a:pt x="818" y="685"/>
                    <a:pt x="1218" y="467"/>
                  </a:cubicBezTo>
                  <a:cubicBezTo>
                    <a:pt x="1470" y="330"/>
                    <a:pt x="1749" y="259"/>
                    <a:pt x="2027" y="259"/>
                  </a:cubicBezTo>
                  <a:close/>
                  <a:moveTo>
                    <a:pt x="2027" y="1"/>
                  </a:moveTo>
                  <a:cubicBezTo>
                    <a:pt x="1704" y="1"/>
                    <a:pt x="1385" y="81"/>
                    <a:pt x="1093" y="239"/>
                  </a:cubicBezTo>
                  <a:cubicBezTo>
                    <a:pt x="632" y="489"/>
                    <a:pt x="295" y="904"/>
                    <a:pt x="146" y="1408"/>
                  </a:cubicBezTo>
                  <a:cubicBezTo>
                    <a:pt x="1" y="1896"/>
                    <a:pt x="51" y="2413"/>
                    <a:pt x="282" y="2864"/>
                  </a:cubicBezTo>
                  <a:cubicBezTo>
                    <a:pt x="527" y="3346"/>
                    <a:pt x="951" y="3697"/>
                    <a:pt x="1472" y="3851"/>
                  </a:cubicBezTo>
                  <a:cubicBezTo>
                    <a:pt x="1658" y="3907"/>
                    <a:pt x="1846" y="3933"/>
                    <a:pt x="2030" y="3933"/>
                  </a:cubicBezTo>
                  <a:cubicBezTo>
                    <a:pt x="2878" y="3933"/>
                    <a:pt x="3663" y="3380"/>
                    <a:pt x="3915" y="2526"/>
                  </a:cubicBezTo>
                  <a:cubicBezTo>
                    <a:pt x="4129" y="1802"/>
                    <a:pt x="3919" y="1035"/>
                    <a:pt x="3366" y="525"/>
                  </a:cubicBezTo>
                  <a:cubicBezTo>
                    <a:pt x="3144" y="318"/>
                    <a:pt x="2883" y="169"/>
                    <a:pt x="2589" y="83"/>
                  </a:cubicBezTo>
                  <a:cubicBezTo>
                    <a:pt x="2404" y="28"/>
                    <a:pt x="2215" y="1"/>
                    <a:pt x="2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38"/>
            <p:cNvSpPr/>
            <p:nvPr/>
          </p:nvSpPr>
          <p:spPr>
            <a:xfrm>
              <a:off x="6510551" y="3417836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9" y="259"/>
                  </a:moveTo>
                  <a:cubicBezTo>
                    <a:pt x="2189" y="259"/>
                    <a:pt x="2353" y="281"/>
                    <a:pt x="2513" y="329"/>
                  </a:cubicBezTo>
                  <a:cubicBezTo>
                    <a:pt x="2769" y="406"/>
                    <a:pt x="2995" y="535"/>
                    <a:pt x="3187" y="714"/>
                  </a:cubicBezTo>
                  <a:cubicBezTo>
                    <a:pt x="3668" y="1158"/>
                    <a:pt x="3851" y="1823"/>
                    <a:pt x="3664" y="2451"/>
                  </a:cubicBezTo>
                  <a:cubicBezTo>
                    <a:pt x="3535" y="2887"/>
                    <a:pt x="3242" y="3248"/>
                    <a:pt x="2842" y="3465"/>
                  </a:cubicBezTo>
                  <a:cubicBezTo>
                    <a:pt x="2590" y="3602"/>
                    <a:pt x="2313" y="3672"/>
                    <a:pt x="2033" y="3672"/>
                  </a:cubicBezTo>
                  <a:cubicBezTo>
                    <a:pt x="1870" y="3672"/>
                    <a:pt x="1705" y="3648"/>
                    <a:pt x="1544" y="3600"/>
                  </a:cubicBezTo>
                  <a:cubicBezTo>
                    <a:pt x="1092" y="3466"/>
                    <a:pt x="726" y="3161"/>
                    <a:pt x="512" y="2742"/>
                  </a:cubicBezTo>
                  <a:cubicBezTo>
                    <a:pt x="310" y="2351"/>
                    <a:pt x="268" y="1903"/>
                    <a:pt x="394" y="1480"/>
                  </a:cubicBezTo>
                  <a:cubicBezTo>
                    <a:pt x="613" y="739"/>
                    <a:pt x="1294" y="259"/>
                    <a:pt x="2029" y="259"/>
                  </a:cubicBezTo>
                  <a:close/>
                  <a:moveTo>
                    <a:pt x="2030" y="0"/>
                  </a:moveTo>
                  <a:cubicBezTo>
                    <a:pt x="1182" y="0"/>
                    <a:pt x="397" y="554"/>
                    <a:pt x="145" y="1407"/>
                  </a:cubicBezTo>
                  <a:cubicBezTo>
                    <a:pt x="0" y="1895"/>
                    <a:pt x="49" y="2411"/>
                    <a:pt x="281" y="2861"/>
                  </a:cubicBezTo>
                  <a:cubicBezTo>
                    <a:pt x="523" y="3338"/>
                    <a:pt x="957" y="3699"/>
                    <a:pt x="1471" y="3850"/>
                  </a:cubicBezTo>
                  <a:cubicBezTo>
                    <a:pt x="1656" y="3904"/>
                    <a:pt x="1845" y="3933"/>
                    <a:pt x="2032" y="3933"/>
                  </a:cubicBezTo>
                  <a:cubicBezTo>
                    <a:pt x="2356" y="3933"/>
                    <a:pt x="2676" y="3851"/>
                    <a:pt x="2968" y="3693"/>
                  </a:cubicBezTo>
                  <a:cubicBezTo>
                    <a:pt x="3428" y="3443"/>
                    <a:pt x="3766" y="3028"/>
                    <a:pt x="3914" y="2524"/>
                  </a:cubicBezTo>
                  <a:cubicBezTo>
                    <a:pt x="4128" y="1801"/>
                    <a:pt x="3918" y="1034"/>
                    <a:pt x="3364" y="524"/>
                  </a:cubicBezTo>
                  <a:cubicBezTo>
                    <a:pt x="3144" y="317"/>
                    <a:pt x="2882" y="168"/>
                    <a:pt x="2588" y="81"/>
                  </a:cubicBezTo>
                  <a:cubicBezTo>
                    <a:pt x="2402" y="26"/>
                    <a:pt x="2215" y="0"/>
                    <a:pt x="2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38"/>
            <p:cNvSpPr/>
            <p:nvPr/>
          </p:nvSpPr>
          <p:spPr>
            <a:xfrm>
              <a:off x="6805139" y="3125388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6" y="258"/>
                  </a:moveTo>
                  <a:cubicBezTo>
                    <a:pt x="2187" y="258"/>
                    <a:pt x="2352" y="282"/>
                    <a:pt x="2514" y="329"/>
                  </a:cubicBezTo>
                  <a:cubicBezTo>
                    <a:pt x="2769" y="405"/>
                    <a:pt x="2995" y="535"/>
                    <a:pt x="3187" y="713"/>
                  </a:cubicBezTo>
                  <a:cubicBezTo>
                    <a:pt x="3667" y="1158"/>
                    <a:pt x="3849" y="1823"/>
                    <a:pt x="3663" y="2451"/>
                  </a:cubicBezTo>
                  <a:cubicBezTo>
                    <a:pt x="3533" y="2887"/>
                    <a:pt x="3241" y="3247"/>
                    <a:pt x="2842" y="3464"/>
                  </a:cubicBezTo>
                  <a:cubicBezTo>
                    <a:pt x="2589" y="3602"/>
                    <a:pt x="2312" y="3671"/>
                    <a:pt x="2032" y="3671"/>
                  </a:cubicBezTo>
                  <a:cubicBezTo>
                    <a:pt x="1869" y="3671"/>
                    <a:pt x="1705" y="3648"/>
                    <a:pt x="1544" y="3600"/>
                  </a:cubicBezTo>
                  <a:cubicBezTo>
                    <a:pt x="1092" y="3466"/>
                    <a:pt x="727" y="3163"/>
                    <a:pt x="512" y="2742"/>
                  </a:cubicBezTo>
                  <a:cubicBezTo>
                    <a:pt x="310" y="2351"/>
                    <a:pt x="269" y="1903"/>
                    <a:pt x="394" y="1480"/>
                  </a:cubicBezTo>
                  <a:cubicBezTo>
                    <a:pt x="523" y="1042"/>
                    <a:pt x="816" y="684"/>
                    <a:pt x="1216" y="466"/>
                  </a:cubicBezTo>
                  <a:cubicBezTo>
                    <a:pt x="1468" y="328"/>
                    <a:pt x="1746" y="258"/>
                    <a:pt x="2026" y="258"/>
                  </a:cubicBezTo>
                  <a:close/>
                  <a:moveTo>
                    <a:pt x="2025" y="0"/>
                  </a:moveTo>
                  <a:cubicBezTo>
                    <a:pt x="1702" y="0"/>
                    <a:pt x="1384" y="80"/>
                    <a:pt x="1093" y="239"/>
                  </a:cubicBezTo>
                  <a:cubicBezTo>
                    <a:pt x="631" y="489"/>
                    <a:pt x="295" y="904"/>
                    <a:pt x="146" y="1408"/>
                  </a:cubicBezTo>
                  <a:cubicBezTo>
                    <a:pt x="0" y="1894"/>
                    <a:pt x="49" y="2413"/>
                    <a:pt x="282" y="2863"/>
                  </a:cubicBezTo>
                  <a:cubicBezTo>
                    <a:pt x="528" y="3346"/>
                    <a:pt x="951" y="3697"/>
                    <a:pt x="1473" y="3851"/>
                  </a:cubicBezTo>
                  <a:cubicBezTo>
                    <a:pt x="1658" y="3905"/>
                    <a:pt x="1846" y="3933"/>
                    <a:pt x="2034" y="3933"/>
                  </a:cubicBezTo>
                  <a:cubicBezTo>
                    <a:pt x="2357" y="3933"/>
                    <a:pt x="2678" y="3852"/>
                    <a:pt x="2968" y="3694"/>
                  </a:cubicBezTo>
                  <a:cubicBezTo>
                    <a:pt x="3430" y="3445"/>
                    <a:pt x="3766" y="3029"/>
                    <a:pt x="3915" y="2525"/>
                  </a:cubicBezTo>
                  <a:cubicBezTo>
                    <a:pt x="4128" y="1801"/>
                    <a:pt x="3917" y="1034"/>
                    <a:pt x="3365" y="525"/>
                  </a:cubicBezTo>
                  <a:cubicBezTo>
                    <a:pt x="3143" y="318"/>
                    <a:pt x="2882" y="169"/>
                    <a:pt x="2589" y="83"/>
                  </a:cubicBezTo>
                  <a:cubicBezTo>
                    <a:pt x="2403" y="28"/>
                    <a:pt x="221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38"/>
            <p:cNvSpPr/>
            <p:nvPr/>
          </p:nvSpPr>
          <p:spPr>
            <a:xfrm>
              <a:off x="6753364" y="3299902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25" y="260"/>
                  </a:moveTo>
                  <a:cubicBezTo>
                    <a:pt x="2189" y="260"/>
                    <a:pt x="2353" y="283"/>
                    <a:pt x="2514" y="331"/>
                  </a:cubicBezTo>
                  <a:cubicBezTo>
                    <a:pt x="2769" y="407"/>
                    <a:pt x="2996" y="536"/>
                    <a:pt x="3187" y="715"/>
                  </a:cubicBezTo>
                  <a:cubicBezTo>
                    <a:pt x="3668" y="1158"/>
                    <a:pt x="3850" y="1824"/>
                    <a:pt x="3664" y="2452"/>
                  </a:cubicBezTo>
                  <a:cubicBezTo>
                    <a:pt x="3444" y="3192"/>
                    <a:pt x="2763" y="3672"/>
                    <a:pt x="2028" y="3672"/>
                  </a:cubicBezTo>
                  <a:cubicBezTo>
                    <a:pt x="1868" y="3672"/>
                    <a:pt x="1705" y="3649"/>
                    <a:pt x="1544" y="3602"/>
                  </a:cubicBezTo>
                  <a:cubicBezTo>
                    <a:pt x="1092" y="3468"/>
                    <a:pt x="726" y="3164"/>
                    <a:pt x="512" y="2744"/>
                  </a:cubicBezTo>
                  <a:cubicBezTo>
                    <a:pt x="310" y="2353"/>
                    <a:pt x="269" y="1905"/>
                    <a:pt x="394" y="1481"/>
                  </a:cubicBezTo>
                  <a:cubicBezTo>
                    <a:pt x="523" y="1044"/>
                    <a:pt x="816" y="685"/>
                    <a:pt x="1216" y="467"/>
                  </a:cubicBezTo>
                  <a:cubicBezTo>
                    <a:pt x="1469" y="330"/>
                    <a:pt x="1746" y="260"/>
                    <a:pt x="2025" y="260"/>
                  </a:cubicBezTo>
                  <a:close/>
                  <a:moveTo>
                    <a:pt x="2027" y="0"/>
                  </a:moveTo>
                  <a:cubicBezTo>
                    <a:pt x="1704" y="0"/>
                    <a:pt x="1384" y="81"/>
                    <a:pt x="1092" y="240"/>
                  </a:cubicBezTo>
                  <a:cubicBezTo>
                    <a:pt x="630" y="490"/>
                    <a:pt x="294" y="905"/>
                    <a:pt x="145" y="1409"/>
                  </a:cubicBezTo>
                  <a:cubicBezTo>
                    <a:pt x="1" y="1895"/>
                    <a:pt x="49" y="2412"/>
                    <a:pt x="280" y="2863"/>
                  </a:cubicBezTo>
                  <a:cubicBezTo>
                    <a:pt x="527" y="3346"/>
                    <a:pt x="950" y="3697"/>
                    <a:pt x="1471" y="3852"/>
                  </a:cubicBezTo>
                  <a:cubicBezTo>
                    <a:pt x="1657" y="3906"/>
                    <a:pt x="1844" y="3933"/>
                    <a:pt x="2028" y="3933"/>
                  </a:cubicBezTo>
                  <a:cubicBezTo>
                    <a:pt x="2876" y="3933"/>
                    <a:pt x="3662" y="3379"/>
                    <a:pt x="3914" y="2526"/>
                  </a:cubicBezTo>
                  <a:cubicBezTo>
                    <a:pt x="4130" y="1803"/>
                    <a:pt x="3918" y="1034"/>
                    <a:pt x="3365" y="526"/>
                  </a:cubicBezTo>
                  <a:cubicBezTo>
                    <a:pt x="3144" y="318"/>
                    <a:pt x="2882" y="169"/>
                    <a:pt x="2588" y="82"/>
                  </a:cubicBezTo>
                  <a:cubicBezTo>
                    <a:pt x="2403" y="27"/>
                    <a:pt x="2214" y="0"/>
                    <a:pt x="2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38"/>
            <p:cNvSpPr/>
            <p:nvPr/>
          </p:nvSpPr>
          <p:spPr>
            <a:xfrm>
              <a:off x="6701622" y="3474516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31" y="259"/>
                  </a:moveTo>
                  <a:cubicBezTo>
                    <a:pt x="2191" y="259"/>
                    <a:pt x="2353" y="281"/>
                    <a:pt x="2515" y="329"/>
                  </a:cubicBezTo>
                  <a:cubicBezTo>
                    <a:pt x="2771" y="404"/>
                    <a:pt x="2996" y="533"/>
                    <a:pt x="3188" y="713"/>
                  </a:cubicBezTo>
                  <a:cubicBezTo>
                    <a:pt x="3668" y="1158"/>
                    <a:pt x="3850" y="1823"/>
                    <a:pt x="3664" y="2450"/>
                  </a:cubicBezTo>
                  <a:cubicBezTo>
                    <a:pt x="3536" y="2885"/>
                    <a:pt x="3243" y="3246"/>
                    <a:pt x="2844" y="3463"/>
                  </a:cubicBezTo>
                  <a:cubicBezTo>
                    <a:pt x="2590" y="3601"/>
                    <a:pt x="2313" y="3671"/>
                    <a:pt x="2033" y="3671"/>
                  </a:cubicBezTo>
                  <a:cubicBezTo>
                    <a:pt x="1870" y="3671"/>
                    <a:pt x="1706" y="3647"/>
                    <a:pt x="1545" y="3599"/>
                  </a:cubicBezTo>
                  <a:cubicBezTo>
                    <a:pt x="1093" y="3464"/>
                    <a:pt x="728" y="3160"/>
                    <a:pt x="513" y="2741"/>
                  </a:cubicBezTo>
                  <a:cubicBezTo>
                    <a:pt x="311" y="2350"/>
                    <a:pt x="270" y="1902"/>
                    <a:pt x="395" y="1479"/>
                  </a:cubicBezTo>
                  <a:cubicBezTo>
                    <a:pt x="614" y="738"/>
                    <a:pt x="1296" y="259"/>
                    <a:pt x="2031" y="259"/>
                  </a:cubicBezTo>
                  <a:close/>
                  <a:moveTo>
                    <a:pt x="2032" y="0"/>
                  </a:moveTo>
                  <a:cubicBezTo>
                    <a:pt x="1183" y="0"/>
                    <a:pt x="397" y="553"/>
                    <a:pt x="145" y="1408"/>
                  </a:cubicBezTo>
                  <a:cubicBezTo>
                    <a:pt x="0" y="1894"/>
                    <a:pt x="49" y="2411"/>
                    <a:pt x="281" y="2862"/>
                  </a:cubicBezTo>
                  <a:cubicBezTo>
                    <a:pt x="522" y="3339"/>
                    <a:pt x="957" y="3698"/>
                    <a:pt x="1471" y="3850"/>
                  </a:cubicBezTo>
                  <a:cubicBezTo>
                    <a:pt x="1656" y="3905"/>
                    <a:pt x="1845" y="3932"/>
                    <a:pt x="2032" y="3932"/>
                  </a:cubicBezTo>
                  <a:cubicBezTo>
                    <a:pt x="2356" y="3932"/>
                    <a:pt x="2676" y="3851"/>
                    <a:pt x="2967" y="3693"/>
                  </a:cubicBezTo>
                  <a:cubicBezTo>
                    <a:pt x="3429" y="3443"/>
                    <a:pt x="3765" y="3027"/>
                    <a:pt x="3914" y="2525"/>
                  </a:cubicBezTo>
                  <a:cubicBezTo>
                    <a:pt x="4129" y="1799"/>
                    <a:pt x="3919" y="1033"/>
                    <a:pt x="3365" y="525"/>
                  </a:cubicBezTo>
                  <a:cubicBezTo>
                    <a:pt x="3144" y="317"/>
                    <a:pt x="2882" y="168"/>
                    <a:pt x="2589" y="81"/>
                  </a:cubicBezTo>
                  <a:cubicBezTo>
                    <a:pt x="2403" y="26"/>
                    <a:pt x="2216" y="0"/>
                    <a:pt x="2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67" name="Google Shape;2467;p38"/>
          <p:cNvGrpSpPr/>
          <p:nvPr/>
        </p:nvGrpSpPr>
        <p:grpSpPr>
          <a:xfrm>
            <a:off x="10287806" y="5307518"/>
            <a:ext cx="268981" cy="701836"/>
            <a:chOff x="4641641" y="852713"/>
            <a:chExt cx="201736" cy="526377"/>
          </a:xfrm>
        </p:grpSpPr>
        <p:sp>
          <p:nvSpPr>
            <p:cNvPr id="2468" name="Google Shape;2468;p38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38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8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71" name="Google Shape;2471;p38"/>
          <p:cNvGrpSpPr/>
          <p:nvPr/>
        </p:nvGrpSpPr>
        <p:grpSpPr>
          <a:xfrm>
            <a:off x="9072516" y="1852706"/>
            <a:ext cx="327921" cy="552533"/>
            <a:chOff x="3801586" y="1135617"/>
            <a:chExt cx="245941" cy="414400"/>
          </a:xfrm>
        </p:grpSpPr>
        <p:sp>
          <p:nvSpPr>
            <p:cNvPr id="2472" name="Google Shape;2472;p38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38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38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38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38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38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78" name="Google Shape;2478;p38"/>
          <p:cNvGrpSpPr/>
          <p:nvPr/>
        </p:nvGrpSpPr>
        <p:grpSpPr>
          <a:xfrm>
            <a:off x="9562731" y="661712"/>
            <a:ext cx="1719148" cy="1922337"/>
            <a:chOff x="6900658" y="3614371"/>
            <a:chExt cx="817707" cy="914412"/>
          </a:xfrm>
        </p:grpSpPr>
        <p:sp>
          <p:nvSpPr>
            <p:cNvPr id="2479" name="Google Shape;2479;p38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38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38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38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38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38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38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38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38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38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38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38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38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38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38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38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38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38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38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38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38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38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38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38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38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38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38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38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38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38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38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38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38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38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38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38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38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38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38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38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38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38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1" name="Google Shape;2521;p38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2" name="Google Shape;2522;p38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3" name="Google Shape;2523;p38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38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5" name="Google Shape;2525;p38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6" name="Google Shape;2526;p38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7" name="Google Shape;2527;p38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8" name="Google Shape;2528;p38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38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38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38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2" name="Google Shape;2532;p38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3" name="Google Shape;2533;p38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4" name="Google Shape;2534;p38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5" name="Google Shape;2535;p38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38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7" name="Google Shape;2537;p38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38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9" name="Google Shape;2539;p38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0" name="Google Shape;2540;p38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1" name="Google Shape;2541;p38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2" name="Google Shape;2542;p38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3" name="Google Shape;2543;p38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38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5" name="Google Shape;2545;p38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6" name="Google Shape;2546;p38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7" name="Google Shape;2547;p38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38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9" name="Google Shape;2549;p38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0" name="Google Shape;2550;p38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1" name="Google Shape;2551;p38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38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3" name="Google Shape;2553;p38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4" name="Google Shape;2554;p38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5" name="Google Shape;2555;p38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6" name="Google Shape;2556;p38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7" name="Google Shape;2557;p38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8" name="Google Shape;2558;p38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9" name="Google Shape;2559;p38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0" name="Google Shape;2560;p38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1" name="Google Shape;2561;p38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2" name="Google Shape;2562;p38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38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38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5" name="Google Shape;2565;p38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6" name="Google Shape;2566;p38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7" name="Google Shape;2567;p38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8" name="Google Shape;2568;p38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38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0" name="Google Shape;2570;p38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1" name="Google Shape;2571;p38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2" name="Google Shape;2572;p38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3" name="Google Shape;2573;p38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4" name="Google Shape;2574;p38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5" name="Google Shape;2575;p38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6" name="Google Shape;2576;p38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7" name="Google Shape;2577;p38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8" name="Google Shape;2578;p38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9" name="Google Shape;2579;p38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0" name="Google Shape;2580;p38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1" name="Google Shape;2581;p38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2" name="Google Shape;2582;p38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3" name="Google Shape;2583;p38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4" name="Google Shape;2584;p38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5" name="Google Shape;2585;p38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6" name="Google Shape;2586;p38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7" name="Google Shape;2587;p38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8" name="Google Shape;2588;p38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9" name="Google Shape;2589;p38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0" name="Google Shape;2590;p38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1" name="Google Shape;2591;p38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2" name="Google Shape;2592;p38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93" name="Google Shape;2593;p38"/>
          <p:cNvGrpSpPr/>
          <p:nvPr/>
        </p:nvGrpSpPr>
        <p:grpSpPr>
          <a:xfrm>
            <a:off x="9445419" y="433734"/>
            <a:ext cx="487099" cy="699071"/>
            <a:chOff x="2423439" y="2082150"/>
            <a:chExt cx="365324" cy="524303"/>
          </a:xfrm>
        </p:grpSpPr>
        <p:sp>
          <p:nvSpPr>
            <p:cNvPr id="2594" name="Google Shape;2594;p38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38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38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38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8" name="Google Shape;2598;p38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9" name="Google Shape;2599;p38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38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38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38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03" name="Google Shape;2603;p38"/>
          <p:cNvGrpSpPr/>
          <p:nvPr/>
        </p:nvGrpSpPr>
        <p:grpSpPr>
          <a:xfrm>
            <a:off x="11342301" y="3626522"/>
            <a:ext cx="525807" cy="561487"/>
            <a:chOff x="3569800" y="2151666"/>
            <a:chExt cx="394355" cy="421115"/>
          </a:xfrm>
        </p:grpSpPr>
        <p:sp>
          <p:nvSpPr>
            <p:cNvPr id="2604" name="Google Shape;2604;p38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38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38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38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38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38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38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38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38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38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38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38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38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38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38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38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38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38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38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38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38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38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38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7" name="Google Shape;2627;p38"/>
          <p:cNvGrpSpPr/>
          <p:nvPr/>
        </p:nvGrpSpPr>
        <p:grpSpPr>
          <a:xfrm>
            <a:off x="8394678" y="1001661"/>
            <a:ext cx="605285" cy="509480"/>
            <a:chOff x="1734858" y="1405683"/>
            <a:chExt cx="453964" cy="382110"/>
          </a:xfrm>
        </p:grpSpPr>
        <p:sp>
          <p:nvSpPr>
            <p:cNvPr id="2628" name="Google Shape;2628;p38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38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38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38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38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38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38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38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38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38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38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38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38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38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38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38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4" name="Google Shape;2644;p38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5" name="Google Shape;2645;p38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6" name="Google Shape;2646;p38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38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8" name="Google Shape;2648;p38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9" name="Google Shape;2649;p38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38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38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198" y="-652587"/>
            <a:ext cx="13369659" cy="75825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7294" y="1591615"/>
            <a:ext cx="7275185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altLang="zh-CN" sz="3600" b="1" kern="0" dirty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/>
              </a:rPr>
              <a:t>HOẠT ĐỘNG THEO TRẠM</a:t>
            </a:r>
          </a:p>
          <a:p>
            <a:pPr algn="ctr" defTabSz="914377">
              <a:lnSpc>
                <a:spcPct val="150000"/>
              </a:lnSpc>
              <a:buClr>
                <a:srgbClr val="000000"/>
              </a:buClr>
              <a:defRPr/>
            </a:pPr>
            <a:endParaRPr lang="en-US" altLang="zh-CN" sz="3200" b="1" kern="0" dirty="0">
              <a:ln w="6350">
                <a:noFill/>
              </a:ln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Arial"/>
            </a:endParaRPr>
          </a:p>
          <a:p>
            <a:pPr algn="ctr" defTabSz="914377">
              <a:lnSpc>
                <a:spcPct val="150000"/>
              </a:lnSpc>
              <a:buClr>
                <a:srgbClr val="000000"/>
              </a:buClr>
              <a:defRPr/>
            </a:pPr>
            <a:endParaRPr lang="en-US" altLang="zh-CN" sz="3200" b="1" kern="0" dirty="0">
              <a:ln w="6350">
                <a:noFill/>
              </a:ln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Arial"/>
            </a:endParaRPr>
          </a:p>
          <a:p>
            <a:pPr algn="ctr" defTabSz="914377">
              <a:lnSpc>
                <a:spcPct val="150000"/>
              </a:lnSpc>
              <a:buClr>
                <a:srgbClr val="000000"/>
              </a:buClr>
              <a:defRPr/>
            </a:pPr>
            <a:endParaRPr lang="en-US" altLang="zh-CN" sz="3200" b="1" kern="0" dirty="0">
              <a:ln w="6350">
                <a:noFill/>
              </a:ln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Arial"/>
            </a:endParaRPr>
          </a:p>
          <a:p>
            <a:pPr lvl="0" algn="ctr" defTabSz="914377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altLang="zh-CN" sz="3200" b="1" kern="0" dirty="0">
                <a:ln w="6350">
                  <a:noFill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/>
              </a:rPr>
              <a:t>TRÒ CHƠI “ĐOÀN TÀU XE LỬA”</a:t>
            </a:r>
          </a:p>
          <a:p>
            <a:pPr lvl="0" algn="ctr" defTabSz="914377">
              <a:lnSpc>
                <a:spcPct val="150000"/>
              </a:lnSpc>
              <a:buClr>
                <a:srgbClr val="000000"/>
              </a:buClr>
              <a:defRPr/>
            </a:pPr>
            <a:endParaRPr lang="en-US" altLang="zh-CN" sz="3200" b="1" kern="0" dirty="0">
              <a:ln w="6350">
                <a:noFill/>
              </a:ln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Arial"/>
            </a:endParaRPr>
          </a:p>
          <a:p>
            <a:pPr algn="ctr" defTabSz="914377">
              <a:lnSpc>
                <a:spcPct val="150000"/>
              </a:lnSpc>
              <a:buClr>
                <a:srgbClr val="000000"/>
              </a:buClr>
              <a:defRPr/>
            </a:pPr>
            <a:endParaRPr lang="en-US" altLang="zh-CN" sz="3200" b="1" kern="0" dirty="0">
              <a:ln w="6350">
                <a:noFill/>
              </a:ln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Arial"/>
            </a:endParaRPr>
          </a:p>
          <a:p>
            <a:pPr algn="ctr" defTabSz="914377">
              <a:lnSpc>
                <a:spcPct val="150000"/>
              </a:lnSpc>
              <a:buClr>
                <a:srgbClr val="000000"/>
              </a:buClr>
              <a:defRPr/>
            </a:pPr>
            <a:endParaRPr lang="en-US" altLang="zh-CN" sz="3200" b="1" kern="0" dirty="0">
              <a:ln w="6350">
                <a:noFill/>
              </a:ln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Arial"/>
            </a:endParaRPr>
          </a:p>
          <a:p>
            <a:pPr algn="ctr" defTabSz="914377">
              <a:lnSpc>
                <a:spcPct val="150000"/>
              </a:lnSpc>
              <a:buClr>
                <a:srgbClr val="000000"/>
              </a:buClr>
              <a:defRPr/>
            </a:pPr>
            <a:endParaRPr lang="vi-VN" altLang="zh-CN" sz="3200" b="1" kern="0" dirty="0">
              <a:ln w="6350">
                <a:noFill/>
              </a:ln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4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EFA35C-59E6-0E59-7F7F-791D52010829}"/>
              </a:ext>
            </a:extLst>
          </p:cNvPr>
          <p:cNvSpPr txBox="1"/>
          <p:nvPr/>
        </p:nvSpPr>
        <p:spPr>
          <a:xfrm>
            <a:off x="4151641" y="172938"/>
            <a:ext cx="3531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319E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NHIỆM VỤ</a:t>
            </a:r>
            <a:endParaRPr lang="vi-VN" sz="3600" b="1" kern="0" dirty="0">
              <a:solidFill>
                <a:srgbClr val="0319E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07" y="1087668"/>
            <a:ext cx="3348461" cy="1867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510" y="907687"/>
            <a:ext cx="3438109" cy="1930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916613" y="172938"/>
            <a:ext cx="36920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b="1" kern="0" spc="5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rPr>
              <a:t>TRẠM GA SỐ 1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b="1" kern="0" spc="5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rPr>
              <a:t>Tìm </a:t>
            </a:r>
            <a:r>
              <a:rPr lang="en-US" sz="2400" b="1" kern="0" spc="50" dirty="0" err="1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rPr>
              <a:t>hiểu</a:t>
            </a:r>
            <a:r>
              <a:rPr lang="en-US" sz="2400" b="1" kern="0" spc="5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2400" b="1" kern="0" spc="50" dirty="0" err="1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rPr>
              <a:t>về</a:t>
            </a:r>
            <a:r>
              <a:rPr lang="en-US" sz="2400" b="1" kern="0" spc="5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rPr>
              <a:t> oxide base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400" b="1" kern="0" spc="50" dirty="0">
              <a:ln w="9525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FD7B9A">
                    <a:alpha val="40000"/>
                  </a:srgbClr>
                </a:glow>
              </a:effectLst>
              <a:latin typeface="Arial"/>
              <a:cs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67751" y="123097"/>
            <a:ext cx="41831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2400" b="1" kern="0" spc="5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rPr>
              <a:t>TRẠM GA SỐ 2</a:t>
            </a:r>
          </a:p>
          <a:p>
            <a:pPr lvl="0" algn="ctr">
              <a:buClr>
                <a:srgbClr val="000000"/>
              </a:buClr>
            </a:pPr>
            <a:r>
              <a:rPr lang="en-US" sz="2400" b="1" kern="0" spc="5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rPr>
              <a:t>Tìm </a:t>
            </a:r>
            <a:r>
              <a:rPr lang="en-US" sz="2400" b="1" kern="0" spc="50" dirty="0" err="1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rPr>
              <a:t>hiểu</a:t>
            </a:r>
            <a:r>
              <a:rPr lang="en-US" sz="2400" b="1" kern="0" spc="5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2400" b="1" kern="0" spc="50" dirty="0" err="1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rPr>
              <a:t>về</a:t>
            </a:r>
            <a:r>
              <a:rPr lang="en-US" sz="2400" b="1" kern="0" spc="5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rPr>
              <a:t> oxide acid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400" b="1" kern="0" spc="50" dirty="0">
              <a:ln w="9525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FD7B9A">
                    <a:alpha val="40000"/>
                  </a:srgbClr>
                </a:glow>
              </a:effectLst>
              <a:latin typeface="Arial"/>
              <a:cs typeface="Arial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06" y="1040202"/>
            <a:ext cx="1865376" cy="186537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27074" y="3015687"/>
            <a:ext cx="5127460" cy="36414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72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Học</a:t>
            </a:r>
            <a:r>
              <a:rPr kumimoji="0" lang="pt-BR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liệu: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ts val="720"/>
              </a:spcAft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 KHTN 8, tài liệu có liên qua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n, </a:t>
            </a:r>
            <a:endParaRPr lang="pt-BR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ts val="72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Dụng cụ: bình kíp đơn giản, giá ống nghiệm, ống nghiệm, pitpet.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ts val="720"/>
              </a:spcAft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Hóa chất: CuO,</a:t>
            </a:r>
            <a:r>
              <a:rPr lang="pt-BR" sz="24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</a:t>
            </a: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dd HCl loãng,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ts val="720"/>
              </a:spcAft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Phiếu học tập số</a:t>
            </a: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ts val="72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lang="pt-BR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Nhiệm vụ: </a:t>
            </a: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 thí nghiệm, nghiên cứu sgk, thảo luận nhóm hoàn thành phiếu học tập 1.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96799" y="2988410"/>
            <a:ext cx="5127460" cy="36414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72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Học</a:t>
            </a:r>
            <a:r>
              <a:rPr kumimoji="0" lang="pt-BR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liệu: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ts val="720"/>
              </a:spcAft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 KHTN 8, tài liệu có liên qua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ts val="720"/>
              </a:spcAft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Dụng cụ: giá ống nghiệm, ống nghiệm, ống hút, pitpet.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72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Hóa chất: CO</a:t>
            </a:r>
            <a:r>
              <a:rPr lang="pt-BR" sz="24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dd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Ca(OH)</a:t>
            </a:r>
            <a:r>
              <a:rPr kumimoji="0" lang="pt-BR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pt-BR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ts val="720"/>
              </a:spcAft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Phiếu học tập số</a:t>
            </a: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ts val="72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lang="pt-BR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Nhiệm vụ: </a:t>
            </a: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 thí nghiệm, nghiên cứu sgk, thảo luận nhóm hoàn thành phiếu học tập 2.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4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EFA35C-59E6-0E59-7F7F-791D52010829}"/>
              </a:ext>
            </a:extLst>
          </p:cNvPr>
          <p:cNvSpPr txBox="1"/>
          <p:nvPr/>
        </p:nvSpPr>
        <p:spPr>
          <a:xfrm>
            <a:off x="4151641" y="172938"/>
            <a:ext cx="3531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319E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319E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1,2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319E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07" y="1087668"/>
            <a:ext cx="3348461" cy="1867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916613" y="172938"/>
            <a:ext cx="36920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50" normalizeH="0" baseline="0" noProof="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TRẠM GA SỐ 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50" normalizeH="0" baseline="0" noProof="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Tìm </a:t>
            </a:r>
            <a:r>
              <a:rPr kumimoji="0" lang="en-US" sz="2400" b="1" i="0" u="none" strike="noStrike" kern="0" cap="none" spc="50" normalizeH="0" baseline="0" noProof="0" dirty="0" err="1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hiểu</a:t>
            </a:r>
            <a:r>
              <a:rPr kumimoji="0" lang="en-US" sz="2400" b="1" i="0" u="none" strike="noStrike" kern="0" cap="none" spc="50" normalizeH="0" baseline="0" noProof="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50" normalizeH="0" baseline="0" noProof="0" dirty="0" err="1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về</a:t>
            </a:r>
            <a:r>
              <a:rPr kumimoji="0" lang="en-US" sz="2400" b="1" i="0" u="none" strike="noStrike" kern="0" cap="none" spc="50" normalizeH="0" baseline="0" noProof="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oxide </a:t>
            </a:r>
            <a:r>
              <a:rPr lang="en-US" sz="2400" b="1" kern="0" spc="5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rPr>
              <a:t>base</a:t>
            </a:r>
            <a:endParaRPr kumimoji="0" lang="en-US" sz="2400" b="1" i="0" u="none" strike="noStrike" kern="0" cap="none" spc="50" normalizeH="0" baseline="0" noProof="0" dirty="0">
              <a:ln w="9525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FD7B9A">
                    <a:alpha val="40000"/>
                  </a:srgbClr>
                </a:glo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50" normalizeH="0" baseline="0" noProof="0" dirty="0">
              <a:ln w="9525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FD7B9A">
                    <a:alpha val="40000"/>
                  </a:srgbClr>
                </a:glo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06" y="1040202"/>
            <a:ext cx="1865376" cy="186537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618087"/>
              </p:ext>
            </p:extLst>
          </p:nvPr>
        </p:nvGraphicFramePr>
        <p:xfrm>
          <a:off x="6215117" y="3015687"/>
          <a:ext cx="5777185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3559">
                  <a:extLst>
                    <a:ext uri="{9D8B030D-6E8A-4147-A177-3AD203B41FA5}">
                      <a16:colId xmlns:a16="http://schemas.microsoft.com/office/drawing/2014/main" val="3488622982"/>
                    </a:ext>
                  </a:extLst>
                </a:gridCol>
                <a:gridCol w="4193626">
                  <a:extLst>
                    <a:ext uri="{9D8B030D-6E8A-4147-A177-3AD203B41FA5}">
                      <a16:colId xmlns:a16="http://schemas.microsoft.com/office/drawing/2014/main" val="4027680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của oxide base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486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ml dung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HCl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CuO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629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564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PTP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035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266760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461FB12F-4426-0968-237A-74D88D853103}"/>
              </a:ext>
            </a:extLst>
          </p:cNvPr>
          <p:cNvSpPr/>
          <p:nvPr/>
        </p:nvSpPr>
        <p:spPr>
          <a:xfrm>
            <a:off x="627074" y="3069474"/>
            <a:ext cx="5127460" cy="36414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72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Học</a:t>
            </a:r>
            <a:r>
              <a:rPr kumimoji="0" lang="pt-BR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liệu: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ts val="720"/>
              </a:spcAft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 KHTN 8, tài liệu có liên qua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n, </a:t>
            </a:r>
            <a:endParaRPr lang="pt-BR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ts val="72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Dụng cụ: bình kíp đơn giản, giá ống nghiệm, ống nghiệm, pitpet.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ts val="720"/>
              </a:spcAft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Hóa chất: CuO,</a:t>
            </a:r>
            <a:r>
              <a:rPr lang="pt-BR" sz="24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</a:t>
            </a: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dd HCl loãng,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ts val="720"/>
              </a:spcAft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Phiếu học tập số</a:t>
            </a: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ts val="72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lang="pt-BR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Nhiệm vụ: </a:t>
            </a: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 thí nghiệm, nghiên cứu sgk, thảo luận nhóm hoàn thành phiếu học tập 1.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76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EFA35C-59E6-0E59-7F7F-791D52010829}"/>
              </a:ext>
            </a:extLst>
          </p:cNvPr>
          <p:cNvSpPr txBox="1"/>
          <p:nvPr/>
        </p:nvSpPr>
        <p:spPr>
          <a:xfrm>
            <a:off x="4151641" y="172938"/>
            <a:ext cx="3531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319E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319E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3,4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319E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510" y="907687"/>
            <a:ext cx="3438109" cy="1930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7367751" y="123097"/>
            <a:ext cx="41831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50" normalizeH="0" baseline="0" noProof="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TRẠM GA SỐ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50" normalizeH="0" baseline="0" noProof="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Tìm </a:t>
            </a:r>
            <a:r>
              <a:rPr kumimoji="0" lang="en-US" sz="2400" b="1" i="0" u="none" strike="noStrike" kern="0" cap="none" spc="50" normalizeH="0" baseline="0" noProof="0" dirty="0" err="1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hiểu</a:t>
            </a:r>
            <a:r>
              <a:rPr kumimoji="0" lang="en-US" sz="2400" b="1" i="0" u="none" strike="noStrike" kern="0" cap="none" spc="50" normalizeH="0" baseline="0" noProof="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50" normalizeH="0" baseline="0" noProof="0" dirty="0" err="1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về</a:t>
            </a:r>
            <a:r>
              <a:rPr kumimoji="0" lang="en-US" sz="2400" b="1" i="0" u="none" strike="noStrike" kern="0" cap="none" spc="50" normalizeH="0" baseline="0" noProof="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oxide </a:t>
            </a:r>
            <a:r>
              <a:rPr lang="en-US" sz="2400" b="1" kern="0" spc="5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D7B9A"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rPr>
              <a:t>acid</a:t>
            </a:r>
            <a:endParaRPr kumimoji="0" lang="en-US" sz="2400" b="1" i="0" u="none" strike="noStrike" kern="0" cap="none" spc="50" normalizeH="0" baseline="0" noProof="0" dirty="0">
              <a:ln w="9525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FD7B9A">
                    <a:alpha val="40000"/>
                  </a:srgbClr>
                </a:glo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50" normalizeH="0" baseline="0" noProof="0" dirty="0">
              <a:ln w="9525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FD7B9A">
                    <a:alpha val="40000"/>
                  </a:srgbClr>
                </a:glo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06" y="1040202"/>
            <a:ext cx="1865376" cy="1865376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515675"/>
              </p:ext>
            </p:extLst>
          </p:nvPr>
        </p:nvGraphicFramePr>
        <p:xfrm>
          <a:off x="581572" y="2905578"/>
          <a:ext cx="5777185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3559">
                  <a:extLst>
                    <a:ext uri="{9D8B030D-6E8A-4147-A177-3AD203B41FA5}">
                      <a16:colId xmlns:a16="http://schemas.microsoft.com/office/drawing/2014/main" val="3488622982"/>
                    </a:ext>
                  </a:extLst>
                </a:gridCol>
                <a:gridCol w="4193626">
                  <a:extLst>
                    <a:ext uri="{9D8B030D-6E8A-4147-A177-3AD203B41FA5}">
                      <a16:colId xmlns:a16="http://schemas.microsoft.com/office/drawing/2014/main" val="4027680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của oxide acid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486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Thở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sẵn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Ca(OH)</a:t>
                      </a:r>
                      <a:r>
                        <a:rPr lang="en-US" sz="2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629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564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PTP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035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26676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6100B5C-6920-4268-F635-C1578A0B0382}"/>
              </a:ext>
            </a:extLst>
          </p:cNvPr>
          <p:cNvSpPr/>
          <p:nvPr/>
        </p:nvSpPr>
        <p:spPr>
          <a:xfrm>
            <a:off x="6696799" y="2953588"/>
            <a:ext cx="5127460" cy="36414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72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Học</a:t>
            </a:r>
            <a:r>
              <a:rPr kumimoji="0" lang="pt-BR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liệu: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ts val="720"/>
              </a:spcAft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 KHTN 8, tài liệu có liên qua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ts val="720"/>
              </a:spcAft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Dụng cụ: giá ống nghiệm, ống nghiệm, ống hút, pitpet.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72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Hóa chất: CO</a:t>
            </a:r>
            <a:r>
              <a:rPr lang="pt-BR" sz="24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dd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Ca(OH)</a:t>
            </a:r>
            <a:r>
              <a:rPr kumimoji="0" lang="pt-BR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pt-BR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ts val="720"/>
              </a:spcAft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Phiếu học tập số</a:t>
            </a: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ts val="72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  <a:tab pos="4114800" algn="l"/>
              </a:tabLst>
              <a:defRPr/>
            </a:pPr>
            <a:r>
              <a:rPr lang="pt-BR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Nhiệm vụ: </a:t>
            </a: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 thí nghiệm, nghiên cứu sgk, thảo luận nhóm hoàn thành phiếu học tập 2.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58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3934" y="652145"/>
            <a:ext cx="636419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TIÊU CHÍ ĐÁNH GIÁ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THANG ĐIỂM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331055" y="1831253"/>
          <a:ext cx="9127222" cy="3652605"/>
        </p:xfrm>
        <a:graphic>
          <a:graphicData uri="http://schemas.openxmlformats.org/drawingml/2006/table">
            <a:tbl>
              <a:tblPr firstRow="1" firstCol="1" bandRow="1"/>
              <a:tblGrid>
                <a:gridCol w="1315875">
                  <a:extLst>
                    <a:ext uri="{9D8B030D-6E8A-4147-A177-3AD203B41FA5}">
                      <a16:colId xmlns:a16="http://schemas.microsoft.com/office/drawing/2014/main" val="3300932531"/>
                    </a:ext>
                  </a:extLst>
                </a:gridCol>
                <a:gridCol w="5168940">
                  <a:extLst>
                    <a:ext uri="{9D8B030D-6E8A-4147-A177-3AD203B41FA5}">
                      <a16:colId xmlns:a16="http://schemas.microsoft.com/office/drawing/2014/main" val="3108882727"/>
                    </a:ext>
                  </a:extLst>
                </a:gridCol>
                <a:gridCol w="2642407">
                  <a:extLst>
                    <a:ext uri="{9D8B030D-6E8A-4147-A177-3AD203B41FA5}">
                      <a16:colId xmlns:a16="http://schemas.microsoft.com/office/drawing/2014/main" val="3653219609"/>
                    </a:ext>
                  </a:extLst>
                </a:gridCol>
              </a:tblGrid>
              <a:tr h="5218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Tiêu </a:t>
                      </a:r>
                      <a:r>
                        <a:rPr lang="vi-VN" sz="3200" b="1" kern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 đánh giá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1542465"/>
                  </a:ext>
                </a:extLst>
              </a:tr>
              <a:tr h="10436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Phân công nhiệm vụ trong nhóm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811239"/>
                  </a:ext>
                </a:extLst>
              </a:tr>
              <a:tr h="10436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Sự tích cực của các thành viên trong nhóm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9473607"/>
                  </a:ext>
                </a:extLst>
              </a:tr>
              <a:tr h="5218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Hình thức trình bày sản phẩm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542466"/>
                  </a:ext>
                </a:extLst>
              </a:tr>
              <a:tr h="5218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22895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377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306"/>
            <a:ext cx="12192000" cy="6974305"/>
          </a:xfrm>
          <a:prstGeom prst="rect">
            <a:avLst/>
          </a:prstGeom>
        </p:spPr>
      </p:pic>
      <p:pic>
        <p:nvPicPr>
          <p:cNvPr id="8" name="TomAndJerryOST-V.A-2794728_hq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30" end="381969.775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936" y="14237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1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AFF12-D878-6C86-48D5-35E364989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6137CB8-7DE7-4EC3-BC5B-80484C475A90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" name="4 Minute Countdown 1 (Nho)">
            <a:hlinkClick r:id="" action="ppaction://media"/>
            <a:extLst>
              <a:ext uri="{FF2B5EF4-FFF2-40B4-BE49-F238E27FC236}">
                <a16:creationId xmlns:a16="http://schemas.microsoft.com/office/drawing/2014/main" id="{485E8414-8AE4-008E-5FE2-7A9A67841A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1902" y="542307"/>
            <a:ext cx="10501515" cy="590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9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4E984B0-26F9-4304-BAFA-FB2599F1CAAB}&quot;/&gt;&lt;isInvalidForFieldText val=&quot;1&quot;/&gt;&lt;Image&gt;&lt;filename val=&quot;C:\Users\sunfl\AppData\Local\Temp\PR\data\asimages\{34E984B0-26F9-4304-BAFA-FB2599F1CAAB}_LtOfSld65.png&quot;/&gt;&lt;left val=&quot;636&quot;/&gt;&lt;top val=&quot;17&quot;/&gt;&lt;width val=&quot;68&quot;/&gt;&lt;height val=&quot;3&quot;/&gt;&lt;hasText val=&quot;0&quot;/&gt;&lt;/Image&gt;&lt;Image&gt;&lt;filename val=&quot;C:\Users\sunfl\AppData\Local\Temp\PR\data\asimages\{34E984B0-26F9-4304-BAFA-FB2599F1CAAB}_MtorLt_text.png&quot;/&gt;&lt;left val=&quot;636&quot;/&gt;&lt;top val=&quot;17&quot;/&gt;&lt;width val=&quot;68&quot;/&gt;&lt;height val=&quot;3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4&quot;/&gt;&lt;lineCharCount val=&quot;13&quot;/&gt;&lt;lineCharCount val=&quot;12&quot;/&gt;&lt;lineCharCount val=&quot;13&quot;/&gt;&lt;lineCharCount val=&quot;11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2120718-A423-4DDB-84A7-76E395689752}&quot;/&gt;&lt;isInvalidForFieldText val=&quot;1&quot;/&gt;&lt;Image&gt;&lt;filename val=&quot;C:\Users\sunfl\AppData\Local\Temp\PR\data\asimages\{F2120718-A423-4DDB-84A7-76E395689752}_LtOfSld5.png&quot;/&gt;&lt;left val=&quot;1151&quot;/&gt;&lt;top val=&quot;629&quot;/&gt;&lt;width val=&quot;80&quot;/&gt;&lt;height val=&quot;80&quot;/&gt;&lt;hasText val=&quot;0&quot;/&gt;&lt;/Image&gt;&lt;Image&gt;&lt;filename val=&quot;C:\Users\sunfl\AppData\Local\Temp\PR\data\asimages\{F2120718-A423-4DDB-84A7-76E395689752}_MtorLt_text.png&quot;/&gt;&lt;left val=&quot;1151&quot;/&gt;&lt;top val=&quot;629&quot;/&gt;&lt;width val=&quot;80&quot;/&gt;&lt;height val=&quot;80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CAE3FE5-42EC-4F49-A769-85A8C34AA001}&quot;/&gt;&lt;isInvalidForFieldText val=&quot;1&quot;/&gt;&lt;Image&gt;&lt;filename val=&quot;C:\Users\sunfl\AppData\Local\Temp\PR\data\asimages\{1CAE3FE5-42EC-4F49-A769-85A8C34AA001}_LtOfSld5.png&quot;/&gt;&lt;left val=&quot;1121&quot;/&gt;&lt;top val=&quot;677&quot;/&gt;&lt;width val=&quot;28&quot;/&gt;&lt;height val=&quot;28&quot;/&gt;&lt;hasText val=&quot;0&quot;/&gt;&lt;/Image&gt;&lt;Image&gt;&lt;filename val=&quot;C:\Users\sunfl\AppData\Local\Temp\PR\data\asimages\{1CAE3FE5-42EC-4F49-A769-85A8C34AA001}_MtorLt_text.png&quot;/&gt;&lt;left val=&quot;1121&quot;/&gt;&lt;top val=&quot;677&quot;/&gt;&lt;width val=&quot;28&quot;/&gt;&lt;height val=&quot;28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C5939B0-9A1C-4C13-B52A-3785E1AF2897}&quot;/&gt;&lt;isInvalidForFieldText val=&quot;0&quot;/&gt;&lt;Image&gt;&lt;filename val=&quot;C:\Users\sunfl\AppData\Local\Temp\PR\data\asimages\{2C5939B0-9A1C-4C13-B52A-3785E1AF2897}_MtorLt.png&quot;/&gt;&lt;left val=&quot;0&quot;/&gt;&lt;top val=&quot;0&quot;/&gt;&lt;width val=&quot;156&quot;/&gt;&lt;height val=&quot;139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ở đầu"/>
  <p:tag name="ISPRING_SLIDE_INDENT_LEVEL" val="0"/>
  <p:tag name="ISPRING_CUSTOM_TIMING_USED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995"/>
  <p:tag name="ISPRING_CUSTOM_TIMING_USED" val="1"/>
  <p:tag name="ISPRING_SLIDE_ID_2" val="{8193E444-A217-4E0C-B2AF-72165FA3F558}"/>
  <p:tag name="GENSWF_SLIDE_UID" val="{5DA11C37-F967-4207-A288-65F37493184E}:2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1C744DE-73C6-4501-8CC8-53C97C74464E}&quot;/&gt;&lt;isInvalidForFieldText val=&quot;1&quot;/&gt;&lt;Image&gt;&lt;filename val=&quot;C:\Users\sunfl\AppData\Local\Temp\PR\data\asimages\{61C744DE-73C6-4501-8CC8-53C97C74464E}_LtOfSld65.png&quot;/&gt;&lt;left val=&quot;636&quot;/&gt;&lt;top val=&quot;698&quot;/&gt;&lt;width val=&quot;68&quot;/&gt;&lt;height val=&quot;3&quot;/&gt;&lt;hasText val=&quot;0&quot;/&gt;&lt;/Image&gt;&lt;Image&gt;&lt;filename val=&quot;C:\Users\sunfl\AppData\Local\Temp\PR\data\asimages\{61C744DE-73C6-4501-8CC8-53C97C74464E}_MtorLt_text.png&quot;/&gt;&lt;left val=&quot;636&quot;/&gt;&lt;top val=&quot;698&quot;/&gt;&lt;width val=&quot;68&quot;/&gt;&lt;height val=&quot;3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66.PNG&quot;/&gt;"/>
  <p:tag name="GENSWF_SLIDE_UID" val="{7BB2FF4A-9762-4928-93E0-0BCA06EE8F5E}:319"/>
  <p:tag name="ISPRING_CUSTOM_TIMING_USED" val="1"/>
  <p:tag name="PPSNARRATION" val="65,1977526689,C:\E-learning_HH9_Ruouetylic\HH9_Bai44_C2H5OH_pptx\Media.ppcx"/>
  <p:tag name="ISPRING_SLIDE_INDENT_LEVEL" val="1"/>
  <p:tag name="GENSWF_SLIDE_TITLE" val="Nhiệm vụ về nhà"/>
  <p:tag name="GENSWF_ADVANCE_TIME" val="0.001"/>
  <p:tag name="ISPRING_SLIDE_ID_2" val="{472C4B6E-E10A-404C-9856-61FA9A6026D0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250A2EC-C20C-4AF0-80DB-F25D65572099}&quot;/&gt;&lt;isInvalidForFieldText val=&quot;1&quot;/&gt;&lt;Image&gt;&lt;filename val=&quot;C:\Users\sunfl\AppData\Local\Temp\PR\data\asimages\{8250A2EC-C20C-4AF0-80DB-F25D65572099}_66.png&quot;/&gt;&lt;left val=&quot;86&quot;/&gt;&lt;top val=&quot;53&quot;/&gt;&lt;width val=&quot;1147&quot;/&gt;&lt;height val=&quot;667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0F47DA5-7838-4F41-A43D-29DC4148832E}&quot;/&gt;&lt;isInvalidForFieldText val=&quot;0&quot;/&gt;&lt;Image&gt;&lt;filename val=&quot;C:\Users\sunfl\AppData\Local\Temp\PR\data\asimages\{80F47DA5-7838-4F41-A43D-29DC4148832E}_66.png&quot;/&gt;&lt;left val=&quot;206&quot;/&gt;&lt;top val=&quot;14&quot;/&gt;&lt;width val=&quot;866&quot;/&gt;&lt;height val=&quot;103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ở đầu"/>
  <p:tag name="ISPRING_SLIDE_INDENT_LEVEL" val="0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75F93B5-D25D-4E1A-9BDA-14D6194C4681}&quot;/&gt;&lt;isInvalidForFieldText val=&quot;1&quot;/&gt;&lt;Image&gt;&lt;filename val=&quot;C:\Users\sunfl\AppData\Local\Temp\PR\data\asimages\{475F93B5-D25D-4E1A-9BDA-14D6194C4681}_LtOfSld65.png&quot;/&gt;&lt;left val=&quot;574&quot;/&gt;&lt;top val=&quot;698&quot;/&gt;&lt;width val=&quot;68&quot;/&gt;&lt;height val=&quot;3&quot;/&gt;&lt;hasText val=&quot;0&quot;/&gt;&lt;/Image&gt;&lt;Image&gt;&lt;filename val=&quot;C:\Users\sunfl\AppData\Local\Temp\PR\data\asimages\{475F93B5-D25D-4E1A-9BDA-14D6194C4681}_MtorLt_text.png&quot;/&gt;&lt;left val=&quot;574&quot;/&gt;&lt;top val=&quot;698&quot;/&gt;&lt;width val=&quot;68&quot;/&gt;&lt;height val=&quot;3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28ACE672-EF08-4FCE-81B3-0B2476BD6EDA}&quot;/&gt;&lt;isInvalidForFieldText val=&quot;1&quot;/&gt;&lt;Image&gt;&lt;filename val=&quot;C:\Users\sunfl\AppData\Local\Temp\PR\data\asimages\{28ACE672-EF08-4FCE-81B3-0B2476BD6EDA}_LtOfSld65.png&quot;/&gt;&lt;left val=&quot;574&quot;/&gt;&lt;top val=&quot;17&quot;/&gt;&lt;width val=&quot;68&quot;/&gt;&lt;height val=&quot;3&quot;/&gt;&lt;hasText val=&quot;0&quot;/&gt;&lt;/Image&gt;&lt;Image&gt;&lt;filename val=&quot;C:\Users\sunfl\AppData\Local\Temp\PR\data\asimages\{28ACE672-EF08-4FCE-81B3-0B2476BD6EDA}_MtorLt_text.png&quot;/&gt;&lt;left val=&quot;574&quot;/&gt;&lt;top val=&quot;17&quot;/&gt;&lt;width val=&quot;68&quot;/&gt;&lt;height val=&quot;3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AE47855-4B03-4643-BFD3-2DBA866511E5}&quot;/&gt;&lt;isInvalidForFieldText val=&quot;0&quot;/&gt;&lt;Image&gt;&lt;filename val=&quot;C:\Users\sunfl\AppData\Local\Temp\PR\data\asimages\{9AE47855-4B03-4643-BFD3-2DBA866511E5}_MtorLt.png&quot;/&gt;&lt;left val=&quot;1106&quot;/&gt;&lt;top val=&quot;62&quot;/&gt;&lt;width val=&quot;124&quot;/&gt;&lt;height val=&quot;82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62BBB2D-9F83-409C-8292-FFC381C4DA0B}&quot;/&gt;&lt;isInvalidForFieldText val=&quot;0&quot;/&gt;&lt;Image&gt;&lt;filename val=&quot;C:\Users\sunfl\AppData\Local\Temp\PR\data\asimages\{762BBB2D-9F83-409C-8292-FFC381C4DA0B}_MtorLt.png&quot;/&gt;&lt;left val=&quot;1103&quot;/&gt;&lt;top val=&quot;559&quot;/&gt;&lt;width val=&quot;130&quot;/&gt;&lt;height val=&quot;90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50E1285-D1A1-4CAC-A5D3-A023F8BBB11A}&quot;/&gt;&lt;isInvalidForFieldText val=&quot;0&quot;/&gt;&lt;Image&gt;&lt;filename val=&quot;C:\Users\sunfl\AppData\Local\Temp\PR\data\asimages\{D50E1285-D1A1-4CAC-A5D3-A023F8BBB11A}_MtorLt.png&quot;/&gt;&lt;left val=&quot;597&quot;/&gt;&lt;top val=&quot;475&quot;/&gt;&lt;width val=&quot;144&quot;/&gt;&lt;height val=&quot;135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C:\Users\sunfl\AppData\Local\Temp\PR\data\asimages\{50F7FE0C-69E6-4132-A130-7CC49B7C68C6}_4.png&quot;/&gt;&lt;left val=&quot;0&quot;/&gt;&lt;top val=&quot;-89&quot;/&gt;&lt;width val=&quot;1281&quot;/&gt;&lt;height val=&quot;68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338">
      <a:dk1>
        <a:sysClr val="windowText" lastClr="000000"/>
      </a:dk1>
      <a:lt1>
        <a:sysClr val="window" lastClr="FFFFFF"/>
      </a:lt1>
      <a:dk2>
        <a:srgbClr val="6FB420"/>
      </a:dk2>
      <a:lt2>
        <a:srgbClr val="E7E6E6"/>
      </a:lt2>
      <a:accent1>
        <a:srgbClr val="6FB420"/>
      </a:accent1>
      <a:accent2>
        <a:srgbClr val="ED7D31"/>
      </a:accent2>
      <a:accent3>
        <a:srgbClr val="6FB420"/>
      </a:accent3>
      <a:accent4>
        <a:srgbClr val="ED7D31"/>
      </a:accent4>
      <a:accent5>
        <a:srgbClr val="6FB420"/>
      </a:accent5>
      <a:accent6>
        <a:srgbClr val="ED7D31"/>
      </a:accent6>
      <a:hlink>
        <a:srgbClr val="6FB420"/>
      </a:hlink>
      <a:folHlink>
        <a:srgbClr val="ED7D3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FE9F7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3008</TotalTime>
  <Words>1059</Words>
  <Application>Microsoft Office PowerPoint</Application>
  <PresentationFormat>Widescreen</PresentationFormat>
  <Paragraphs>143</Paragraphs>
  <Slides>25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25</vt:i4>
      </vt:variant>
    </vt:vector>
  </HeadingPairs>
  <TitlesOfParts>
    <vt:vector size="48" baseType="lpstr">
      <vt:lpstr>#9Slide03 Arima Madurai Black</vt:lpstr>
      <vt:lpstr>Arial</vt:lpstr>
      <vt:lpstr>Barriecito</vt:lpstr>
      <vt:lpstr>Calibri</vt:lpstr>
      <vt:lpstr>Calibri Light</vt:lpstr>
      <vt:lpstr>Century Gothic</vt:lpstr>
      <vt:lpstr>Comfortaa SemiBold</vt:lpstr>
      <vt:lpstr>Dosis</vt:lpstr>
      <vt:lpstr>Helvetica</vt:lpstr>
      <vt:lpstr>Times New Roman</vt:lpstr>
      <vt:lpstr>Office Theme</vt:lpstr>
      <vt:lpstr>Office 主题</vt:lpstr>
      <vt:lpstr>Basic English for Korean Speakers Workshop by Slidesgo</vt:lpstr>
      <vt:lpstr>1_Default Design</vt:lpstr>
      <vt:lpstr>3_Office Theme</vt:lpstr>
      <vt:lpstr>8_Office Theme</vt:lpstr>
      <vt:lpstr>4_Office Theme</vt:lpstr>
      <vt:lpstr>2_Basic English for Korean Speakers Workshop by Slidesgo</vt:lpstr>
      <vt:lpstr>4_Basic English for Korean Speakers Workshop by Slidesgo</vt:lpstr>
      <vt:lpstr>15_Office Theme</vt:lpstr>
      <vt:lpstr>3_Basic English for Korean Speakers Workshop by Slidesgo</vt:lpstr>
      <vt:lpstr>3_Default Design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tuyetntsp2@gmail.com</dc:creator>
  <cp:lastModifiedBy>lkjh</cp:lastModifiedBy>
  <cp:revision>358</cp:revision>
  <dcterms:created xsi:type="dcterms:W3CDTF">2022-03-13T12:48:17Z</dcterms:created>
  <dcterms:modified xsi:type="dcterms:W3CDTF">2024-01-08T15:04:54Z</dcterms:modified>
</cp:coreProperties>
</file>