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06" r:id="rId2"/>
    <p:sldMasterId id="2147484118" r:id="rId3"/>
    <p:sldMasterId id="2147484144" r:id="rId4"/>
    <p:sldMasterId id="2147484365" r:id="rId5"/>
    <p:sldMasterId id="2147484376" r:id="rId6"/>
  </p:sldMasterIdLst>
  <p:notesMasterIdLst>
    <p:notesMasterId r:id="rId49"/>
  </p:notesMasterIdLst>
  <p:sldIdLst>
    <p:sldId id="350" r:id="rId7"/>
    <p:sldId id="354" r:id="rId8"/>
    <p:sldId id="320" r:id="rId9"/>
    <p:sldId id="307" r:id="rId10"/>
    <p:sldId id="353" r:id="rId11"/>
    <p:sldId id="274" r:id="rId12"/>
    <p:sldId id="295" r:id="rId13"/>
    <p:sldId id="296" r:id="rId14"/>
    <p:sldId id="297" r:id="rId15"/>
    <p:sldId id="308" r:id="rId16"/>
    <p:sldId id="294" r:id="rId17"/>
    <p:sldId id="298" r:id="rId18"/>
    <p:sldId id="299" r:id="rId19"/>
    <p:sldId id="301" r:id="rId20"/>
    <p:sldId id="300" r:id="rId21"/>
    <p:sldId id="306" r:id="rId22"/>
    <p:sldId id="302" r:id="rId23"/>
    <p:sldId id="309" r:id="rId24"/>
    <p:sldId id="310" r:id="rId25"/>
    <p:sldId id="304" r:id="rId26"/>
    <p:sldId id="311" r:id="rId27"/>
    <p:sldId id="335" r:id="rId28"/>
    <p:sldId id="312" r:id="rId29"/>
    <p:sldId id="348" r:id="rId30"/>
    <p:sldId id="338" r:id="rId31"/>
    <p:sldId id="337" r:id="rId32"/>
    <p:sldId id="336" r:id="rId33"/>
    <p:sldId id="305" r:id="rId34"/>
    <p:sldId id="339" r:id="rId35"/>
    <p:sldId id="315" r:id="rId36"/>
    <p:sldId id="343" r:id="rId37"/>
    <p:sldId id="344" r:id="rId38"/>
    <p:sldId id="346" r:id="rId39"/>
    <p:sldId id="326" r:id="rId40"/>
    <p:sldId id="341" r:id="rId41"/>
    <p:sldId id="277" r:id="rId42"/>
    <p:sldId id="332" r:id="rId43"/>
    <p:sldId id="317" r:id="rId44"/>
    <p:sldId id="318" r:id="rId45"/>
    <p:sldId id="321" r:id="rId46"/>
    <p:sldId id="322" r:id="rId47"/>
    <p:sldId id="27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60093"/>
    <a:srgbClr val="660033"/>
    <a:srgbClr val="006600"/>
    <a:srgbClr val="FF6600"/>
    <a:srgbClr val="FFFF66"/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2" autoAdjust="0"/>
    <p:restoredTop sz="94660"/>
  </p:normalViewPr>
  <p:slideViewPr>
    <p:cSldViewPr>
      <p:cViewPr varScale="1">
        <p:scale>
          <a:sx n="70" d="100"/>
          <a:sy n="70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6BBCB15-49A7-4F94-A4C2-FAEC925D6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9019B8-C437-4D52-BF6B-47E4C66E7F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B04258-E483-4CE2-BAD9-99669662EB11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52E50D7C-6467-4791-BAF1-31603439BC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277ECD88-DCCD-4E04-9FDC-5914C325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3D4208-B8F9-42EB-A9FC-47CC989B17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886BC7-4C3F-41FA-B709-71C69A9BB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D96663-38BB-462E-AB99-35E2217AEE3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8816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31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60CF8E-A3AF-48DE-A65F-E98A2F4F7D03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200">
              <a:latin typeface="+mn-lt"/>
            </a:endParaRPr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>
            <a:extLst>
              <a:ext uri="{FF2B5EF4-FFF2-40B4-BE49-F238E27FC236}">
                <a16:creationId xmlns:a16="http://schemas.microsoft.com/office/drawing/2014/main" xmlns="" id="{A81808F5-D20B-4793-9F4D-28A9B6823D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B7BEA3-AEDE-41F7-B3E6-0314A0753FB2}" type="slidenum">
              <a:rPr lang="en-US" altLang="vi-VN"/>
              <a:pPr algn="r" eaLnBrk="1" hangingPunct="1">
                <a:spcBef>
                  <a:spcPct val="0"/>
                </a:spcBef>
              </a:pPr>
              <a:t>15</a:t>
            </a:fld>
            <a:endParaRPr lang="en-US" altLang="vi-VN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F0E5C04A-A322-4FD7-88D4-CEC4C7ABD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xmlns="" id="{F0343FCD-3E8A-4EE2-98A1-6CA428AEE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>
            <a:extLst>
              <a:ext uri="{FF2B5EF4-FFF2-40B4-BE49-F238E27FC236}">
                <a16:creationId xmlns:a16="http://schemas.microsoft.com/office/drawing/2014/main" xmlns="" id="{ECF4396B-4B7F-4F02-9A5F-A2BA4CF0F5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A86F4-973F-4428-8400-654F1ECAF8C2}" type="slidenum">
              <a:rPr lang="en-US" altLang="vi-VN"/>
              <a:pPr algn="r" eaLnBrk="1" hangingPunct="1">
                <a:spcBef>
                  <a:spcPct val="0"/>
                </a:spcBef>
              </a:pPr>
              <a:t>16</a:t>
            </a:fld>
            <a:endParaRPr lang="en-US" altLang="vi-VN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CA5C2E0D-F8D8-490B-B556-0C685EBCA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84AC4550-740E-409A-904F-F61F15FE1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>
            <a:extLst>
              <a:ext uri="{FF2B5EF4-FFF2-40B4-BE49-F238E27FC236}">
                <a16:creationId xmlns:a16="http://schemas.microsoft.com/office/drawing/2014/main" xmlns="" id="{C1E85872-76BB-447A-8E30-F83D800EDA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7254C6-BFFD-49CF-A404-C37561CF1844}" type="slidenum">
              <a:rPr lang="en-US" altLang="vi-VN"/>
              <a:pPr algn="r" eaLnBrk="1" hangingPunct="1">
                <a:spcBef>
                  <a:spcPct val="0"/>
                </a:spcBef>
              </a:pPr>
              <a:t>20</a:t>
            </a:fld>
            <a:endParaRPr lang="en-US" altLang="vi-VN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484A0479-6939-4564-8F18-4527254C5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xmlns="" id="{855B58BB-2DBD-494C-8884-4FFF9592F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>
            <a:extLst>
              <a:ext uri="{FF2B5EF4-FFF2-40B4-BE49-F238E27FC236}">
                <a16:creationId xmlns:a16="http://schemas.microsoft.com/office/drawing/2014/main" xmlns="" id="{428ACA40-96E7-4F2C-A21E-F95EB5002A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A57A82-C478-4C9A-83FC-5EDEB0770C87}" type="slidenum">
              <a:rPr lang="en-US" altLang="vi-VN"/>
              <a:pPr algn="r" eaLnBrk="1" hangingPunct="1">
                <a:spcBef>
                  <a:spcPct val="0"/>
                </a:spcBef>
              </a:pPr>
              <a:t>28</a:t>
            </a:fld>
            <a:endParaRPr lang="en-US" altLang="vi-VN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xmlns="" id="{03860EEB-1B93-4879-995C-D6670F8DE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xmlns="" id="{C46E621D-7248-466A-BF44-92FC7D11F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96663-38BB-462E-AB99-35E2217AEE35}" type="slidenum">
              <a:rPr lang="en-US" altLang="vi-VN" smtClean="0"/>
              <a:pPr>
                <a:defRPr/>
              </a:pPr>
              <a:t>30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163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>
            <a:extLst>
              <a:ext uri="{FF2B5EF4-FFF2-40B4-BE49-F238E27FC236}">
                <a16:creationId xmlns:a16="http://schemas.microsoft.com/office/drawing/2014/main" xmlns="" id="{C53EDEF5-4D25-439B-804B-8264B6EC4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A0F43F-CA37-4BFA-8060-6FFDE9FBAC45}" type="slidenum">
              <a:rPr lang="en-US" altLang="vi-VN"/>
              <a:pPr>
                <a:spcBef>
                  <a:spcPct val="0"/>
                </a:spcBef>
              </a:pPr>
              <a:t>6</a:t>
            </a:fld>
            <a:endParaRPr lang="en-US" altLang="vi-VN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9D297228-E674-4128-8BE1-E1FC318DD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77E64C06-C607-485A-AF39-8D02FB88F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>
            <a:extLst>
              <a:ext uri="{FF2B5EF4-FFF2-40B4-BE49-F238E27FC236}">
                <a16:creationId xmlns:a16="http://schemas.microsoft.com/office/drawing/2014/main" xmlns="" id="{E0C3EBFE-AD42-4A80-9605-B96342C58A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59F54E-E040-4C68-8ABB-7A282BB888CF}" type="slidenum">
              <a:rPr lang="en-US" altLang="vi-VN"/>
              <a:pPr algn="r" eaLnBrk="1" hangingPunct="1">
                <a:spcBef>
                  <a:spcPct val="0"/>
                </a:spcBef>
              </a:pPr>
              <a:t>7</a:t>
            </a:fld>
            <a:endParaRPr lang="en-US" altLang="vi-VN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8D950BB3-7B93-4260-9C6D-67B430319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xmlns="" id="{7C66E6E8-058B-4195-91DB-50DEC565A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>
            <a:extLst>
              <a:ext uri="{FF2B5EF4-FFF2-40B4-BE49-F238E27FC236}">
                <a16:creationId xmlns:a16="http://schemas.microsoft.com/office/drawing/2014/main" xmlns="" id="{C89C14B9-CCD8-4363-AAC5-77B8ABD3A9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1BD326-C51D-45E6-8025-978A2B9AFF35}" type="slidenum">
              <a:rPr lang="en-US" altLang="vi-VN"/>
              <a:pPr algn="r" eaLnBrk="1" hangingPunct="1">
                <a:spcBef>
                  <a:spcPct val="0"/>
                </a:spcBef>
              </a:pPr>
              <a:t>8</a:t>
            </a:fld>
            <a:endParaRPr lang="en-US" altLang="vi-V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D6F0B85A-50DA-4752-A889-39D291795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5D4D4821-60DB-4F61-86FD-B2026FE85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>
            <a:extLst>
              <a:ext uri="{FF2B5EF4-FFF2-40B4-BE49-F238E27FC236}">
                <a16:creationId xmlns:a16="http://schemas.microsoft.com/office/drawing/2014/main" xmlns="" id="{A31AE398-8923-4947-86E7-A968E6E978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602E05-56A7-466B-9D5F-1ED4FA1A86BF}" type="slidenum">
              <a:rPr lang="en-US" altLang="vi-VN"/>
              <a:pPr algn="r" eaLnBrk="1" hangingPunct="1">
                <a:spcBef>
                  <a:spcPct val="0"/>
                </a:spcBef>
              </a:pPr>
              <a:t>9</a:t>
            </a:fld>
            <a:endParaRPr lang="en-US" altLang="vi-VN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xmlns="" id="{B0394738-EC88-4EC8-8FCD-383BC54139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xmlns="" id="{E5D81A81-9DBC-470B-87F8-142465A5D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>
            <a:extLst>
              <a:ext uri="{FF2B5EF4-FFF2-40B4-BE49-F238E27FC236}">
                <a16:creationId xmlns:a16="http://schemas.microsoft.com/office/drawing/2014/main" xmlns="" id="{3D6CCBE2-922D-46E1-B92F-2BB520790A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13EFA0-CEB9-4621-A44B-DC9F456A1952}" type="slidenum">
              <a:rPr lang="en-US" altLang="vi-VN"/>
              <a:pPr algn="r" eaLnBrk="1" hangingPunct="1">
                <a:spcBef>
                  <a:spcPct val="0"/>
                </a:spcBef>
              </a:pPr>
              <a:t>11</a:t>
            </a:fld>
            <a:endParaRPr lang="en-US" altLang="vi-VN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A2348C1D-D14E-42A9-85DA-BD20A5514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BF40563F-6BED-48B6-986C-E03CBA1CE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>
            <a:extLst>
              <a:ext uri="{FF2B5EF4-FFF2-40B4-BE49-F238E27FC236}">
                <a16:creationId xmlns:a16="http://schemas.microsoft.com/office/drawing/2014/main" xmlns="" id="{6C5FE082-391A-40D3-8F92-02200F6B2F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DD39A1-5990-4FFB-BB1F-465C80355D4A}" type="slidenum">
              <a:rPr lang="en-US" altLang="vi-VN"/>
              <a:pPr algn="r" eaLnBrk="1" hangingPunct="1">
                <a:spcBef>
                  <a:spcPct val="0"/>
                </a:spcBef>
              </a:pPr>
              <a:t>12</a:t>
            </a:fld>
            <a:endParaRPr lang="en-US" altLang="vi-VN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F1552D37-9EEF-49E3-9E2A-19CF3491D2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xmlns="" id="{2CBA3418-3D79-4F34-BC74-679457213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>
            <a:extLst>
              <a:ext uri="{FF2B5EF4-FFF2-40B4-BE49-F238E27FC236}">
                <a16:creationId xmlns:a16="http://schemas.microsoft.com/office/drawing/2014/main" xmlns="" id="{87BC3173-4E29-4C2C-9D59-F3C1B1DFC2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9DBF08-1253-4D90-87C0-377284D10950}" type="slidenum">
              <a:rPr lang="en-US" altLang="vi-VN"/>
              <a:pPr algn="r" eaLnBrk="1" hangingPunct="1">
                <a:spcBef>
                  <a:spcPct val="0"/>
                </a:spcBef>
              </a:pPr>
              <a:t>13</a:t>
            </a:fld>
            <a:endParaRPr lang="en-US" altLang="vi-VN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FC0CA332-C9E7-48E0-BE8C-F1E586C6E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AD522500-EA08-4E95-B173-17BFB8852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>
            <a:extLst>
              <a:ext uri="{FF2B5EF4-FFF2-40B4-BE49-F238E27FC236}">
                <a16:creationId xmlns:a16="http://schemas.microsoft.com/office/drawing/2014/main" xmlns="" id="{14F26FAB-2604-42BC-897D-F3B5A0B782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ABE600-76C3-4AD8-A553-5DB82B3FEB5C}" type="slidenum">
              <a:rPr lang="en-US" altLang="vi-VN"/>
              <a:pPr algn="r" eaLnBrk="1" hangingPunct="1">
                <a:spcBef>
                  <a:spcPct val="0"/>
                </a:spcBef>
              </a:pPr>
              <a:t>14</a:t>
            </a:fld>
            <a:endParaRPr lang="en-US" altLang="vi-VN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5961EC03-576B-4006-954D-9EC4302ED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CF6B578A-37C3-4DAF-A403-FDE038E5A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B8FF459D-A96E-471D-9A93-6B3FD50A09F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xmlns="" id="{F462AD82-4864-4000-9121-D62DA06D2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xmlns="" id="{090D3F9E-237E-4AC3-BD46-83DB4F6BCF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xmlns="" id="{8A5F81B8-3D06-4198-B874-67426F933E9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xmlns="" id="{7E650C98-2030-49A7-B74B-51D4E6A89EAF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xmlns="" id="{CD31191C-34F6-4CD5-9226-56D77145D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xmlns="" id="{D46A286C-7755-4C69-9D38-97DA557AA97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xmlns="" id="{F9357E94-F690-4679-B125-F39383139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>
                <a:extLst>
                  <a:ext uri="{FF2B5EF4-FFF2-40B4-BE49-F238E27FC236}">
                    <a16:creationId xmlns:a16="http://schemas.microsoft.com/office/drawing/2014/main" xmlns="" id="{5F7FB080-ACE4-4B0E-AE69-0F4F64FA9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307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4ACB34D1-BC4B-489C-93DF-4F2DB6E051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267B7322-1457-4FF2-A194-E67A0ADA4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xmlns="" id="{8A57C4CE-EE6D-494F-9AAA-0689C9B64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4AA1BC-A8C1-4671-8321-D420143A592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15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E3558CCD-02AA-45A2-88C5-6ADA409E2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10D1B663-9E46-4E04-9DE7-212E4396A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87BDECE0-C7B5-4DE6-B0FA-92CC8B535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B1C57-372A-4FA1-9B21-62D5745E4DB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350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CA9D4FB5-04DC-4C91-9A96-E0896DC47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09A0C9D4-CF50-4F94-92CC-DC49A8193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2F0D5EC-47EC-4393-9839-40F50FB4B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8BE5-B8D0-4CDD-AAB6-441A6775C1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529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9C732300-70FD-4782-9F81-4D81B59FE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A037347F-E120-4D50-A8A2-A77466A98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A821CEFB-5277-400C-8AB8-342BE5B29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D85D4-1C29-4EA7-AEBB-63891D9C531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86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9B30647-8EE8-4D0D-BB94-62567BCC41C7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744B726-3E85-4164-8577-E352822F7317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CA28911-1A62-45FB-B116-808F4AC4B31D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>
            <a:extLst>
              <a:ext uri="{FF2B5EF4-FFF2-40B4-BE49-F238E27FC236}">
                <a16:creationId xmlns:a16="http://schemas.microsoft.com/office/drawing/2014/main" xmlns="" id="{E3AABB29-5B45-47AB-8EFD-E2DE779E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xmlns="" id="{891A7615-2027-4130-A0B5-D8170E60FD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8B806-7B8C-430D-9622-E2C938743A3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xmlns="" id="{67C17377-DADF-43FD-926B-C225D0D0DB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xmlns="" id="{730FD46C-8F0B-4388-9AB9-8863BC14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xmlns="" id="{BBA7F5F9-49E5-4DA4-B401-A087C190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xmlns="" id="{5140B17A-8E92-483E-ABC8-EEB14D7E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96BC0-CE76-4474-848B-0FF354C36C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717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DE8690B-E891-4633-8DBC-9B208F74FCB1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F5E9031-0CC5-4BD1-9A00-E96B3EB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A397DD9-37B2-4272-A148-345C838A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57D1295-31FE-4C4E-ABB1-67525EAC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E804CA-9EE5-4581-922E-322713EAEAD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608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xmlns="" id="{16F8CB8E-36B2-440D-B699-BA86CAC8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xmlns="" id="{29BA0AFB-3068-4C77-AFFE-061022F2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4882DD4B-8B24-48AF-9634-81CA87EC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CB782-5FF0-45AA-812D-F62979C2FCC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5319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C1D8911-551B-4E53-8808-F107C7D17B39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86DA6D6-9CC4-4A60-9B81-E48149F3D2B2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5FE893-074C-4E8F-8C24-3CC936A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886FCC-450B-42FA-9E88-CF2AF70E8D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xmlns="" id="{AE135C81-2910-4B70-AA8B-71F0504D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A9800173-AEB7-4001-B750-148E1B196C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6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xmlns="" id="{08623839-F9D7-493B-A008-7E2BA2CD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xmlns="" id="{7AC82E37-A568-4EDD-8D21-91E3ADEB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xmlns="" id="{135F1BA8-2F3D-4AC3-81C1-E4772858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12AAE-168D-41BE-A122-DADC0AF00A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71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>
            <a:extLst>
              <a:ext uri="{FF2B5EF4-FFF2-40B4-BE49-F238E27FC236}">
                <a16:creationId xmlns:a16="http://schemas.microsoft.com/office/drawing/2014/main" xmlns="" id="{C66FA9D7-118E-4B3D-9969-C63B74DC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xmlns="" id="{1510872D-EE2D-4863-B3A5-772C60BF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xmlns="" id="{D4DF0838-4CFB-432D-90D0-752D4FC7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14C2C-34BA-419C-A4B2-5638B71ED29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24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A130125D-C0D4-4282-A77E-6B6278217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D8A05584-40F8-4636-BE89-064745DDD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259618F3-064F-4C03-9B85-B638590CC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06CB9-4823-4C3C-B447-C9034F5EE5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3371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xmlns="" id="{6B129A82-7711-4554-A032-5433852D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xmlns="" id="{59CD8439-3722-463C-844E-9360C6A8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640813DB-8CB1-4027-AA44-E3421479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38FC4-956C-4DEC-96EA-7D67357596A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2079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xmlns="" id="{5CB9E90D-6526-4008-886A-DE66D299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xmlns="" id="{F7E9EED5-0D1D-4E28-A5CB-210A2443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DFB20A6B-B929-4E57-AD5E-A5E78492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3F9F9-B1B9-43D2-BA09-5B60B9D14E1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828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xmlns="" id="{5D5C948A-CFFB-48EE-A4A9-220EE4E8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xmlns="" id="{01E6A4D5-42EB-44D4-A76A-E0AE6607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xmlns="" id="{3CFA44B6-999A-40F0-9F24-3300D598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7C67-025A-4375-8083-54899274B5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146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xmlns="" id="{935AA493-73D4-4389-AF37-16455E13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xmlns="" id="{FDE27E13-7BBB-4E93-9F03-7F398D27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xmlns="" id="{94FF9604-B812-472D-B4C1-378F4DB2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969AC-B794-4B7F-8BC9-088DE5899C4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979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xmlns="" id="{8B31CF7D-6E08-4085-B833-ABF91CCCE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>
            <a:extLst>
              <a:ext uri="{FF2B5EF4-FFF2-40B4-BE49-F238E27FC236}">
                <a16:creationId xmlns:a16="http://schemas.microsoft.com/office/drawing/2014/main" xmlns="" id="{A76B4F6F-C080-4EBF-B150-3A65CEFF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E3BA9EF9-070A-4BCE-815E-4C3947AE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xmlns="" id="{D79351AC-D65D-4E00-BFF3-90DD7CB8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CD3C1-663F-4806-BE3F-DAFB1465BB2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123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xmlns="" id="{EE5B4D80-4E5D-4957-BE74-3F64E433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555CC507-61E8-4647-B97F-C27F56F3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xmlns="" id="{165D6F93-9A58-44C3-B758-1DEDCD5B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901904-6A89-4A5F-A3E1-90674657290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23903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xmlns="" id="{CBEA0E70-E3DD-462A-8B1B-8B73BF9BD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>
            <a:extLst>
              <a:ext uri="{FF2B5EF4-FFF2-40B4-BE49-F238E27FC236}">
                <a16:creationId xmlns:a16="http://schemas.microsoft.com/office/drawing/2014/main" xmlns="" id="{7980E2D8-04EA-47FA-940B-01C225F1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3ADAB29F-9A96-4047-AD60-E474A6F4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xmlns="" id="{589E5785-59A3-4611-9DC9-A4A1A2A9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A97620-BB19-4522-B382-CDA9CB441C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4736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xmlns="" id="{EEF589B3-74D9-4368-B0BB-FFC4457F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7DB4715C-FFCF-4451-A5A7-BB2D9189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2A3A0069-8E35-48B0-8795-BD3D5C6D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0C5-23E6-4EB1-8901-458E5DFFA54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8169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xmlns="" id="{DCA1657E-906C-4601-87C8-533B9611D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xmlns="" id="{CB7E33F5-078F-412D-90BE-1348654B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014F53B0-EDC4-4A68-A780-E93A0E3F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F8787FBD-78CE-4579-8464-1B7BF98E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8B12A-8A8A-4371-BBCA-C934EBB1815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5749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xmlns="" id="{6E288BE1-2FA0-4D85-9009-E9A11A13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>
            <a:extLst>
              <a:ext uri="{FF2B5EF4-FFF2-40B4-BE49-F238E27FC236}">
                <a16:creationId xmlns:a16="http://schemas.microsoft.com/office/drawing/2014/main" xmlns="" id="{4AE98420-BDBE-4626-AB09-54C442B9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B22844-085C-443D-9CAE-557C6521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2727-58F1-49FF-A50A-8670AC9F9AB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649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0BF6DB84-ED18-4E0A-AED7-4F54A1AF67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E0E14804-681B-43BC-A662-A1D4CEFD4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89E5A6B9-F313-4F2A-98A3-CCD200159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B222C-CFC8-4248-8692-AD062E320A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28981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xmlns="" id="{9375D14B-0852-4265-8B9A-B12504D5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>
            <a:extLst>
              <a:ext uri="{FF2B5EF4-FFF2-40B4-BE49-F238E27FC236}">
                <a16:creationId xmlns:a16="http://schemas.microsoft.com/office/drawing/2014/main" xmlns="" id="{723FA1A6-03C1-4BC9-BD23-1D51A240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8A6B6373-F752-4F45-A610-02DD0848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AF0F83-9087-479A-90B9-BD96EF07629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6334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xmlns="" id="{61AFD749-B27B-4710-806C-6E850954D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>
            <a:extLst>
              <a:ext uri="{FF2B5EF4-FFF2-40B4-BE49-F238E27FC236}">
                <a16:creationId xmlns:a16="http://schemas.microsoft.com/office/drawing/2014/main" xmlns="" id="{AFC79977-DEE5-48BE-BEF7-DC720970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>
            <a:extLst>
              <a:ext uri="{FF2B5EF4-FFF2-40B4-BE49-F238E27FC236}">
                <a16:creationId xmlns:a16="http://schemas.microsoft.com/office/drawing/2014/main" xmlns="" id="{92D34D16-49AC-4D8D-96F3-5EA9A4D3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E5E8C91F-7420-42CA-8746-5844DD00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51091-891E-4AF7-89A7-6A43E44468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1124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E37D0AE3-280C-4AC5-A029-67A0F2B4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343CB26-9CFE-4BA8-AAA0-0CCBE8C9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xmlns="" id="{124CBB03-0FE0-4910-A5EF-2A71339B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2E0DC3-D4C0-421A-AA86-845342B9707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812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xmlns="" id="{B29A0C5B-69D7-4469-90B6-8969C98A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xmlns="" id="{543DD371-5012-4DB2-83CE-49D5B535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D5F5BEEE-5C69-44CC-954E-27BC424A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D4A28-4BCF-406B-B7C6-1E360DCF8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00648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E04C7-AFE0-430A-B5D3-B43E0764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9D3A62-612E-4ECB-8674-3AAB7CFB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B59008-EA4E-4D48-B533-6652239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8F0AB9-0EB5-42CF-861C-8790F77420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4579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D0E87F-138F-47B2-8D3A-49A810414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23F98-D82D-4D53-B111-E5E28DC16178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20720E5-BF74-467F-8B2A-E23129F9C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52B5F66-24C4-425B-8692-C3C90762B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ED06E-14D3-4C7C-819A-D64F63D73F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79333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15242E8-D784-45B3-A3D0-D1448FE7B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8400F-C3F7-4CDD-844D-D48BAB238988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8C76F3-3A46-4359-8714-BE2C9919B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E87FF1-BEC7-4275-9076-AE58CA4E8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D4FD6-1CC9-439B-A572-2DF17D80E2A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2094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0357B61-2460-4573-B205-EA64662D5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49E01-BDDE-45E7-8ECF-140E5C1C017C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376B12-6E06-4891-BAFA-F0B6268BD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2BDADE-7393-44BA-A502-7CAF664B1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75E9C-BD27-46EE-A70D-08B18A1C5A1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2617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3E58B7-FC9E-4CCE-9F7B-DD95B2A08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8BCA-2685-42AB-B988-F09E3F43BAF0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F80D1D-8E53-417C-BB54-064A79ACE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2EA94C-CA64-4E5E-82AA-49B09137F9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4E41F-AD4F-4E9B-87F8-0C67A4F498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3046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1E53BB1-8C7F-4447-A0F7-D9CFE2FA7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AB16E-9204-41A9-9A88-B23F082D19DE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A389CB6-0B4C-4592-B990-74B683A47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138C3EA-2002-4CD9-A970-87E24692E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5C76-B1AD-49CF-82D0-796325FCC2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495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5115F9D8-A9E1-4C70-ACCD-4A2107C16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89A6C1D1-0D7A-46E7-BC2B-F33F0F1A1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714C5388-1303-46B4-90A0-2B4EA52B0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F871F-80DE-4D3D-9733-15121C6D5DE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76679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EC6774A-EA13-4091-B31A-FA928DB6E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84D17-BB16-43AB-9A71-E4FEC3869B88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7974EF1-F82F-42D8-B099-209BBDB44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D1A859C-B579-462B-9218-CC6626695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B570-747A-44EC-9309-6CC8CBBDA5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1848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49DDEAE-D15E-4AF0-967F-8E5B6D770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8740-E358-4867-93A7-1D0E2A2BFAAB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F8D24BD-F8C6-4338-A8EE-34C19A738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629803F-4E00-4BAD-B54F-5F924CA38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B57FD-11DE-4300-866B-004AA5B195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074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A9DC7C-AABE-4B2F-94C0-E4411515B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C555D-1B79-44C6-B394-EB6FAE66C6BF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5C66C2-D77D-43E6-BB0B-E7114D95F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A46478-344B-4C53-8676-57464A109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DB54-8357-4169-A4E4-015210D511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4021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5E8B5E-AFB0-46B6-86BD-503FC148C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45509-DE25-42BC-B170-BFB1E1027073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01D117-ADD7-4B33-8970-B49DB0DA7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24F9D5-DF7E-4541-88E9-4DCBABBF61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C26A-5D68-44FC-BE41-6A7A1DCE7C8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5839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E73A588-18A0-4109-8E5B-ED549B570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21DD-E1FF-4EBC-82F7-F3CF52B91F27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6F92EF8-7B5A-47E1-A8EA-95575FD7E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B57F1D9-140E-47DE-B7C9-6A7B7F206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F434A-B77F-4021-87B3-703EE43217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5603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33F735-9906-4ECB-BED0-F8691BBEC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4E4BB-C2E3-4931-BCBE-21E62D527D0A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534D806-3B64-4FCC-975C-D5111F913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D9B69D-9CE1-430F-8EB9-71AAA0AE4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BA28B-66A4-4C40-ADBF-C355DE01EC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4413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BA8272-D74E-4804-BD0D-2194E1BDF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6906D-B8D7-4D51-85BF-79F3E3701E75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D8DFBC-C42A-450D-B4D3-539D8381F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E95FE5-7CF2-4D0F-89CC-3812BB95B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6B0D3-C473-4F58-8F33-B65F5BA3E9C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9948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xmlns="" id="{63F5DD80-0FA1-4651-864C-568AD27B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5E32-F0EE-40C0-87A8-641EF0558A31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6D4FA043-07DA-469E-8CC7-9CD76BC3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xmlns="" id="{36ED6A13-D92C-49B2-9D38-0AA6319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7C522-EB1C-4CB6-8E8F-80A74E24A77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9355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xmlns="" id="{146B0347-49B2-4AFB-878B-65E207C8E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>
            <a:extLst>
              <a:ext uri="{FF2B5EF4-FFF2-40B4-BE49-F238E27FC236}">
                <a16:creationId xmlns:a16="http://schemas.microsoft.com/office/drawing/2014/main" xmlns="" id="{54E97C9B-E486-408A-A36D-E4C156DE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1E8CF-3E02-48F1-9552-B50352738AEB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F2D9D0A5-F621-427D-A8F7-C88AC615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xmlns="" id="{1F82B12A-0DA1-4710-8B14-886EF56D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A79D-2BB9-445A-9F55-170050D401B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5196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xmlns="" id="{A03FD616-0B53-49E1-B9FB-8DDA266E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8C0A-5D36-420A-860A-F1696285B5C6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3C79C055-C56B-41CE-987D-48D6CC9C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692D5F96-CEBC-4ED1-9643-98905965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05A08-EDAD-49B9-9E34-75DE1984706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627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4B6A9A7-04AC-4FA9-A477-0EEDD279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C83C5746-DA55-4A4C-9FB5-D41DE7F90C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0DF36B9E-D17D-4C75-A632-C666DE5A0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ACD5E-8B06-4EDF-8629-D222BBDC715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9804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xmlns="" id="{5BF58E8A-7A64-4562-8E2A-2B43BE7B0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xmlns="" id="{CDCFD100-23ED-4256-B55A-886C3E76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42C4-20BB-4AC5-A1C2-9F861A97385A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6B38B3C0-B977-4EE6-A74B-172ED9C2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C9AA34A7-F50A-4A66-ABFD-88C9D819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DF4D1-80C2-49D9-BF3A-1F4DF08DAC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1184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xmlns="" id="{200A799B-145E-4DE0-B3BD-DCBF5173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17741-B092-4515-943C-BBBB4A6A8FDE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4" name="Footer Placeholder 27">
            <a:extLst>
              <a:ext uri="{FF2B5EF4-FFF2-40B4-BE49-F238E27FC236}">
                <a16:creationId xmlns:a16="http://schemas.microsoft.com/office/drawing/2014/main" xmlns="" id="{8E0D7D4D-2BF9-4B90-AB4C-24E80ACA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EC1488-F6C5-4136-A639-C048098B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B0A7-742B-4731-A9F4-F4D312CDDF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9003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">
            <a:extLst>
              <a:ext uri="{FF2B5EF4-FFF2-40B4-BE49-F238E27FC236}">
                <a16:creationId xmlns:a16="http://schemas.microsoft.com/office/drawing/2014/main" xmlns="" id="{AD1FC7E6-F02B-4F86-873B-9965B807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4D1F2-361A-4D77-B009-A4A44C16DA2E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3" name="Footer Placeholder 27">
            <a:extLst>
              <a:ext uri="{FF2B5EF4-FFF2-40B4-BE49-F238E27FC236}">
                <a16:creationId xmlns:a16="http://schemas.microsoft.com/office/drawing/2014/main" xmlns="" id="{B8A7F96C-850C-4EBF-A932-44920EC2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xmlns="" id="{75C13CDF-00D9-4C4A-BA74-268AB586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00151-C6AA-48CD-8452-B8CE3634081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7955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xmlns="" id="{59E3B0F3-D8F0-4217-87C0-9B09C60D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A9A8E-C89E-46D5-BE05-6E2150A40689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120DC8A5-BEEF-4867-9100-F3842482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B4FC76D6-1F0D-4EBC-A70D-E3F58C1C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CA09F-73B6-4094-B434-C3AD617768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6384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xmlns="" id="{055A1FED-2079-41CB-9A66-01AB017D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BB213-4600-401E-A302-1FBC676008CF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xmlns="" id="{6C5EC874-00E3-4724-BC94-FD7EB081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1B8458E4-F226-4938-B645-31CB955E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6E2AF-4B10-4CCD-A06D-406640F6D7F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615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xmlns="" id="{E2B1B6DE-F886-4A0D-85B5-94749774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D5DD-D9A4-41BA-A3B5-2BE6E63AFC7B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xmlns="" id="{36551C1F-554C-4251-BD47-9C9C018D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748C8428-5097-4964-A19F-4D845DB4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9777-DF02-4432-B241-477BA24DDE1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4635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xmlns="" id="{CC672FD4-D83E-4867-80D6-3FBCB965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26C66-F58B-4C14-B7B9-C51FEC25BAA1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xmlns="" id="{E30C594E-CF74-46FD-A5F8-8B4BC5D2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372827E5-12DD-4FA5-8638-5DB4AB03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9CAD-B06E-4B17-8C6B-DBE4CEC80B4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5061016"/>
      </p:ext>
    </p:extLst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73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73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FEBAD-94C3-4209-8AAC-9E251248ED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0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9200-E3D4-48A3-BDA9-E31D20F15F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67965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0034C-AB53-4812-95D0-86564C6253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287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104ADDC6-DA78-4D06-8B8B-1FFC301C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85EE07EF-0D24-44E6-9ADC-B417B4E1B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8492C9D6-6DC3-420F-8CE2-20C6144B6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22893-185C-4FAE-BE9B-6DDF9ECFA66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825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737DB-3654-47AE-84ED-0152697FAB2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5881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B12E0-F6C0-4705-AC0F-43649DDECF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8104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D42C-DFA2-4FA0-90CC-108B4225AC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30224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C0B4-45B2-4910-B79E-0BC13771B3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011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C21E-9AA3-41AC-A234-8B06FCAF4F2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0802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C39A5-C928-4EAD-BE0C-091AC5BEE7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7881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19689-D1E8-4D00-A178-C3948BE41F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5535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7C883-9355-4934-A37B-484898B7386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3276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4C8FF-6CB6-483B-995F-9065859312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030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9788B7C7-F969-4F6E-B895-B7B326B33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72F98948-DECE-4607-BCCB-C10FF7349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81105BF2-D09C-4686-BFD4-395831B8E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4BC64-C250-4FA7-BE18-C6F45C09511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535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DE82F54D-C070-48DF-888A-CDA12DD60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AA23E0F0-6DC9-4ACF-ABC0-D45E9F53A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FD897CE8-B36A-42D4-B350-67778DAD4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D319C-0126-4C83-B724-E257FBDE690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693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DC76364-7475-4B17-AE5F-BED7ACF95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A5B7D16-67FB-4BA5-AF98-CB0F743DE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8C3C905B-1DF1-4D0A-A4FB-977BD0D21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36D99-BA69-4CD7-A23E-25536028D01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3517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7B24ACA5-91A4-46AE-9BB4-E6B087316AA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xmlns="" id="{7F670196-F679-4F6C-ADB4-B9258BD55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>
              <a:extLst>
                <a:ext uri="{FF2B5EF4-FFF2-40B4-BE49-F238E27FC236}">
                  <a16:creationId xmlns:a16="http://schemas.microsoft.com/office/drawing/2014/main" xmlns="" id="{15548310-2B28-4CD3-8E86-303DCD4F8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>
                <a:extLst>
                  <a:ext uri="{FF2B5EF4-FFF2-40B4-BE49-F238E27FC236}">
                    <a16:creationId xmlns:a16="http://schemas.microsoft.com/office/drawing/2014/main" xmlns="" id="{82CF80D2-1CAD-4C66-B7E3-33E7A2F29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>
                <a:extLst>
                  <a:ext uri="{FF2B5EF4-FFF2-40B4-BE49-F238E27FC236}">
                    <a16:creationId xmlns:a16="http://schemas.microsoft.com/office/drawing/2014/main" xmlns="" id="{98E5DE36-4DEF-4A90-BE2D-0523C31C9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027" name="Rectangle 7">
            <a:extLst>
              <a:ext uri="{FF2B5EF4-FFF2-40B4-BE49-F238E27FC236}">
                <a16:creationId xmlns:a16="http://schemas.microsoft.com/office/drawing/2014/main" xmlns="" id="{17B55D9A-1DFB-448D-89AC-4CABBEFDB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8" name="Rectangle 8">
            <a:extLst>
              <a:ext uri="{FF2B5EF4-FFF2-40B4-BE49-F238E27FC236}">
                <a16:creationId xmlns:a16="http://schemas.microsoft.com/office/drawing/2014/main" xmlns="" id="{D1CD95DA-9C7E-4AC1-880A-6B61C7A74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9705" name="Rectangle 9">
            <a:extLst>
              <a:ext uri="{FF2B5EF4-FFF2-40B4-BE49-F238E27FC236}">
                <a16:creationId xmlns:a16="http://schemas.microsoft.com/office/drawing/2014/main" xmlns="" id="{ED00B546-A676-41B9-9B51-89A2DE2728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xmlns="" id="{DC6DC968-34D6-4E46-ADB5-EEC59D559A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xmlns="" id="{C7323A0C-B906-4C1F-89F2-27E904969E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28D102E9-B0E2-4C00-9DD3-36E4B5DB9F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032" name="Line 12">
            <a:extLst>
              <a:ext uri="{FF2B5EF4-FFF2-40B4-BE49-F238E27FC236}">
                <a16:creationId xmlns:a16="http://schemas.microsoft.com/office/drawing/2014/main" xmlns="" id="{2EB3E16B-841A-4EBC-8F42-133E6CACD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>
            <a:extLst>
              <a:ext uri="{FF2B5EF4-FFF2-40B4-BE49-F238E27FC236}">
                <a16:creationId xmlns:a16="http://schemas.microsoft.com/office/drawing/2014/main" xmlns="" id="{630C67FD-34A0-4FD4-92BB-4D7017C511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xmlns="" id="{C2911C15-B502-4CF7-8E02-747E22653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DEA6B621-50AE-4AE3-8DB8-304678D9C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6D8E57BC-8CCC-4037-8A62-5A7CF0CB7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7350B-A04B-4A31-A941-E7CF1D4DF2E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xmlns="" id="{18535681-2540-4EC3-A910-3472DF1A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54" r:id="rId1"/>
    <p:sldLayoutId id="2147484330" r:id="rId2"/>
    <p:sldLayoutId id="2147484355" r:id="rId3"/>
    <p:sldLayoutId id="2147484331" r:id="rId4"/>
    <p:sldLayoutId id="2147484356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xmlns="" id="{B8B1AC7B-B839-4A6C-A1A7-2F392E0E3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3077" name="Text Placeholder 7">
            <a:extLst>
              <a:ext uri="{FF2B5EF4-FFF2-40B4-BE49-F238E27FC236}">
                <a16:creationId xmlns:a16="http://schemas.microsoft.com/office/drawing/2014/main" xmlns="" id="{1E789C61-5941-4E74-B347-AFF65666E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8E8FE9BE-5F90-40B3-A7E1-6E5C8407A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xmlns="" id="{A18626E6-4230-44A0-89E1-3481A1604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94621E-8E29-4DE7-A3B1-CED638164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EBCF62B0-720E-42EA-8BDE-30D25CC4F5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xmlns="" id="{C5823F16-0DF5-409B-AE9C-A49BB57D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xmlns="" id="{DD7E3A33-824F-4058-9CE7-85A43757A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xmlns="" id="{CCFC5A82-B36C-441E-92DB-ED77029EA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38" r:id="rId4"/>
    <p:sldLayoutId id="2147484360" r:id="rId5"/>
    <p:sldLayoutId id="2147484339" r:id="rId6"/>
    <p:sldLayoutId id="2147484361" r:id="rId7"/>
    <p:sldLayoutId id="2147484362" r:id="rId8"/>
    <p:sldLayoutId id="2147484363" r:id="rId9"/>
    <p:sldLayoutId id="2147484340" r:id="rId10"/>
    <p:sldLayoutId id="21474843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4AE84578-8BE6-4426-97F0-ECEB36E13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0D395F41-819A-486A-B551-668F92991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95940" name="Rectangle 4">
            <a:extLst>
              <a:ext uri="{FF2B5EF4-FFF2-40B4-BE49-F238E27FC236}">
                <a16:creationId xmlns:a16="http://schemas.microsoft.com/office/drawing/2014/main" xmlns="" id="{D85C6F17-5B0A-4996-80D0-6B45475269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C9DD3853-AB27-4FB2-B859-1B58E7E12B10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295941" name="Rectangle 5">
            <a:extLst>
              <a:ext uri="{FF2B5EF4-FFF2-40B4-BE49-F238E27FC236}">
                <a16:creationId xmlns:a16="http://schemas.microsoft.com/office/drawing/2014/main" xmlns="" id="{BDDB0F65-4464-4BF7-A37A-3D583E5E38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2" name="Rectangle 6">
            <a:extLst>
              <a:ext uri="{FF2B5EF4-FFF2-40B4-BE49-F238E27FC236}">
                <a16:creationId xmlns:a16="http://schemas.microsoft.com/office/drawing/2014/main" xmlns="" id="{1DA04A4A-BED3-476D-B295-D1198C49DA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5F80A86-85DE-423C-A659-FAB1CC7F38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xmlns="" id="{E2948F91-51CB-42C4-ABEB-A3A12E610F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3" name="Text Placeholder 7">
            <a:extLst>
              <a:ext uri="{FF2B5EF4-FFF2-40B4-BE49-F238E27FC236}">
                <a16:creationId xmlns:a16="http://schemas.microsoft.com/office/drawing/2014/main" xmlns="" id="{74BEF7CD-D67D-4A6A-890E-84EFA54EA7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6E148520-0212-47C0-AFCD-F9633F431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2CB40B-67E5-4667-B9D5-3D76AD83B35D}" type="datetime9">
              <a:rPr lang="vi-VN"/>
              <a:pPr>
                <a:defRPr/>
              </a:pPr>
              <a:t>09/07/2019 14:07:03 PM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xmlns="" id="{DD10807C-A1DC-44C8-BBE5-75649C48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FE8F0-572D-456E-AA8B-5F3146A08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B8121B83-96A4-4E74-ACFD-BF7A5653FE5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xmlns="" id="{C3592473-DCED-468E-B905-1315C648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xmlns="" id="{651E3457-754D-4217-AA2A-C5D6C57C9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xmlns="" id="{07B2F527-2E12-43D0-87CD-FBA0F8DC7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032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</p:sldLayoutIdLst>
  <p:transition>
    <p:cut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63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263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263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63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263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9493B58-6C8E-4B9F-9A92-95DF494DD6F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120218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jpeg"/><Relationship Id="rId5" Type="http://schemas.openxmlformats.org/officeDocument/2006/relationships/image" Target="../media/image33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tock-photo-beautiful-floral-design-green-leaves-4771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sz="2400"/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381000" y="236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17417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220868" y="78582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 flipV="1">
            <a:off x="914400" y="228600"/>
            <a:ext cx="609600" cy="9906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3276600" y="381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80" name="AutoShape 20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82" name="AutoShape 22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4098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73750"/>
            <a:ext cx="990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03925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Text Box 36"/>
          <p:cNvSpPr txBox="1">
            <a:spLocks noChangeArrowheads="1"/>
          </p:cNvSpPr>
          <p:nvPr/>
        </p:nvSpPr>
        <p:spPr bwMode="auto">
          <a:xfrm>
            <a:off x="2346325" y="6361113"/>
            <a:ext cx="42068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vi-VN" sz="2400">
              <a:solidFill>
                <a:srgbClr val="0000FF"/>
              </a:solidFill>
              <a:latin typeface="VNI-Times" pitchFamily="2" charset="0"/>
              <a:cs typeface="Times New Roman" pitchFamily="18" charset="0"/>
            </a:endParaRPr>
          </a:p>
        </p:txBody>
      </p:sp>
      <p:sp>
        <p:nvSpPr>
          <p:cNvPr id="17431" name="Text Box 5"/>
          <p:cNvSpPr txBox="1">
            <a:spLocks noChangeArrowheads="1"/>
          </p:cNvSpPr>
          <p:nvPr/>
        </p:nvSpPr>
        <p:spPr bwMode="auto">
          <a:xfrm>
            <a:off x="2209800" y="4357688"/>
            <a:ext cx="5791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 viên: Quách Thị Hồng Thắm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 THCS Mỹ Đức</a:t>
            </a:r>
            <a:endParaRPr lang="en-US" sz="3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32" name="Text Box 34"/>
          <p:cNvSpPr txBox="1">
            <a:spLocks noChangeArrowheads="1"/>
          </p:cNvSpPr>
          <p:nvPr/>
        </p:nvSpPr>
        <p:spPr bwMode="auto">
          <a:xfrm>
            <a:off x="762000" y="228600"/>
            <a:ext cx="7543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thầy cô </a:t>
            </a:r>
          </a:p>
          <a:p>
            <a:pPr algn="ctr" eaLnBrk="1" hangingPunct="1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dự  tiết học tốt.</a:t>
            </a:r>
          </a:p>
          <a:p>
            <a:pPr algn="ctr" eaLnBrk="1" hangingPunct="1"/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40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MÔN CÔNG NGHỆ 9</a:t>
            </a:r>
          </a:p>
          <a:p>
            <a:pPr algn="ctr" eaLnBrk="1" hangingPunct="1"/>
            <a:endParaRPr lang="en-US" sz="4400">
              <a:solidFill>
                <a:srgbClr val="FF33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51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4"/>
                </p:tgtEl>
              </p:cMediaNode>
            </p:audio>
          </p:childTnLst>
        </p:cTn>
      </p:par>
    </p:tnLst>
    <p:bldLst>
      <p:bldP spid="40965" grpId="0" animBg="1"/>
      <p:bldP spid="40976" grpId="0" animBg="1"/>
      <p:bldP spid="40977" grpId="0" animBg="1"/>
      <p:bldP spid="40979" grpId="0" animBg="1"/>
      <p:bldP spid="40981" grpId="0" animBg="1"/>
      <p:bldP spid="4098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xmlns="" id="{D4D174BE-C8CD-4D8B-B289-D8A46F15097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cap="none">
                <a:effectLst/>
              </a:rPr>
              <a:t/>
            </a:r>
            <a:br>
              <a:rPr lang="en-US" sz="3200" cap="none">
                <a:effectLst/>
              </a:rPr>
            </a:br>
            <a:endParaRPr lang="en-US" sz="3200" cap="none">
              <a:effectLst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21351DBC-18F3-43E6-AA4B-7D9357E7A2E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 eaLnBrk="1" hangingPunct="1"/>
            <a:endParaRPr lang="en-US" altLang="vi-VN" sz="2800"/>
          </a:p>
          <a:p>
            <a:pPr eaLnBrk="1" hangingPunct="1"/>
            <a:endParaRPr lang="en-US" altLang="vi-VN" sz="2800"/>
          </a:p>
        </p:txBody>
      </p:sp>
      <p:graphicFrame>
        <p:nvGraphicFramePr>
          <p:cNvPr id="225397" name="Group 117">
            <a:extLst>
              <a:ext uri="{FF2B5EF4-FFF2-40B4-BE49-F238E27FC236}">
                <a16:creationId xmlns:a16="http://schemas.microsoft.com/office/drawing/2014/main" xmlns="" id="{0BEB1FE8-2A5D-4FBC-A2B6-2C3040221360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08296071"/>
              </p:ext>
            </p:extLst>
          </p:nvPr>
        </p:nvGraphicFramePr>
        <p:xfrm>
          <a:off x="179388" y="1700213"/>
          <a:ext cx="8604250" cy="4941888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98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20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 độ dòng điện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 độ sáng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trở mạch điện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năng tiêu thụ của đồ dùng điên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2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kính dây dẫn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áp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suất tiêu thụ của mạch điện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5390" name="Rectangle 110">
            <a:extLst>
              <a:ext uri="{FF2B5EF4-FFF2-40B4-BE49-F238E27FC236}">
                <a16:creationId xmlns:a16="http://schemas.microsoft.com/office/drawing/2014/main" xmlns="" id="{BF0734FD-FB11-466B-80E0-88B771C3D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276475"/>
            <a:ext cx="1008063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1" name="Rectangle 111">
            <a:extLst>
              <a:ext uri="{FF2B5EF4-FFF2-40B4-BE49-F238E27FC236}">
                <a16:creationId xmlns:a16="http://schemas.microsoft.com/office/drawing/2014/main" xmlns="" id="{6254AC0C-0962-4595-9878-294732578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1844675"/>
            <a:ext cx="1008063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2" name="Rectangle 112">
            <a:extLst>
              <a:ext uri="{FF2B5EF4-FFF2-40B4-BE49-F238E27FC236}">
                <a16:creationId xmlns:a16="http://schemas.microsoft.com/office/drawing/2014/main" xmlns="" id="{34C43E0A-71AD-463D-A38F-3C7101817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00438"/>
            <a:ext cx="1008062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3" name="Rectangle 113">
            <a:extLst>
              <a:ext uri="{FF2B5EF4-FFF2-40B4-BE49-F238E27FC236}">
                <a16:creationId xmlns:a16="http://schemas.microsoft.com/office/drawing/2014/main" xmlns="" id="{3B7F8DC2-0141-4DF8-B26C-8760FB95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4724400"/>
            <a:ext cx="1008062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4" name="Rectangle 114">
            <a:extLst>
              <a:ext uri="{FF2B5EF4-FFF2-40B4-BE49-F238E27FC236}">
                <a16:creationId xmlns:a16="http://schemas.microsoft.com/office/drawing/2014/main" xmlns="" id="{993C6DE5-9F1E-4970-9639-4491E1E14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4365625"/>
            <a:ext cx="1008062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5" name="Rectangle 115">
            <a:extLst>
              <a:ext uri="{FF2B5EF4-FFF2-40B4-BE49-F238E27FC236}">
                <a16:creationId xmlns:a16="http://schemas.microsoft.com/office/drawing/2014/main" xmlns="" id="{AE5A2690-EEBA-4BA4-9C34-F90DBCC71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949950"/>
            <a:ext cx="1008063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6" name="Rectangle 116">
            <a:extLst>
              <a:ext uri="{FF2B5EF4-FFF2-40B4-BE49-F238E27FC236}">
                <a16:creationId xmlns:a16="http://schemas.microsoft.com/office/drawing/2014/main" xmlns="" id="{935F1885-AE0D-46D1-AA5B-7DECEF019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3500438"/>
            <a:ext cx="1008063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98" name="Line 118">
            <a:extLst>
              <a:ext uri="{FF2B5EF4-FFF2-40B4-BE49-F238E27FC236}">
                <a16:creationId xmlns:a16="http://schemas.microsoft.com/office/drawing/2014/main" xmlns="" id="{008E77BC-BCE7-4965-93F3-18169B87F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2276475"/>
            <a:ext cx="10080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399" name="Line 119">
            <a:extLst>
              <a:ext uri="{FF2B5EF4-FFF2-40B4-BE49-F238E27FC236}">
                <a16:creationId xmlns:a16="http://schemas.microsoft.com/office/drawing/2014/main" xmlns="" id="{EEF0117F-CFDD-4357-B3F2-A6376318BE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575" y="2276475"/>
            <a:ext cx="10080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0" name="Line 120">
            <a:extLst>
              <a:ext uri="{FF2B5EF4-FFF2-40B4-BE49-F238E27FC236}">
                <a16:creationId xmlns:a16="http://schemas.microsoft.com/office/drawing/2014/main" xmlns="" id="{4E30E574-EE37-4803-85D1-56627E163B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038" y="3500438"/>
            <a:ext cx="10080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1" name="Line 121">
            <a:extLst>
              <a:ext uri="{FF2B5EF4-FFF2-40B4-BE49-F238E27FC236}">
                <a16:creationId xmlns:a16="http://schemas.microsoft.com/office/drawing/2014/main" xmlns="" id="{D5702869-828F-468E-81C3-76834B8977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1725" y="3500438"/>
            <a:ext cx="10080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2" name="Line 122">
            <a:extLst>
              <a:ext uri="{FF2B5EF4-FFF2-40B4-BE49-F238E27FC236}">
                <a16:creationId xmlns:a16="http://schemas.microsoft.com/office/drawing/2014/main" xmlns="" id="{7B49C205-B26B-464F-880E-668436A214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575" y="6021388"/>
            <a:ext cx="10080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3" name="Line 123">
            <a:extLst>
              <a:ext uri="{FF2B5EF4-FFF2-40B4-BE49-F238E27FC236}">
                <a16:creationId xmlns:a16="http://schemas.microsoft.com/office/drawing/2014/main" xmlns="" id="{B756742B-FEEC-4C66-A489-C75069B185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4888" y="4365625"/>
            <a:ext cx="1008062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4" name="Line 124">
            <a:extLst>
              <a:ext uri="{FF2B5EF4-FFF2-40B4-BE49-F238E27FC236}">
                <a16:creationId xmlns:a16="http://schemas.microsoft.com/office/drawing/2014/main" xmlns="" id="{2E8BE9C8-B1C9-4D70-BB7C-93C1B95E47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4888" y="4365625"/>
            <a:ext cx="10080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5" name="Line 125">
            <a:extLst>
              <a:ext uri="{FF2B5EF4-FFF2-40B4-BE49-F238E27FC236}">
                <a16:creationId xmlns:a16="http://schemas.microsoft.com/office/drawing/2014/main" xmlns="" id="{ACB41174-FFA1-41FB-B4A8-AA16BD19BA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5949950"/>
            <a:ext cx="8636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6" name="Line 126">
            <a:extLst>
              <a:ext uri="{FF2B5EF4-FFF2-40B4-BE49-F238E27FC236}">
                <a16:creationId xmlns:a16="http://schemas.microsoft.com/office/drawing/2014/main" xmlns="" id="{E834CCF2-A6CF-4B77-8926-33DAF0918B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8038" y="3500438"/>
            <a:ext cx="9366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7" name="Line 127">
            <a:extLst>
              <a:ext uri="{FF2B5EF4-FFF2-40B4-BE49-F238E27FC236}">
                <a16:creationId xmlns:a16="http://schemas.microsoft.com/office/drawing/2014/main" xmlns="" id="{BCB46748-255D-473A-BE49-C40B982397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4750" y="3500438"/>
            <a:ext cx="9350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408" name="Text Box 128">
            <a:extLst>
              <a:ext uri="{FF2B5EF4-FFF2-40B4-BE49-F238E27FC236}">
                <a16:creationId xmlns:a16="http://schemas.microsoft.com/office/drawing/2014/main" xmlns="" id="{9A575FCC-7C1B-4EDC-B461-3B7F52633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84248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Hãy tìm trong bảng 3.1 những đại lượng đo của đồng hồ đo điện và đánh dấu( x) vào ô trống</a:t>
            </a:r>
          </a:p>
        </p:txBody>
      </p:sp>
      <p:sp>
        <p:nvSpPr>
          <p:cNvPr id="33831" name="Rectangle 130">
            <a:extLst>
              <a:ext uri="{FF2B5EF4-FFF2-40B4-BE49-F238E27FC236}">
                <a16:creationId xmlns:a16="http://schemas.microsoft.com/office/drawing/2014/main" xmlns="" id="{D32E278E-846F-461B-9D90-C52F22F5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125538"/>
            <a:ext cx="1008063" cy="5032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2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2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0" grpId="0" animBg="1"/>
      <p:bldP spid="225391" grpId="0" animBg="1"/>
      <p:bldP spid="225392" grpId="0" animBg="1"/>
      <p:bldP spid="225393" grpId="0" animBg="1"/>
      <p:bldP spid="225394" grpId="0" animBg="1"/>
      <p:bldP spid="225395" grpId="0" animBg="1"/>
      <p:bldP spid="225396" grpId="0" animBg="1"/>
      <p:bldP spid="2254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>
            <a:extLst>
              <a:ext uri="{FF2B5EF4-FFF2-40B4-BE49-F238E27FC236}">
                <a16:creationId xmlns:a16="http://schemas.microsoft.com/office/drawing/2014/main" xmlns="" id="{6B85EC9F-FD90-4770-9988-FA8ED686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xmlns="" id="{236820F6-91C1-4DE9-9BB2-C00952BB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0"/>
            <a:ext cx="8027987" cy="2276475"/>
          </a:xfrm>
          <a:prstGeom prst="cloudCallout">
            <a:avLst>
              <a:gd name="adj1" fmla="val -62579"/>
              <a:gd name="adj2" fmla="val 72037"/>
            </a:avLst>
          </a:prstGeom>
          <a:gradFill rotWithShape="1">
            <a:gsLst>
              <a:gs pos="0">
                <a:srgbClr val="6B8EB2"/>
              </a:gs>
              <a:gs pos="50000">
                <a:srgbClr val="99CCFF"/>
              </a:gs>
              <a:gs pos="100000">
                <a:srgbClr val="6B8EB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4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Hãy cho biết công dụng của đồng hồ đo điện?</a:t>
            </a:r>
          </a:p>
        </p:txBody>
      </p:sp>
      <p:sp>
        <p:nvSpPr>
          <p:cNvPr id="147465" name="Text Box 9">
            <a:extLst>
              <a:ext uri="{FF2B5EF4-FFF2-40B4-BE49-F238E27FC236}">
                <a16:creationId xmlns:a16="http://schemas.microsoft.com/office/drawing/2014/main" xmlns="" id="{8EB1469E-B554-4FE5-900C-6EB385B9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19388"/>
            <a:ext cx="8137525" cy="3937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vi-VN" sz="2800">
                <a:solidFill>
                  <a:srgbClr val="660033"/>
                </a:solidFill>
              </a:rPr>
              <a:t> </a:t>
            </a:r>
            <a:r>
              <a:rPr lang="en-US" altLang="vi-VN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Biết được tình trạng làm việc của các thiết bị điện.</a:t>
            </a:r>
          </a:p>
          <a:p>
            <a:pPr eaLnBrk="1" hangingPunct="1">
              <a:buFontTx/>
              <a:buChar char="•"/>
            </a:pPr>
            <a:r>
              <a:rPr lang="en-US" altLang="vi-VN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Phán đoán được nguyên nhân những hư hỏng, sự cố kĩ thuật.</a:t>
            </a:r>
          </a:p>
          <a:p>
            <a:pPr eaLnBrk="1" hangingPunct="1">
              <a:buFontTx/>
              <a:buChar char="•"/>
            </a:pPr>
            <a:r>
              <a:rPr lang="en-US" altLang="vi-VN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Phán đoán hiện tượng làm việc không bình thường của mạch điện  và đồ dùng điện.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74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>
            <a:extLst>
              <a:ext uri="{FF2B5EF4-FFF2-40B4-BE49-F238E27FC236}">
                <a16:creationId xmlns:a16="http://schemas.microsoft.com/office/drawing/2014/main" xmlns="" id="{EE61284F-5082-4251-9534-C7FCDA8B2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xmlns="" id="{BF30BD1A-97EA-4B2B-8D8A-5EDE5A040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260350"/>
            <a:ext cx="7489826" cy="3240088"/>
          </a:xfrm>
          <a:prstGeom prst="cloudCallout">
            <a:avLst>
              <a:gd name="adj1" fmla="val -72722"/>
              <a:gd name="adj2" fmla="val 13500"/>
            </a:avLst>
          </a:prstGeom>
          <a:gradFill rotWithShape="1">
            <a:gsLst>
              <a:gs pos="0">
                <a:srgbClr val="6B8EB2"/>
              </a:gs>
              <a:gs pos="50000">
                <a:srgbClr val="99CCFF"/>
              </a:gs>
              <a:gs pos="100000">
                <a:srgbClr val="6B8EB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sát hình, hãy cho biết tại sao người ta phải lắp vôn kế và ampe kế trên vỏ máy biến áp?</a:t>
            </a:r>
          </a:p>
        </p:txBody>
      </p:sp>
      <p:pic>
        <p:nvPicPr>
          <p:cNvPr id="163846" name="Picture 6" descr="7,5K-DR175">
            <a:extLst>
              <a:ext uri="{FF2B5EF4-FFF2-40B4-BE49-F238E27FC236}">
                <a16:creationId xmlns:a16="http://schemas.microsoft.com/office/drawing/2014/main" xmlns="" id="{56AEA57F-6350-48D4-B764-725FD634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1686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8" name="Text Box 8">
            <a:extLst>
              <a:ext uri="{FF2B5EF4-FFF2-40B4-BE49-F238E27FC236}">
                <a16:creationId xmlns:a16="http://schemas.microsoft.com/office/drawing/2014/main" xmlns="" id="{C1AF041B-53DF-41F4-8C4E-28D34D44C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05263"/>
            <a:ext cx="4968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 kiểm tra trị số định mức của các đại lượng điện của mạng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>
            <a:extLst>
              <a:ext uri="{FF2B5EF4-FFF2-40B4-BE49-F238E27FC236}">
                <a16:creationId xmlns:a16="http://schemas.microsoft.com/office/drawing/2014/main" xmlns="" id="{680B28D8-39C6-4E25-9473-1298C678F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97988" name="Text Box 4">
            <a:extLst>
              <a:ext uri="{FF2B5EF4-FFF2-40B4-BE49-F238E27FC236}">
                <a16:creationId xmlns:a16="http://schemas.microsoft.com/office/drawing/2014/main" xmlns="" id="{E41C97C4-CA54-485E-9D67-5188942CD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93175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2. PHÂN LOẠI ĐỒNG HỒ ĐO </a:t>
            </a:r>
            <a:r>
              <a:rPr lang="en-US" sz="36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6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7993" name="Group 57">
            <a:extLst>
              <a:ext uri="{FF2B5EF4-FFF2-40B4-BE49-F238E27FC236}">
                <a16:creationId xmlns:a16="http://schemas.microsoft.com/office/drawing/2014/main" xmlns="" id="{6E855CC9-3673-418C-843C-0114A6C1F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31469"/>
              </p:ext>
            </p:extLst>
          </p:nvPr>
        </p:nvGraphicFramePr>
        <p:xfrm>
          <a:off x="323850" y="1536700"/>
          <a:ext cx="8569325" cy="5172076"/>
        </p:xfrm>
        <a:graphic>
          <a:graphicData uri="http://schemas.openxmlformats.org/drawingml/2006/table">
            <a:tbl>
              <a:tblPr/>
              <a:tblGrid>
                <a:gridCol w="3268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00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hồ đo điện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 lượng đo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Ampe kế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Oát kế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 kế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tơ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Ôm kế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hồ vạn năng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67982" name="Text Box 46">
            <a:extLst>
              <a:ext uri="{FF2B5EF4-FFF2-40B4-BE49-F238E27FC236}">
                <a16:creationId xmlns:a16="http://schemas.microsoft.com/office/drawing/2014/main" xmlns="" id="{C92E1A7B-B187-40E2-943F-89FE80FDE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9275"/>
            <a:ext cx="849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hãy điền những đại lượng đo tương ứng với đồng hồ điện vào bảng 3.2</a:t>
            </a:r>
          </a:p>
        </p:txBody>
      </p:sp>
      <p:sp>
        <p:nvSpPr>
          <p:cNvPr id="167983" name="Text Box 47">
            <a:extLst>
              <a:ext uri="{FF2B5EF4-FFF2-40B4-BE49-F238E27FC236}">
                <a16:creationId xmlns:a16="http://schemas.microsoft.com/office/drawing/2014/main" xmlns="" id="{D2C20DBA-F77E-4DE2-87F9-EADA318BD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276475"/>
            <a:ext cx="48244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Cường độ dòng điện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200">
              <a:latin typeface="Arial" charset="0"/>
            </a:endParaRPr>
          </a:p>
        </p:txBody>
      </p:sp>
      <p:sp>
        <p:nvSpPr>
          <p:cNvPr id="167984" name="Text Box 48">
            <a:extLst>
              <a:ext uri="{FF2B5EF4-FFF2-40B4-BE49-F238E27FC236}">
                <a16:creationId xmlns:a16="http://schemas.microsoft.com/office/drawing/2014/main" xmlns="" id="{95BD5FC6-58DE-4813-95DD-B41236B5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141663"/>
            <a:ext cx="3455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Công suất</a:t>
            </a:r>
          </a:p>
        </p:txBody>
      </p:sp>
      <p:sp>
        <p:nvSpPr>
          <p:cNvPr id="167986" name="Text Box 50">
            <a:extLst>
              <a:ext uri="{FF2B5EF4-FFF2-40B4-BE49-F238E27FC236}">
                <a16:creationId xmlns:a16="http://schemas.microsoft.com/office/drawing/2014/main" xmlns="" id="{4F1003AC-72E3-4EF8-B513-21CD34DC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716338"/>
            <a:ext cx="33131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Điện áp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200">
              <a:latin typeface="Arial" charset="0"/>
            </a:endParaRPr>
          </a:p>
        </p:txBody>
      </p:sp>
      <p:sp>
        <p:nvSpPr>
          <p:cNvPr id="167988" name="Text Box 52">
            <a:extLst>
              <a:ext uri="{FF2B5EF4-FFF2-40B4-BE49-F238E27FC236}">
                <a16:creationId xmlns:a16="http://schemas.microsoft.com/office/drawing/2014/main" xmlns="" id="{CF07B6A1-D98B-4B4E-9A9C-AD6E4285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365625"/>
            <a:ext cx="5364162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Điện năng tiêu thụ của mạch điện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200">
              <a:latin typeface="Arial" charset="0"/>
            </a:endParaRPr>
          </a:p>
        </p:txBody>
      </p:sp>
      <p:sp>
        <p:nvSpPr>
          <p:cNvPr id="167989" name="Text Box 53">
            <a:extLst>
              <a:ext uri="{FF2B5EF4-FFF2-40B4-BE49-F238E27FC236}">
                <a16:creationId xmlns:a16="http://schemas.microsoft.com/office/drawing/2014/main" xmlns="" id="{C834B99D-9311-4C3A-B627-F584E894A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300663"/>
            <a:ext cx="46815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Điện trở mạch điện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200">
              <a:latin typeface="Arial" charset="0"/>
            </a:endParaRPr>
          </a:p>
        </p:txBody>
      </p:sp>
      <p:sp>
        <p:nvSpPr>
          <p:cNvPr id="167990" name="Text Box 54">
            <a:extLst>
              <a:ext uri="{FF2B5EF4-FFF2-40B4-BE49-F238E27FC236}">
                <a16:creationId xmlns:a16="http://schemas.microsoft.com/office/drawing/2014/main" xmlns="" id="{F1F5FD08-6896-4E42-84F7-1BAC12CA6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949950"/>
            <a:ext cx="55800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  <a:defRPr/>
            </a:pPr>
            <a:r>
              <a:rPr lang="en-US" sz="3200">
                <a:solidFill>
                  <a:srgbClr val="FF6600"/>
                </a:solidFill>
                <a:latin typeface="Arial" charset="0"/>
              </a:rPr>
              <a:t>Điện áp, dòng điện, điện trở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2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7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8" grpId="0" animBg="1"/>
      <p:bldP spid="167982" grpId="0"/>
      <p:bldP spid="167983" grpId="0"/>
      <p:bldP spid="167984" grpId="0"/>
      <p:bldP spid="167986" grpId="0"/>
      <p:bldP spid="167988" grpId="0"/>
      <p:bldP spid="167989" grpId="0"/>
      <p:bldP spid="1679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>
            <a:extLst>
              <a:ext uri="{FF2B5EF4-FFF2-40B4-BE49-F238E27FC236}">
                <a16:creationId xmlns:a16="http://schemas.microsoft.com/office/drawing/2014/main" xmlns="" id="{F4FBF3C9-21BC-4347-80D4-EC5E7E9D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97988" name="Text Box 4">
            <a:extLst>
              <a:ext uri="{FF2B5EF4-FFF2-40B4-BE49-F238E27FC236}">
                <a16:creationId xmlns:a16="http://schemas.microsoft.com/office/drawing/2014/main" xmlns="" id="{23B809C0-4226-4287-906F-B256B78F2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8893175" cy="588962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3. MỘT SỐ KÍ HIỆU CỦA ĐỒNG HỒ ĐO ĐIỆN</a:t>
            </a:r>
          </a:p>
        </p:txBody>
      </p:sp>
      <p:graphicFrame>
        <p:nvGraphicFramePr>
          <p:cNvPr id="176271" name="Group 143">
            <a:extLst>
              <a:ext uri="{FF2B5EF4-FFF2-40B4-BE49-F238E27FC236}">
                <a16:creationId xmlns:a16="http://schemas.microsoft.com/office/drawing/2014/main" xmlns="" id="{F318565E-16B9-41E8-9FE9-204AD5E56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53320"/>
              </p:ext>
            </p:extLst>
          </p:nvPr>
        </p:nvGraphicFramePr>
        <p:xfrm>
          <a:off x="539750" y="1452563"/>
          <a:ext cx="8064500" cy="5211990"/>
        </p:xfrm>
        <a:graphic>
          <a:graphicData uri="http://schemas.openxmlformats.org/drawingml/2006/table">
            <a:tbl>
              <a:tblPr/>
              <a:tblGrid>
                <a:gridCol w="5811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2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gọi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Kí hiệu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 kế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Ampe kế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Oát kế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tơ điện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Ôm kế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Cấp chính xác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Điện áp thử cách điện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 đặt dụng cụ đo</a:t>
                      </a: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76263" name="Oval 135">
            <a:extLst>
              <a:ext uri="{FF2B5EF4-FFF2-40B4-BE49-F238E27FC236}">
                <a16:creationId xmlns:a16="http://schemas.microsoft.com/office/drawing/2014/main" xmlns="" id="{72CB9EFF-79F8-4A3E-8448-BEE71D43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060575"/>
            <a:ext cx="1081088" cy="503238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Arial" charset="0"/>
              </a:rPr>
              <a:t>V</a:t>
            </a:r>
          </a:p>
        </p:txBody>
      </p:sp>
      <p:sp>
        <p:nvSpPr>
          <p:cNvPr id="176264" name="Oval 136">
            <a:extLst>
              <a:ext uri="{FF2B5EF4-FFF2-40B4-BE49-F238E27FC236}">
                <a16:creationId xmlns:a16="http://schemas.microsoft.com/office/drawing/2014/main" xmlns="" id="{CF467970-B310-4C18-809C-6D898ED4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636838"/>
            <a:ext cx="1008063" cy="5032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Arial" charset="0"/>
              </a:rPr>
              <a:t>A</a:t>
            </a:r>
          </a:p>
        </p:txBody>
      </p:sp>
      <p:sp>
        <p:nvSpPr>
          <p:cNvPr id="176265" name="Oval 137">
            <a:extLst>
              <a:ext uri="{FF2B5EF4-FFF2-40B4-BE49-F238E27FC236}">
                <a16:creationId xmlns:a16="http://schemas.microsoft.com/office/drawing/2014/main" xmlns="" id="{4AC52D4E-F9EF-4B80-B8FD-08A1498B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3213100"/>
            <a:ext cx="1152525" cy="503238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>
                <a:solidFill>
                  <a:srgbClr val="660033"/>
                </a:solidFill>
                <a:latin typeface="Arial" charset="0"/>
              </a:rPr>
              <a:t>W</a:t>
            </a:r>
          </a:p>
        </p:txBody>
      </p:sp>
      <p:sp>
        <p:nvSpPr>
          <p:cNvPr id="176266" name="Oval 138">
            <a:extLst>
              <a:ext uri="{FF2B5EF4-FFF2-40B4-BE49-F238E27FC236}">
                <a16:creationId xmlns:a16="http://schemas.microsoft.com/office/drawing/2014/main" xmlns="" id="{D3CBF0DE-AF58-470C-876A-49FD297C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365625"/>
            <a:ext cx="1152525" cy="503238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Wide Latin" pitchFamily="18" charset="0"/>
              </a:rPr>
              <a:t>Ω</a:t>
            </a:r>
          </a:p>
        </p:txBody>
      </p:sp>
      <p:sp>
        <p:nvSpPr>
          <p:cNvPr id="176267" name="Text Box 139">
            <a:extLst>
              <a:ext uri="{FF2B5EF4-FFF2-40B4-BE49-F238E27FC236}">
                <a16:creationId xmlns:a16="http://schemas.microsoft.com/office/drawing/2014/main" xmlns="" id="{A3D3B39E-22DC-4BCD-81D4-52EE7C70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789363"/>
            <a:ext cx="1368425" cy="592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Arial" charset="0"/>
              </a:rPr>
              <a:t>kWh</a:t>
            </a:r>
          </a:p>
        </p:txBody>
      </p:sp>
      <p:sp>
        <p:nvSpPr>
          <p:cNvPr id="176268" name="Text Box 140">
            <a:extLst>
              <a:ext uri="{FF2B5EF4-FFF2-40B4-BE49-F238E27FC236}">
                <a16:creationId xmlns:a16="http://schemas.microsoft.com/office/drawing/2014/main" xmlns="" id="{A4593239-F389-4B90-BD45-F9120F60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941888"/>
            <a:ext cx="223837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Arial" charset="0"/>
              </a:rPr>
              <a:t>0,1; 0,5; …</a:t>
            </a:r>
            <a:r>
              <a:rPr lang="en-US">
                <a:solidFill>
                  <a:srgbClr val="660033"/>
                </a:solidFill>
                <a:latin typeface="Arial" charset="0"/>
              </a:rPr>
              <a:t> </a:t>
            </a:r>
          </a:p>
        </p:txBody>
      </p:sp>
      <p:sp>
        <p:nvSpPr>
          <p:cNvPr id="176269" name="Text Box 141">
            <a:extLst>
              <a:ext uri="{FF2B5EF4-FFF2-40B4-BE49-F238E27FC236}">
                <a16:creationId xmlns:a16="http://schemas.microsoft.com/office/drawing/2014/main" xmlns="" id="{8E48350C-E43D-45E9-BD19-1D7AC322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5589588"/>
            <a:ext cx="1150938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660033"/>
                </a:solidFill>
                <a:latin typeface="Arial" charset="0"/>
              </a:rPr>
              <a:t>2kV</a:t>
            </a:r>
            <a:r>
              <a:rPr lang="en-US">
                <a:solidFill>
                  <a:srgbClr val="660033"/>
                </a:solidFill>
                <a:latin typeface="Arial" charset="0"/>
              </a:rPr>
              <a:t> </a:t>
            </a:r>
          </a:p>
        </p:txBody>
      </p:sp>
      <p:sp>
        <p:nvSpPr>
          <p:cNvPr id="176270" name="Text Box 142">
            <a:extLst>
              <a:ext uri="{FF2B5EF4-FFF2-40B4-BE49-F238E27FC236}">
                <a16:creationId xmlns:a16="http://schemas.microsoft.com/office/drawing/2014/main" xmlns="" id="{042EEB89-8C0D-4329-B4E0-1965A74D3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092825"/>
            <a:ext cx="14398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→ ; 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6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62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76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762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7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7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762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762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7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7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76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762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7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7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76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762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7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7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76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76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7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7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176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1762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7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17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176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1762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17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17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63" grpId="0" animBg="1"/>
      <p:bldP spid="176264" grpId="0" animBg="1"/>
      <p:bldP spid="176265" grpId="0" animBg="1"/>
      <p:bldP spid="176266" grpId="0" animBg="1"/>
      <p:bldP spid="176267" grpId="0" animBg="1"/>
      <p:bldP spid="176268" grpId="0"/>
      <p:bldP spid="176269" grpId="0"/>
      <p:bldP spid="176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>
            <a:extLst>
              <a:ext uri="{FF2B5EF4-FFF2-40B4-BE49-F238E27FC236}">
                <a16:creationId xmlns:a16="http://schemas.microsoft.com/office/drawing/2014/main" xmlns="" id="{C9A8100E-4FB3-472B-935C-C9C3CDC8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97988" name="Text Box 4">
            <a:extLst>
              <a:ext uri="{FF2B5EF4-FFF2-40B4-BE49-F238E27FC236}">
                <a16:creationId xmlns:a16="http://schemas.microsoft.com/office/drawing/2014/main" xmlns="" id="{609BFA2E-4267-4343-848A-C3D7660A8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8893175" cy="52863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3. MỘT SỐ KÍ HIỆU CỦA ĐỒNG HỒ ĐO </a:t>
            </a:r>
            <a:r>
              <a:rPr lang="en-US" sz="28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xmlns="" id="{410386C2-FF53-4315-A2F8-B7ED2BE70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8164513" cy="1008063"/>
          </a:xfrm>
          <a:prstGeom prst="cloudCallout">
            <a:avLst>
              <a:gd name="adj1" fmla="val -50565"/>
              <a:gd name="adj2" fmla="val 171259"/>
            </a:avLst>
          </a:prstGeom>
          <a:gradFill rotWithShape="1">
            <a:gsLst>
              <a:gs pos="0">
                <a:srgbClr val="6B8EB2"/>
              </a:gs>
              <a:gs pos="50000">
                <a:srgbClr val="99CCFF"/>
              </a:gs>
              <a:gs pos="100000">
                <a:srgbClr val="6B8EB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Thế nào là cấp chính xác?</a:t>
            </a:r>
          </a:p>
        </p:txBody>
      </p:sp>
      <p:sp>
        <p:nvSpPr>
          <p:cNvPr id="172037" name="Text Box 5">
            <a:extLst>
              <a:ext uri="{FF2B5EF4-FFF2-40B4-BE49-F238E27FC236}">
                <a16:creationId xmlns:a16="http://schemas.microsoft.com/office/drawing/2014/main" xmlns="" id="{AD4E200D-5200-42EF-954E-871548C6E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05038"/>
            <a:ext cx="8137525" cy="131127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vi-VN" sz="2800">
                <a:solidFill>
                  <a:srgbClr val="660033"/>
                </a:solidFill>
              </a:rPr>
              <a:t> </a:t>
            </a:r>
            <a:r>
              <a:rPr lang="en-US" altLang="vi-VN" sz="40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Cấp chính xác thể hiện sai số của phép đo.</a:t>
            </a:r>
          </a:p>
        </p:txBody>
      </p:sp>
      <p:sp>
        <p:nvSpPr>
          <p:cNvPr id="172038" name="Text Box 6">
            <a:extLst>
              <a:ext uri="{FF2B5EF4-FFF2-40B4-BE49-F238E27FC236}">
                <a16:creationId xmlns:a16="http://schemas.microsoft.com/office/drawing/2014/main" xmlns="" id="{EB745AD2-73EC-4B22-8C39-85A87664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860800"/>
            <a:ext cx="62849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Ví dụ: Vôn kế có thang đo 300V, cấp chính xác là 1,5 thì sai số tuyệt đối lớn nhất là:</a:t>
            </a:r>
          </a:p>
        </p:txBody>
      </p:sp>
      <p:graphicFrame>
        <p:nvGraphicFramePr>
          <p:cNvPr id="172039" name="Object 7">
            <a:extLst>
              <a:ext uri="{FF2B5EF4-FFF2-40B4-BE49-F238E27FC236}">
                <a16:creationId xmlns:a16="http://schemas.microsoft.com/office/drawing/2014/main" xmlns="" id="{A3D8FC8F-502C-4146-93AC-8FC38B01A6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5445125"/>
          <a:ext cx="4176712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name="Microsoft Equation 3.0" r:id="rId5" imgW="1205977" imgH="393529" progId="Equation.3">
                  <p:embed/>
                </p:oleObj>
              </mc:Choice>
              <mc:Fallback>
                <p:oleObj name="Microsoft Equation 3.0" r:id="rId5" imgW="1205977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445125"/>
                        <a:ext cx="4176712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8" grpId="0" animBg="1"/>
      <p:bldP spid="2" grpId="0" animBg="1"/>
      <p:bldP spid="172037" grpId="0" animBg="1"/>
      <p:bldP spid="1720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>
            <a:extLst>
              <a:ext uri="{FF2B5EF4-FFF2-40B4-BE49-F238E27FC236}">
                <a16:creationId xmlns:a16="http://schemas.microsoft.com/office/drawing/2014/main" xmlns="" id="{0FB8B5FB-0A00-484A-BC98-E47FD2091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94594" name="Text Box 34">
            <a:extLst>
              <a:ext uri="{FF2B5EF4-FFF2-40B4-BE49-F238E27FC236}">
                <a16:creationId xmlns:a16="http://schemas.microsoft.com/office/drawing/2014/main" xmlns="" id="{A733EEF2-9792-4886-9037-4673D59A6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84597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công việc lắp đặt và sửa chữa mạng điện, thường phải sử dụng một số dụng cụ cơ khí.</a:t>
            </a:r>
          </a:p>
        </p:txBody>
      </p:sp>
      <p:sp>
        <p:nvSpPr>
          <p:cNvPr id="194595" name="Text Box 35">
            <a:extLst>
              <a:ext uri="{FF2B5EF4-FFF2-40B4-BE49-F238E27FC236}">
                <a16:creationId xmlns:a16="http://schemas.microsoft.com/office/drawing/2014/main" xmlns="" id="{9855EF5F-9D30-4609-A960-6AFCD9F9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118100"/>
            <a:ext cx="8496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Hiệu quả công việc phụ thuộc một phần vào việc chọn và sử dụng dụng cụ lao động đó.</a:t>
            </a:r>
          </a:p>
        </p:txBody>
      </p:sp>
      <p:sp>
        <p:nvSpPr>
          <p:cNvPr id="194596" name="Text Box 36">
            <a:extLst>
              <a:ext uri="{FF2B5EF4-FFF2-40B4-BE49-F238E27FC236}">
                <a16:creationId xmlns:a16="http://schemas.microsoft.com/office/drawing/2014/main" xmlns="" id="{EC29D92C-AE05-4F5A-8B55-C70E25B59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0"/>
            <a:ext cx="71294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II. DỤNG CỤ CƠ KHÍ:</a:t>
            </a:r>
          </a:p>
        </p:txBody>
      </p:sp>
      <p:sp>
        <p:nvSpPr>
          <p:cNvPr id="194598" name="Text Box 38">
            <a:extLst>
              <a:ext uri="{FF2B5EF4-FFF2-40B4-BE49-F238E27FC236}">
                <a16:creationId xmlns:a16="http://schemas.microsoft.com/office/drawing/2014/main" xmlns="" id="{966EB234-04CA-4141-8470-9119375F4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568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194599" name="Text Box 39">
            <a:extLst>
              <a:ext uri="{FF2B5EF4-FFF2-40B4-BE49-F238E27FC236}">
                <a16:creationId xmlns:a16="http://schemas.microsoft.com/office/drawing/2014/main" xmlns="" id="{5C53D7FB-E1A5-4932-9050-8E47F802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4681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194600" name="Text Box 40">
            <a:extLst>
              <a:ext uri="{FF2B5EF4-FFF2-40B4-BE49-F238E27FC236}">
                <a16:creationId xmlns:a16="http://schemas.microsoft.com/office/drawing/2014/main" xmlns="" id="{D9C9847B-3705-45F8-9D82-5CD800A5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68413"/>
            <a:ext cx="835183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hỏi: Em hãy kể tên một số dụng cụ cơ khí mà em biết?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1" name="Text Box 41">
            <a:extLst>
              <a:ext uri="{FF2B5EF4-FFF2-40B4-BE49-F238E27FC236}">
                <a16:creationId xmlns:a16="http://schemas.microsoft.com/office/drawing/2014/main" xmlns="" id="{DD849697-1610-4EA2-A991-4384DD063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205038"/>
            <a:ext cx="87137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Đáp án: Dụng cụ cơ khí gồm có:Kìm, búa,    tuavít, khoan…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4" grpId="0"/>
      <p:bldP spid="194595" grpId="0"/>
      <p:bldP spid="194600" grpId="0"/>
      <p:bldP spid="1946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>
            <a:extLst>
              <a:ext uri="{FF2B5EF4-FFF2-40B4-BE49-F238E27FC236}">
                <a16:creationId xmlns:a16="http://schemas.microsoft.com/office/drawing/2014/main" xmlns="" id="{876B1600-7C1A-4254-9CCD-E6C2129F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0"/>
            <a:ext cx="6769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DỤNG CỤ CƠ KHÍ</a:t>
            </a:r>
          </a:p>
        </p:txBody>
      </p:sp>
      <p:sp>
        <p:nvSpPr>
          <p:cNvPr id="179204" name="Text Box 4">
            <a:extLst>
              <a:ext uri="{FF2B5EF4-FFF2-40B4-BE49-F238E27FC236}">
                <a16:creationId xmlns:a16="http://schemas.microsoft.com/office/drawing/2014/main" xmlns="" id="{3B800EA4-50C1-4C2D-AF65-2545C6940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661025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xmlns="" id="{6994F293-DC6A-4D1B-9419-1977A804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445125"/>
            <a:ext cx="26638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Kìm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xmlns="" id="{341B33FD-510C-440B-A6BC-9FD9F3EFC4E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cap="none">
                <a:effectLst/>
              </a:rPr>
              <a:t/>
            </a:r>
            <a:br>
              <a:rPr lang="en-US" sz="3200" cap="none">
                <a:effectLst/>
              </a:rPr>
            </a:br>
            <a:endParaRPr lang="en-US" sz="3200" cap="none">
              <a:effectLst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88AA35C7-445E-49EC-8FA7-9F96E8EDE8F1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229381" name="Picture 5" descr="Cua">
            <a:extLst>
              <a:ext uri="{FF2B5EF4-FFF2-40B4-BE49-F238E27FC236}">
                <a16:creationId xmlns:a16="http://schemas.microsoft.com/office/drawing/2014/main" xmlns="" id="{B26D8118-9414-465D-A272-AEC0B471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8528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6" descr="Bua">
            <a:extLst>
              <a:ext uri="{FF2B5EF4-FFF2-40B4-BE49-F238E27FC236}">
                <a16:creationId xmlns:a16="http://schemas.microsoft.com/office/drawing/2014/main" xmlns="" id="{920E5DB5-19F0-485B-9F0B-DD1423D2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0713"/>
            <a:ext cx="44656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5" name="Text Box 9">
            <a:extLst>
              <a:ext uri="{FF2B5EF4-FFF2-40B4-BE49-F238E27FC236}">
                <a16:creationId xmlns:a16="http://schemas.microsoft.com/office/drawing/2014/main" xmlns="" id="{41159B57-1529-4980-AFDB-44A7BAEB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445125"/>
            <a:ext cx="28813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>
                <a:solidFill>
                  <a:srgbClr val="FF6600"/>
                </a:solidFill>
                <a:latin typeface="Times New Roman" pitchFamily="18" charset="0"/>
              </a:rPr>
              <a:t>Cưa sắt</a:t>
            </a:r>
          </a:p>
        </p:txBody>
      </p:sp>
      <p:sp>
        <p:nvSpPr>
          <p:cNvPr id="229386" name="Text Box 10">
            <a:extLst>
              <a:ext uri="{FF2B5EF4-FFF2-40B4-BE49-F238E27FC236}">
                <a16:creationId xmlns:a16="http://schemas.microsoft.com/office/drawing/2014/main" xmlns="" id="{1CA10047-A6AE-4C5A-B551-3F7C8BED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92" y="5589588"/>
            <a:ext cx="25923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5" grpId="0"/>
      <p:bldP spid="2293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xmlns="" id="{87DFFB53-3C62-409F-A1BE-8C1F1E24921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cap="none">
                <a:effectLst/>
              </a:rPr>
              <a:t/>
            </a:r>
            <a:br>
              <a:rPr lang="en-US" sz="3200" cap="none">
                <a:effectLst/>
              </a:rPr>
            </a:br>
            <a:endParaRPr lang="en-US" sz="3200" cap="none">
              <a:effectLst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85235578-2DCC-47B0-A3CA-3FF319D27555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247813" name="Picture 5" descr="Tournevis">
            <a:extLst>
              <a:ext uri="{FF2B5EF4-FFF2-40B4-BE49-F238E27FC236}">
                <a16:creationId xmlns:a16="http://schemas.microsoft.com/office/drawing/2014/main" xmlns="" id="{F155367E-2CED-42D3-8DB9-2E2612FB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4" name="Picture 6" descr="May khoan">
            <a:extLst>
              <a:ext uri="{FF2B5EF4-FFF2-40B4-BE49-F238E27FC236}">
                <a16:creationId xmlns:a16="http://schemas.microsoft.com/office/drawing/2014/main" xmlns="" id="{29041F8D-DD0A-4B38-9DD2-2C958AD8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56393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5" name="Text Box 7">
            <a:extLst>
              <a:ext uri="{FF2B5EF4-FFF2-40B4-BE49-F238E27FC236}">
                <a16:creationId xmlns:a16="http://schemas.microsoft.com/office/drawing/2014/main" xmlns="" id="{1194B170-E760-4310-9CBB-C6D70A47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229225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247816" name="Text Box 8">
            <a:extLst>
              <a:ext uri="{FF2B5EF4-FFF2-40B4-BE49-F238E27FC236}">
                <a16:creationId xmlns:a16="http://schemas.microsoft.com/office/drawing/2014/main" xmlns="" id="{48FFC429-1E1E-4D8F-BD75-1E1CFE1C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24400"/>
            <a:ext cx="316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TUA VÍT</a:t>
            </a:r>
          </a:p>
        </p:txBody>
      </p:sp>
      <p:sp>
        <p:nvSpPr>
          <p:cNvPr id="247817" name="Text Box 9">
            <a:extLst>
              <a:ext uri="{FF2B5EF4-FFF2-40B4-BE49-F238E27FC236}">
                <a16:creationId xmlns:a16="http://schemas.microsoft.com/office/drawing/2014/main" xmlns="" id="{1D54F7AB-326F-4079-B988-CFA51B76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652963"/>
            <a:ext cx="3384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MÁY KHOAN CẦM TAY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478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478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sz="3200" cap="none" smtClean="0">
                <a:effectLst/>
              </a:rPr>
              <a:t/>
            </a:r>
            <a:br>
              <a:rPr lang="en-US" sz="3200" cap="none" smtClean="0">
                <a:effectLst/>
              </a:rPr>
            </a:br>
            <a:endParaRPr lang="en-US" sz="3200" cap="none" smtClean="0">
              <a:effectLst/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187450" y="260350"/>
            <a:ext cx="6769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Kiểm tra bài cũ:</a:t>
            </a:r>
          </a:p>
        </p:txBody>
      </p:sp>
      <p:sp>
        <p:nvSpPr>
          <p:cNvPr id="304133" name="Text Box 5"/>
          <p:cNvSpPr txBox="1">
            <a:spLocks noChangeArrowheads="1"/>
          </p:cNvSpPr>
          <p:nvPr/>
        </p:nvSpPr>
        <p:spPr bwMode="auto">
          <a:xfrm>
            <a:off x="468313" y="1268413"/>
            <a:ext cx="820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hỏi:  Em hãy nêu cấu tạo của dây cáp điện?</a:t>
            </a:r>
          </a:p>
        </p:txBody>
      </p: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142875" y="2214563"/>
            <a:ext cx="252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Đáp án:</a:t>
            </a:r>
          </a:p>
        </p:txBody>
      </p:sp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0" y="2714625"/>
            <a:ext cx="94297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 3 phần: Lõi cáp, vỏ cách điện và vỏ bảo vệ cơ học.                                                                                    - Lõi được làm bằng đồng hoặc nhôm.                                        - Vỏ cách điện làm bằng cao su tự nhiên, cao su tổng hợp, chất polyvinyl chloride ( PVC).                                - Vỏ cáp điện được chế tạo cho phù hợp với môi trường lắp đặt cáp khác nhau như vỏ chịu nhiệt, chịu mặn, chịu ăn mòn.</a:t>
            </a:r>
          </a:p>
        </p:txBody>
      </p:sp>
    </p:spTree>
    <p:extLst>
      <p:ext uri="{BB962C8B-B14F-4D97-AF65-F5344CB8AC3E}">
        <p14:creationId xmlns:p14="http://schemas.microsoft.com/office/powerpoint/2010/main" val="101269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4" grpId="0"/>
      <p:bldP spid="3041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>
            <a:extLst>
              <a:ext uri="{FF2B5EF4-FFF2-40B4-BE49-F238E27FC236}">
                <a16:creationId xmlns:a16="http://schemas.microsoft.com/office/drawing/2014/main" xmlns="" id="{E85E8108-0E94-410E-8D71-A01D985E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86432" name="Group 64">
            <a:extLst>
              <a:ext uri="{FF2B5EF4-FFF2-40B4-BE49-F238E27FC236}">
                <a16:creationId xmlns:a16="http://schemas.microsoft.com/office/drawing/2014/main" xmlns="" id="{6A1DCB51-206C-4D65-8683-20DEFD4AF423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1557338"/>
          <a:ext cx="8497887" cy="5111751"/>
        </p:xfrm>
        <a:graphic>
          <a:graphicData uri="http://schemas.openxmlformats.org/drawingml/2006/table">
            <a:tbl>
              <a:tblPr/>
              <a:tblGrid>
                <a:gridCol w="2808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Tên dụng cụ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Hình vẽ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Công dụng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86418" name="Picture 50" descr="Thuoc cuon">
            <a:extLst>
              <a:ext uri="{FF2B5EF4-FFF2-40B4-BE49-F238E27FC236}">
                <a16:creationId xmlns:a16="http://schemas.microsoft.com/office/drawing/2014/main" xmlns="" id="{E5CE344D-6149-4123-87ED-44DAA896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419" name="Picture 51" descr="Thuoc cap">
            <a:extLst>
              <a:ext uri="{FF2B5EF4-FFF2-40B4-BE49-F238E27FC236}">
                <a16:creationId xmlns:a16="http://schemas.microsoft.com/office/drawing/2014/main" xmlns="" id="{2254AF68-7F01-4389-90BD-F7B5C43D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81525"/>
            <a:ext cx="26638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421" name="Text Box 53">
            <a:extLst>
              <a:ext uri="{FF2B5EF4-FFF2-40B4-BE49-F238E27FC236}">
                <a16:creationId xmlns:a16="http://schemas.microsoft.com/office/drawing/2014/main" xmlns="" id="{14188908-B677-46CE-B8D2-C48C02C4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20" y="3092450"/>
            <a:ext cx="2409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Thước cuộn</a:t>
            </a:r>
          </a:p>
        </p:txBody>
      </p:sp>
      <p:sp>
        <p:nvSpPr>
          <p:cNvPr id="186422" name="Text Box 54">
            <a:extLst>
              <a:ext uri="{FF2B5EF4-FFF2-40B4-BE49-F238E27FC236}">
                <a16:creationId xmlns:a16="http://schemas.microsoft.com/office/drawing/2014/main" xmlns="" id="{E41D2C35-D9FB-42B2-AD5E-70EEEABCD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030" y="3092450"/>
            <a:ext cx="2646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 chiều dài</a:t>
            </a:r>
            <a:r>
              <a:rPr lang="en-US" sz="32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6423" name="Text Box 55">
            <a:extLst>
              <a:ext uri="{FF2B5EF4-FFF2-40B4-BE49-F238E27FC236}">
                <a16:creationId xmlns:a16="http://schemas.microsoft.com/office/drawing/2014/main" xmlns="" id="{81253047-1D98-4058-8495-02B3DB61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310" y="5180013"/>
            <a:ext cx="2153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Thước cặp</a:t>
            </a:r>
          </a:p>
        </p:txBody>
      </p:sp>
      <p:sp>
        <p:nvSpPr>
          <p:cNvPr id="186424" name="Text Box 56">
            <a:extLst>
              <a:ext uri="{FF2B5EF4-FFF2-40B4-BE49-F238E27FC236}">
                <a16:creationId xmlns:a16="http://schemas.microsoft.com/office/drawing/2014/main" xmlns="" id="{B32E116F-4EA3-4152-8FFA-8F2BEB4F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350" y="4581525"/>
            <a:ext cx="29178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 đường kính dây điện, kích thước, chiều sâu lỗ.</a:t>
            </a:r>
          </a:p>
        </p:txBody>
      </p:sp>
      <p:sp>
        <p:nvSpPr>
          <p:cNvPr id="186426" name="Text Box 58">
            <a:extLst>
              <a:ext uri="{FF2B5EF4-FFF2-40B4-BE49-F238E27FC236}">
                <a16:creationId xmlns:a16="http://schemas.microsoft.com/office/drawing/2014/main" xmlns="" id="{45623C3D-46E1-42A2-A9D4-077EF30D5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157788"/>
            <a:ext cx="2925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320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86428" name="Text Box 60">
            <a:extLst>
              <a:ext uri="{FF2B5EF4-FFF2-40B4-BE49-F238E27FC236}">
                <a16:creationId xmlns:a16="http://schemas.microsoft.com/office/drawing/2014/main" xmlns="" id="{0016E736-CC77-4602-AFA7-5D137992A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sát hình vẽ, hãy cho biết tên gọi và công dụng của các dụng cụ này?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8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8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8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8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421" grpId="0"/>
      <p:bldP spid="186422" grpId="0"/>
      <p:bldP spid="186423" grpId="0"/>
      <p:bldP spid="186424" grpId="0"/>
      <p:bldP spid="1864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2000" y="5827713"/>
            <a:ext cx="228600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en-US" sz="32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2000" y="5827713"/>
            <a:ext cx="228600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en-US" sz="32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34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86400" y="150813"/>
            <a:ext cx="254198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en-US" sz="32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cuộn</a:t>
            </a:r>
            <a:endParaRPr lang="en-US" sz="3200" b="1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Helve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sp>
        <p:nvSpPr>
          <p:cNvPr id="145427" name="Rectangle 1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200" y="781580"/>
            <a:ext cx="8991600" cy="333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Thöïc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teá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coù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duïng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cuï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naøo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coù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theå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ño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chieàu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daøi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lôùn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hôn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nöõa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98962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2" name="Bosch PMB 300 L DIY Digital Laser Tape Mea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002"/>
            <a:ext cx="9144000" cy="674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9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-1111" r="30770" b="1111"/>
          <a:stretch/>
        </p:blipFill>
        <p:spPr bwMode="auto">
          <a:xfrm>
            <a:off x="18196" y="-152400"/>
            <a:ext cx="4267199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86400" y="150813"/>
            <a:ext cx="457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b/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Thöôùc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cuộn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395" y="0"/>
            <a:ext cx="485860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73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997355" y="-103188"/>
            <a:ext cx="295902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en-US" sz="32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laser</a:t>
            </a:r>
            <a:endParaRPr lang="en-US" sz="3200" b="1" i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Hel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73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>
            <a:extLst>
              <a:ext uri="{FF2B5EF4-FFF2-40B4-BE49-F238E27FC236}">
                <a16:creationId xmlns:a16="http://schemas.microsoft.com/office/drawing/2014/main" xmlns="" id="{B1A483C4-FB1C-4B21-90FD-52399B8C3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90521" name="Group 57">
            <a:extLst>
              <a:ext uri="{FF2B5EF4-FFF2-40B4-BE49-F238E27FC236}">
                <a16:creationId xmlns:a16="http://schemas.microsoft.com/office/drawing/2014/main" xmlns="" id="{B16234F3-54C2-4ED2-86ED-06C81F08B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854869"/>
              </p:ext>
            </p:extLst>
          </p:nvPr>
        </p:nvGraphicFramePr>
        <p:xfrm>
          <a:off x="395288" y="404813"/>
          <a:ext cx="8353425" cy="6192837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23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dụng cụ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Hình vẽ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dụng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6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2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90500" name="Picture 36" descr="Tournevis">
            <a:extLst>
              <a:ext uri="{FF2B5EF4-FFF2-40B4-BE49-F238E27FC236}">
                <a16:creationId xmlns:a16="http://schemas.microsoft.com/office/drawing/2014/main" xmlns="" id="{A6D7808A-0EC2-4DBF-96BD-03D8F1E4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2736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504" name="Text Box 40">
            <a:extLst>
              <a:ext uri="{FF2B5EF4-FFF2-40B4-BE49-F238E27FC236}">
                <a16:creationId xmlns:a16="http://schemas.microsoft.com/office/drawing/2014/main" xmlns="" id="{70BCBB06-B09A-4CBC-B9BF-BD7A220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97425"/>
            <a:ext cx="192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 vít</a:t>
            </a:r>
          </a:p>
        </p:txBody>
      </p:sp>
      <p:sp>
        <p:nvSpPr>
          <p:cNvPr id="190505" name="Text Box 41">
            <a:extLst>
              <a:ext uri="{FF2B5EF4-FFF2-40B4-BE49-F238E27FC236}">
                <a16:creationId xmlns:a16="http://schemas.microsoft.com/office/drawing/2014/main" xmlns="" id="{6B5B6EF4-A78E-4062-BDDE-C76B87EB5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868863"/>
            <a:ext cx="2159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Dùng để tháo lắp ốc</a:t>
            </a: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vít</a:t>
            </a:r>
            <a:endParaRPr lang="en-US" sz="28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508" name="Text Box 44">
            <a:extLst>
              <a:ext uri="{FF2B5EF4-FFF2-40B4-BE49-F238E27FC236}">
                <a16:creationId xmlns:a16="http://schemas.microsoft.com/office/drawing/2014/main" xmlns="" id="{9D166E16-26E2-46FD-A006-5CB3BCE0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4083050"/>
            <a:ext cx="18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220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90511" name="Text Box 47">
            <a:extLst>
              <a:ext uri="{FF2B5EF4-FFF2-40B4-BE49-F238E27FC236}">
                <a16:creationId xmlns:a16="http://schemas.microsoft.com/office/drawing/2014/main" xmlns="" id="{8485ADDC-417B-4DEF-8744-56405DD37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5373688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2200">
              <a:solidFill>
                <a:srgbClr val="FF0066"/>
              </a:solidFill>
              <a:latin typeface="Arial" charset="0"/>
            </a:endParaRPr>
          </a:p>
        </p:txBody>
      </p:sp>
      <p:pic>
        <p:nvPicPr>
          <p:cNvPr id="190513" name="Picture 49" descr="Panme">
            <a:extLst>
              <a:ext uri="{FF2B5EF4-FFF2-40B4-BE49-F238E27FC236}">
                <a16:creationId xmlns:a16="http://schemas.microsoft.com/office/drawing/2014/main" xmlns="" id="{90FFCA16-DD5A-4C35-A295-8114D7AF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736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514" name="Text Box 50">
            <a:extLst>
              <a:ext uri="{FF2B5EF4-FFF2-40B4-BE49-F238E27FC236}">
                <a16:creationId xmlns:a16="http://schemas.microsoft.com/office/drawing/2014/main" xmlns="" id="{CA6CDEB2-76EC-4AF9-B455-46C8F6D0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8" y="2251075"/>
            <a:ext cx="1709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Pan me</a:t>
            </a:r>
          </a:p>
        </p:txBody>
      </p:sp>
      <p:sp>
        <p:nvSpPr>
          <p:cNvPr id="190518" name="Text Box 54">
            <a:extLst>
              <a:ext uri="{FF2B5EF4-FFF2-40B4-BE49-F238E27FC236}">
                <a16:creationId xmlns:a16="http://schemas.microsoft.com/office/drawing/2014/main" xmlns="" id="{BC8BD167-D77B-4955-93FF-55DCECC9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84313"/>
            <a:ext cx="327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Đo chính xác đường kính dây điện (1/1000)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905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905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9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04" grpId="0"/>
      <p:bldP spid="190505" grpId="0"/>
      <p:bldP spid="190514" grpId="0"/>
      <p:bldP spid="1905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Rectangle 1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86400" y="150813"/>
            <a:ext cx="457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PANME</a:t>
            </a:r>
          </a:p>
        </p:txBody>
      </p:sp>
    </p:spTree>
    <p:extLst>
      <p:ext uri="{BB962C8B-B14F-4D97-AF65-F5344CB8AC3E}">
        <p14:creationId xmlns:p14="http://schemas.microsoft.com/office/powerpoint/2010/main" val="3682522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xmlns="" id="{D31532C1-D6FB-4F8C-BD35-F3DD68E945A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cap="none">
                <a:effectLst/>
              </a:rPr>
              <a:t/>
            </a:r>
            <a:br>
              <a:rPr lang="en-US" sz="3200" cap="none">
                <a:effectLst/>
              </a:rPr>
            </a:br>
            <a:endParaRPr lang="en-US" sz="3200" cap="none">
              <a:effectLst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6A6E62CC-2874-4EB7-BD19-DB17794E04B5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xmlns="" id="{072C5D78-154F-4359-8E1E-C8D92C62F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3931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hỏi: Em hãy cho biết vật liệu cách điện phải đạt được các yêu cầu gì? </a:t>
            </a:r>
          </a:p>
        </p:txBody>
      </p:sp>
      <p:sp>
        <p:nvSpPr>
          <p:cNvPr id="305158" name="Text Box 6">
            <a:extLst>
              <a:ext uri="{FF2B5EF4-FFF2-40B4-BE49-F238E27FC236}">
                <a16:creationId xmlns:a16="http://schemas.microsoft.com/office/drawing/2014/main" xmlns="" id="{52B2D30F-C910-4B7F-8069-AD16506B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" y="1628800"/>
            <a:ext cx="8137525" cy="2062103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vi-VN" sz="32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Độ cách điện cao.</a:t>
            </a:r>
          </a:p>
          <a:p>
            <a:pPr eaLnBrk="1" hangingPunct="1">
              <a:buFontTx/>
              <a:buChar char="•"/>
            </a:pPr>
            <a:r>
              <a:rPr lang="en-US" altLang="vi-VN" sz="32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Chịu nhiệt tốt.</a:t>
            </a:r>
          </a:p>
          <a:p>
            <a:pPr eaLnBrk="1" hangingPunct="1">
              <a:buFontTx/>
              <a:buChar char="•"/>
            </a:pPr>
            <a:r>
              <a:rPr lang="en-US" altLang="vi-VN" sz="32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Chống ẩm tốt.</a:t>
            </a:r>
          </a:p>
          <a:p>
            <a:pPr eaLnBrk="1" hangingPunct="1">
              <a:buFontTx/>
              <a:buChar char="•"/>
            </a:pPr>
            <a:r>
              <a:rPr lang="en-US" altLang="vi-VN" sz="32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Có độ bền cơ học cao.</a:t>
            </a:r>
            <a:endParaRPr lang="en-US" altLang="vi-VN" sz="320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5D062DCD-74F1-4072-858D-FEF83EEC0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/>
              <a:t/>
            </a:r>
            <a:br>
              <a:rPr lang="en-US" altLang="vi-VN" sz="4000"/>
            </a:br>
            <a:endParaRPr lang="en-US" altLang="vi-VN" sz="40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xmlns="" id="{8D974B3B-580B-48DE-ADA6-E6B21D9A2F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vi-VN" sz="2800"/>
          </a:p>
          <a:p>
            <a:pPr eaLnBrk="1" hangingPunct="1"/>
            <a:endParaRPr lang="en-US" altLang="vi-VN" sz="2800"/>
          </a:p>
        </p:txBody>
      </p:sp>
      <p:graphicFrame>
        <p:nvGraphicFramePr>
          <p:cNvPr id="277543" name="Group 39">
            <a:extLst>
              <a:ext uri="{FF2B5EF4-FFF2-40B4-BE49-F238E27FC236}">
                <a16:creationId xmlns:a16="http://schemas.microsoft.com/office/drawing/2014/main" xmlns="" id="{16124DDB-AA06-488D-93C2-D461743AF7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5925304"/>
              </p:ext>
            </p:extLst>
          </p:nvPr>
        </p:nvGraphicFramePr>
        <p:xfrm>
          <a:off x="468313" y="549275"/>
          <a:ext cx="8280400" cy="6048376"/>
        </p:xfrm>
        <a:graphic>
          <a:graphicData uri="http://schemas.openxmlformats.org/drawingml/2006/table">
            <a:tbl>
              <a:tblPr/>
              <a:tblGrid>
                <a:gridCol w="2760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06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5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dụng cụ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Hình vẽ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dụng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77529" name="Picture 25" descr="Bua">
            <a:extLst>
              <a:ext uri="{FF2B5EF4-FFF2-40B4-BE49-F238E27FC236}">
                <a16:creationId xmlns:a16="http://schemas.microsoft.com/office/drawing/2014/main" xmlns="" id="{688CFEF6-BF17-4D3E-97B2-CCBF17C2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6638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30" name="Text Box 26">
            <a:extLst>
              <a:ext uri="{FF2B5EF4-FFF2-40B4-BE49-F238E27FC236}">
                <a16:creationId xmlns:a16="http://schemas.microsoft.com/office/drawing/2014/main" xmlns="" id="{B2C81847-FE0A-4AC7-8B98-B4DFC579B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25" y="2781300"/>
            <a:ext cx="10102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Búa</a:t>
            </a:r>
          </a:p>
        </p:txBody>
      </p:sp>
      <p:sp>
        <p:nvSpPr>
          <p:cNvPr id="277531" name="Text Box 27">
            <a:extLst>
              <a:ext uri="{FF2B5EF4-FFF2-40B4-BE49-F238E27FC236}">
                <a16:creationId xmlns:a16="http://schemas.microsoft.com/office/drawing/2014/main" xmlns="" id="{F0CB5449-D9C8-4838-862D-A061E7EA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396" y="2636838"/>
            <a:ext cx="306365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Dùng để đập</a:t>
            </a:r>
          </a:p>
          <a:p>
            <a:pPr algn="ctr">
              <a:defRPr/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tạo lực.. </a:t>
            </a:r>
          </a:p>
          <a:p>
            <a:pPr algn="ctr">
              <a:defRPr/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ngoài ra còn</a:t>
            </a:r>
          </a:p>
          <a:p>
            <a:pPr algn="ctr">
              <a:defRPr/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dùng để nhổ </a:t>
            </a: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="1" smtClean="0">
                <a:solidFill>
                  <a:srgbClr val="006600"/>
                </a:solidFill>
                <a:latin typeface="Arial" charset="0"/>
              </a:rPr>
              <a:t>.</a:t>
            </a:r>
            <a:endParaRPr lang="en-US" sz="2800" b="1">
              <a:solidFill>
                <a:srgbClr val="006600"/>
              </a:solidFill>
              <a:latin typeface="Arial" charset="0"/>
            </a:endParaRPr>
          </a:p>
        </p:txBody>
      </p:sp>
      <p:pic>
        <p:nvPicPr>
          <p:cNvPr id="277538" name="Picture 34" descr="Cua">
            <a:extLst>
              <a:ext uri="{FF2B5EF4-FFF2-40B4-BE49-F238E27FC236}">
                <a16:creationId xmlns:a16="http://schemas.microsoft.com/office/drawing/2014/main" xmlns="" id="{384C428E-4690-498F-B236-B999718C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26638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39" name="Rectangle 35">
            <a:extLst>
              <a:ext uri="{FF2B5EF4-FFF2-40B4-BE49-F238E27FC236}">
                <a16:creationId xmlns:a16="http://schemas.microsoft.com/office/drawing/2014/main" xmlns="" id="{121D2C9E-B740-4B4C-92A1-6EEF308D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084763"/>
            <a:ext cx="18582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Cưa sắt </a:t>
            </a:r>
          </a:p>
          <a:p>
            <a:pPr eaLnBrk="1" hangingPunct="1">
              <a:defRPr/>
            </a:pPr>
            <a:endParaRPr lang="en-US" sz="400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77541" name="Text Box 37">
            <a:extLst>
              <a:ext uri="{FF2B5EF4-FFF2-40B4-BE49-F238E27FC236}">
                <a16:creationId xmlns:a16="http://schemas.microsoft.com/office/drawing/2014/main" xmlns="" id="{8079AEC5-E078-437D-A8EF-6EFEBABC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437063"/>
            <a:ext cx="28082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Dùng để cưa,cắt ống nhựa và kim loại </a:t>
            </a:r>
          </a:p>
          <a:p>
            <a:pPr algn="ctr" eaLnBrk="1" hangingPunct="1">
              <a:defRPr/>
            </a:pPr>
            <a:r>
              <a:rPr lang="en-US" sz="2800" smtClean="0">
                <a:solidFill>
                  <a:srgbClr val="FF0066"/>
                </a:solidFill>
                <a:latin typeface="Arial" charset="0"/>
              </a:rPr>
              <a:t> </a:t>
            </a:r>
            <a:endParaRPr lang="en-US" sz="2800">
              <a:solidFill>
                <a:srgbClr val="FF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77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30" grpId="0"/>
      <p:bldP spid="277531" grpId="0"/>
      <p:bldP spid="277539" grpId="0"/>
      <p:bldP spid="277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6" name="Group 8"/>
          <p:cNvGrpSpPr>
            <a:grpSpLocks/>
          </p:cNvGrpSpPr>
          <p:nvPr/>
        </p:nvGrpSpPr>
        <p:grpSpPr bwMode="auto">
          <a:xfrm>
            <a:off x="2971800" y="3733800"/>
            <a:ext cx="2667000" cy="2079625"/>
            <a:chOff x="1872" y="2160"/>
            <a:chExt cx="1680" cy="1310"/>
          </a:xfrm>
        </p:grpSpPr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1872" y="3024"/>
              <a:ext cx="16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BÚA</a:t>
              </a:r>
              <a:endPara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Helve-Condense" pitchFamily="2" charset="0"/>
              </a:endParaRPr>
            </a:p>
          </p:txBody>
        </p:sp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 flipV="1">
              <a:off x="2688" y="2160"/>
              <a:ext cx="0" cy="86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859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763"/>
            <a:ext cx="456565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895600" y="606425"/>
            <a:ext cx="2667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BÚA</a:t>
            </a:r>
            <a:endParaRPr kumimoji="0" lang="en-US" altLang="vi-VN" sz="44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5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7892" name="Picture 4" descr="19-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44304" y="309771"/>
            <a:ext cx="8229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Helve-Condense" pitchFamily="2" charset="0"/>
                <a:ea typeface="+mn-ea"/>
                <a:cs typeface="+mn-cs"/>
              </a:rPr>
              <a:t> TA COÙ THEÅ ÑUÏC KIM LOAÏI MAØ KHOÂNG CAÀN DUØNG BUÙA ÑÖÔÏC KHOÂNG ?</a:t>
            </a:r>
          </a:p>
        </p:txBody>
      </p:sp>
    </p:spTree>
    <p:extLst>
      <p:ext uri="{BB962C8B-B14F-4D97-AF65-F5344CB8AC3E}">
        <p14:creationId xmlns:p14="http://schemas.microsoft.com/office/powerpoint/2010/main" val="259171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79" name="Group 7"/>
          <p:cNvGrpSpPr>
            <a:grpSpLocks/>
          </p:cNvGrpSpPr>
          <p:nvPr/>
        </p:nvGrpSpPr>
        <p:grpSpPr bwMode="auto">
          <a:xfrm>
            <a:off x="3352800" y="3809999"/>
            <a:ext cx="2667000" cy="1698625"/>
            <a:chOff x="2112" y="2400"/>
            <a:chExt cx="1680" cy="1070"/>
          </a:xfrm>
        </p:grpSpPr>
        <p:sp>
          <p:nvSpPr>
            <p:cNvPr id="36870" name="Text Box 5"/>
            <p:cNvSpPr txBox="1">
              <a:spLocks noChangeArrowheads="1"/>
            </p:cNvSpPr>
            <p:nvPr/>
          </p:nvSpPr>
          <p:spPr bwMode="auto">
            <a:xfrm>
              <a:off x="2112" y="3024"/>
              <a:ext cx="16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smtClean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rPr>
                <a:t>ĐỤC</a:t>
              </a:r>
              <a:endPara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Helve-Condense" pitchFamily="2" charset="0"/>
              </a:endParaRPr>
            </a:p>
          </p:txBody>
        </p:sp>
        <p:sp>
          <p:nvSpPr>
            <p:cNvPr id="36871" name="Line 6"/>
            <p:cNvSpPr>
              <a:spLocks noChangeShapeType="1"/>
            </p:cNvSpPr>
            <p:nvPr/>
          </p:nvSpPr>
          <p:spPr bwMode="auto">
            <a:xfrm flipV="1">
              <a:off x="2976" y="2400"/>
              <a:ext cx="0" cy="67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2" name="máy đục khắc logo trên kim loại -- Lh- 090.2259421 Đ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38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8" name="Group 8"/>
          <p:cNvGrpSpPr>
            <a:grpSpLocks/>
          </p:cNvGrpSpPr>
          <p:nvPr/>
        </p:nvGrpSpPr>
        <p:grpSpPr bwMode="auto">
          <a:xfrm>
            <a:off x="1143000" y="4191000"/>
            <a:ext cx="2667000" cy="2003425"/>
            <a:chOff x="1872" y="2256"/>
            <a:chExt cx="1680" cy="1262"/>
          </a:xfrm>
        </p:grpSpPr>
        <p:sp>
          <p:nvSpPr>
            <p:cNvPr id="40966" name="Text Box 5"/>
            <p:cNvSpPr txBox="1">
              <a:spLocks noChangeArrowheads="1"/>
            </p:cNvSpPr>
            <p:nvPr/>
          </p:nvSpPr>
          <p:spPr bwMode="auto">
            <a:xfrm>
              <a:off x="1872" y="3072"/>
              <a:ext cx="16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CƯA</a:t>
              </a:r>
              <a:endPara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Helve-Condense" pitchFamily="2" charset="0"/>
              </a:endParaRPr>
            </a:p>
          </p:txBody>
        </p:sp>
        <p:sp>
          <p:nvSpPr>
            <p:cNvPr id="40967" name="Line 7"/>
            <p:cNvSpPr>
              <a:spLocks noChangeShapeType="1"/>
            </p:cNvSpPr>
            <p:nvPr/>
          </p:nvSpPr>
          <p:spPr bwMode="auto">
            <a:xfrm flipV="1">
              <a:off x="2736" y="2256"/>
              <a:ext cx="0" cy="76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8" name="Group 8"/>
          <p:cNvGrpSpPr>
            <a:grpSpLocks/>
          </p:cNvGrpSpPr>
          <p:nvPr/>
        </p:nvGrpSpPr>
        <p:grpSpPr bwMode="auto">
          <a:xfrm>
            <a:off x="1143000" y="4191001"/>
            <a:ext cx="2667000" cy="2065338"/>
            <a:chOff x="1872" y="2256"/>
            <a:chExt cx="1680" cy="1301"/>
          </a:xfrm>
        </p:grpSpPr>
        <p:sp>
          <p:nvSpPr>
            <p:cNvPr id="41990" name="Text Box 5"/>
            <p:cNvSpPr txBox="1">
              <a:spLocks noChangeArrowheads="1"/>
            </p:cNvSpPr>
            <p:nvPr/>
          </p:nvSpPr>
          <p:spPr bwMode="auto">
            <a:xfrm>
              <a:off x="1872" y="3072"/>
              <a:ext cx="1680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None/>
                <a:defRPr/>
              </a:pPr>
              <a:r>
                <a:rPr lang="en-US" altLang="vi-VN" sz="4400" smtClean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rPr>
                <a:t>CƯA</a:t>
              </a:r>
              <a:endParaRPr lang="en-US" altLang="vi-VN" sz="4400">
                <a:solidFill>
                  <a:srgbClr val="0066FF"/>
                </a:solidFill>
                <a:latin typeface="VNI-Helve-Condense" pitchFamily="2" charset="0"/>
              </a:endParaRPr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 flipV="1">
              <a:off x="2736" y="2256"/>
              <a:ext cx="0" cy="76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76086164-53CF-4AAB-8372-991E19E55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/>
              <a:t/>
            </a:r>
            <a:br>
              <a:rPr lang="en-US" altLang="vi-VN" sz="4000"/>
            </a:br>
            <a:endParaRPr lang="en-US" altLang="vi-VN" sz="4000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5AB4F7A2-28B8-4762-B708-A056670888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vi-VN" sz="2800"/>
          </a:p>
          <a:p>
            <a:pPr eaLnBrk="1" hangingPunct="1"/>
            <a:endParaRPr lang="en-US" altLang="vi-VN" sz="2800"/>
          </a:p>
        </p:txBody>
      </p:sp>
      <p:graphicFrame>
        <p:nvGraphicFramePr>
          <p:cNvPr id="300073" name="Group 41">
            <a:extLst>
              <a:ext uri="{FF2B5EF4-FFF2-40B4-BE49-F238E27FC236}">
                <a16:creationId xmlns:a16="http://schemas.microsoft.com/office/drawing/2014/main" xmlns="" id="{E9E1B96D-7BD3-479B-B08E-45716108186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0855382"/>
              </p:ext>
            </p:extLst>
          </p:nvPr>
        </p:nvGraphicFramePr>
        <p:xfrm>
          <a:off x="179388" y="333375"/>
          <a:ext cx="8713787" cy="6196014"/>
        </p:xfrm>
        <a:graphic>
          <a:graphicData uri="http://schemas.openxmlformats.org/drawingml/2006/table">
            <a:tbl>
              <a:tblPr/>
              <a:tblGrid>
                <a:gridCol w="2679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9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27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dụng cụ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Hình vẽ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dụng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6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2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00060" name="Picture 28" descr="Kim">
            <a:extLst>
              <a:ext uri="{FF2B5EF4-FFF2-40B4-BE49-F238E27FC236}">
                <a16:creationId xmlns:a16="http://schemas.microsoft.com/office/drawing/2014/main" xmlns="" id="{C6075FDC-BFD7-48A6-A8AA-16C698C6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44675"/>
            <a:ext cx="25908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61" name="Rectangle 29">
            <a:extLst>
              <a:ext uri="{FF2B5EF4-FFF2-40B4-BE49-F238E27FC236}">
                <a16:creationId xmlns:a16="http://schemas.microsoft.com/office/drawing/2014/main" xmlns="" id="{CA7331DB-F9AC-49A2-B05B-20F1AC7BA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844675"/>
            <a:ext cx="31321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Cắt dây dẫn, tuốt dây và giữ dây dẫn khi nối</a:t>
            </a:r>
          </a:p>
        </p:txBody>
      </p:sp>
      <p:sp>
        <p:nvSpPr>
          <p:cNvPr id="300063" name="Text Box 31">
            <a:extLst>
              <a:ext uri="{FF2B5EF4-FFF2-40B4-BE49-F238E27FC236}">
                <a16:creationId xmlns:a16="http://schemas.microsoft.com/office/drawing/2014/main" xmlns="" id="{E7DE1EAC-6B8C-40DB-8719-30685CA9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65400"/>
            <a:ext cx="2016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Kìm</a:t>
            </a:r>
          </a:p>
        </p:txBody>
      </p:sp>
      <p:pic>
        <p:nvPicPr>
          <p:cNvPr id="300064" name="Picture 32" descr="May khoan">
            <a:extLst>
              <a:ext uri="{FF2B5EF4-FFF2-40B4-BE49-F238E27FC236}">
                <a16:creationId xmlns:a16="http://schemas.microsoft.com/office/drawing/2014/main" xmlns="" id="{4A2EAFAB-FEDA-436B-9A64-297F8393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1163"/>
            <a:ext cx="25908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65" name="Text Box 33">
            <a:extLst>
              <a:ext uri="{FF2B5EF4-FFF2-40B4-BE49-F238E27FC236}">
                <a16:creationId xmlns:a16="http://schemas.microsoft.com/office/drawing/2014/main" xmlns="" id="{DE46E686-41D2-420B-AA25-509DAE2F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34" y="4868863"/>
            <a:ext cx="26629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Khoan cầm </a:t>
            </a:r>
          </a:p>
          <a:p>
            <a:pPr algn="ctr" eaLnBrk="1" hangingPunct="1"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</a:p>
        </p:txBody>
      </p:sp>
      <p:sp>
        <p:nvSpPr>
          <p:cNvPr id="300066" name="Text Box 34">
            <a:extLst>
              <a:ext uri="{FF2B5EF4-FFF2-40B4-BE49-F238E27FC236}">
                <a16:creationId xmlns:a16="http://schemas.microsoft.com/office/drawing/2014/main" xmlns="" id="{6886B1D8-647F-42D8-B050-30AAFDE1A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076700"/>
            <a:ext cx="356393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Khoan lỗ trên gỗ, bê tông,…để lắp đặt dây dẫn, thiết bị điện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00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0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1" grpId="0"/>
      <p:bldP spid="300063" grpId="0"/>
      <p:bldP spid="300065" grpId="0"/>
      <p:bldP spid="3000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51A9902C-B4A3-4662-B8A9-109DFC5CD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/>
              <a:t/>
            </a:r>
            <a:br>
              <a:rPr lang="en-US" altLang="vi-VN" sz="4000"/>
            </a:br>
            <a:endParaRPr lang="en-US" altLang="vi-VN" sz="40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xmlns="" id="{DF5D4994-45EF-41E7-9341-D1F4F9A1EF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vi-VN" sz="2800"/>
          </a:p>
          <a:p>
            <a:pPr eaLnBrk="1" hangingPunct="1"/>
            <a:endParaRPr lang="en-US" altLang="vi-VN" sz="2800"/>
          </a:p>
        </p:txBody>
      </p:sp>
      <p:graphicFrame>
        <p:nvGraphicFramePr>
          <p:cNvPr id="302125" name="Group 45">
            <a:extLst>
              <a:ext uri="{FF2B5EF4-FFF2-40B4-BE49-F238E27FC236}">
                <a16:creationId xmlns:a16="http://schemas.microsoft.com/office/drawing/2014/main" xmlns="" id="{6A51924C-32D4-402A-8370-E5F99A635DD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511906"/>
              </p:ext>
            </p:extLst>
          </p:nvPr>
        </p:nvGraphicFramePr>
        <p:xfrm>
          <a:off x="250825" y="1600200"/>
          <a:ext cx="8642350" cy="4960938"/>
        </p:xfrm>
        <a:graphic>
          <a:graphicData uri="http://schemas.openxmlformats.org/drawingml/2006/table">
            <a:tbl>
              <a:tblPr/>
              <a:tblGrid>
                <a:gridCol w="792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1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 - 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sai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đúng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 đo điện trở phải dùng oát kế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2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Ampe kế được mắc song song với mạch điện cần đo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02126" name="Rectangle 46">
            <a:extLst>
              <a:ext uri="{FF2B5EF4-FFF2-40B4-BE49-F238E27FC236}">
                <a16:creationId xmlns:a16="http://schemas.microsoft.com/office/drawing/2014/main" xmlns="" id="{C4F38AF0-A999-41C6-A54E-AF1733578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1296987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/>
          </a:p>
        </p:txBody>
      </p:sp>
      <p:sp>
        <p:nvSpPr>
          <p:cNvPr id="302127" name="Rectangle 47">
            <a:extLst>
              <a:ext uri="{FF2B5EF4-FFF2-40B4-BE49-F238E27FC236}">
                <a16:creationId xmlns:a16="http://schemas.microsoft.com/office/drawing/2014/main" xmlns="" id="{B6C43AD5-E41E-47D1-9C0E-4FB06EF00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797425"/>
            <a:ext cx="1296987" cy="158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/>
          </a:p>
        </p:txBody>
      </p:sp>
      <p:sp>
        <p:nvSpPr>
          <p:cNvPr id="302128" name="Text Box 48">
            <a:extLst>
              <a:ext uri="{FF2B5EF4-FFF2-40B4-BE49-F238E27FC236}">
                <a16:creationId xmlns:a16="http://schemas.microsoft.com/office/drawing/2014/main" xmlns="" id="{EB34A267-C9C9-45A5-AD62-851BB086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284538"/>
            <a:ext cx="72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>
                <a:solidFill>
                  <a:srgbClr val="FF6600"/>
                </a:solidFill>
                <a:latin typeface="Arial" charset="0"/>
              </a:rPr>
              <a:t>S</a:t>
            </a:r>
          </a:p>
        </p:txBody>
      </p:sp>
      <p:sp>
        <p:nvSpPr>
          <p:cNvPr id="302129" name="Text Box 49">
            <a:extLst>
              <a:ext uri="{FF2B5EF4-FFF2-40B4-BE49-F238E27FC236}">
                <a16:creationId xmlns:a16="http://schemas.microsoft.com/office/drawing/2014/main" xmlns="" id="{82E0D5B4-E91D-49E7-893A-0D7F0D4E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284538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Oát kế</a:t>
            </a:r>
          </a:p>
        </p:txBody>
      </p:sp>
      <p:sp>
        <p:nvSpPr>
          <p:cNvPr id="302130" name="Text Box 50">
            <a:extLst>
              <a:ext uri="{FF2B5EF4-FFF2-40B4-BE49-F238E27FC236}">
                <a16:creationId xmlns:a16="http://schemas.microsoft.com/office/drawing/2014/main" xmlns="" id="{50D7B923-0FD8-436E-92DC-D83E6CA0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284538"/>
            <a:ext cx="1728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Ôm kế</a:t>
            </a:r>
          </a:p>
        </p:txBody>
      </p:sp>
      <p:sp>
        <p:nvSpPr>
          <p:cNvPr id="302131" name="Text Box 51">
            <a:extLst>
              <a:ext uri="{FF2B5EF4-FFF2-40B4-BE49-F238E27FC236}">
                <a16:creationId xmlns:a16="http://schemas.microsoft.com/office/drawing/2014/main" xmlns="" id="{6CAD8B6E-09D8-42DF-9E40-B988D33E6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88931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điền chữ Đ nếu câu đúng và chữ S nếu câu sai vào ô trống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Với những câu sai, tìm từ sai và sửa lại để nội dung của câu thành đúng</a:t>
            </a:r>
            <a:r>
              <a:rPr lang="en-US" sz="3200">
                <a:latin typeface="Arial" charset="0"/>
              </a:rPr>
              <a:t>.</a:t>
            </a:r>
          </a:p>
        </p:txBody>
      </p:sp>
      <p:sp>
        <p:nvSpPr>
          <p:cNvPr id="56356" name="Rectangle 52">
            <a:extLst>
              <a:ext uri="{FF2B5EF4-FFF2-40B4-BE49-F238E27FC236}">
                <a16:creationId xmlns:a16="http://schemas.microsoft.com/office/drawing/2014/main" xmlns="" id="{169B4C8A-80AA-477C-8C26-0F752D9D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41161"/>
            <a:ext cx="504825" cy="287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/>
          </a:p>
        </p:txBody>
      </p:sp>
      <p:sp>
        <p:nvSpPr>
          <p:cNvPr id="302133" name="Text Box 53">
            <a:extLst>
              <a:ext uri="{FF2B5EF4-FFF2-40B4-BE49-F238E27FC236}">
                <a16:creationId xmlns:a16="http://schemas.microsoft.com/office/drawing/2014/main" xmlns="" id="{7EA9D940-F8D3-4D2D-A580-B2AF8B21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84763"/>
            <a:ext cx="1150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>
                <a:solidFill>
                  <a:srgbClr val="FF6600"/>
                </a:solidFill>
                <a:latin typeface="Arial" charset="0"/>
              </a:rPr>
              <a:t>S</a:t>
            </a:r>
          </a:p>
        </p:txBody>
      </p:sp>
      <p:sp>
        <p:nvSpPr>
          <p:cNvPr id="302134" name="Text Box 54">
            <a:extLst>
              <a:ext uri="{FF2B5EF4-FFF2-40B4-BE49-F238E27FC236}">
                <a16:creationId xmlns:a16="http://schemas.microsoft.com/office/drawing/2014/main" xmlns="" id="{D25806A1-9A61-4FAA-9DF5-2EFDE10F5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941888"/>
            <a:ext cx="187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Song song</a:t>
            </a:r>
          </a:p>
        </p:txBody>
      </p:sp>
      <p:sp>
        <p:nvSpPr>
          <p:cNvPr id="302135" name="Text Box 55">
            <a:extLst>
              <a:ext uri="{FF2B5EF4-FFF2-40B4-BE49-F238E27FC236}">
                <a16:creationId xmlns:a16="http://schemas.microsoft.com/office/drawing/2014/main" xmlns="" id="{CBF5E46A-FF34-4080-B80A-D691D820F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50133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0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021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02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26" grpId="0" animBg="1"/>
      <p:bldP spid="302127" grpId="0" animBg="1"/>
      <p:bldP spid="302128" grpId="0"/>
      <p:bldP spid="302129" grpId="0"/>
      <p:bldP spid="302130" grpId="0"/>
      <p:bldP spid="302133" grpId="0"/>
      <p:bldP spid="302134" grpId="0"/>
      <p:bldP spid="3021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xmlns="" id="{FECB4B96-9C42-4D44-B5DC-79FF83500A9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cap="none">
                <a:effectLst/>
              </a:rPr>
              <a:t/>
            </a:r>
            <a:br>
              <a:rPr lang="en-US" sz="3200" cap="none">
                <a:effectLst/>
              </a:rPr>
            </a:br>
            <a:endParaRPr lang="en-US" sz="3200" cap="none">
              <a:effectLst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18D07883-A24B-414D-A312-C015E407C7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8026" y="1779206"/>
            <a:ext cx="8686800" cy="2954957"/>
          </a:xfrm>
        </p:spPr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sp>
        <p:nvSpPr>
          <p:cNvPr id="206852" name="Text Box 4">
            <a:extLst>
              <a:ext uri="{FF2B5EF4-FFF2-40B4-BE49-F238E27FC236}">
                <a16:creationId xmlns:a16="http://schemas.microsoft.com/office/drawing/2014/main" xmlns="" id="{2AFEF2AB-06C0-44AE-8772-F9AC641E3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2656"/>
            <a:ext cx="85693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3: DỤNG </a:t>
            </a:r>
            <a:r>
              <a:rPr lang="en-US" sz="4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 </a:t>
            </a:r>
            <a:r>
              <a:rPr lang="en-US" sz="4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DÙNG </a:t>
            </a:r>
            <a:r>
              <a:rPr lang="en-US" sz="4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LẮP ĐẶT </a:t>
            </a:r>
            <a:r>
              <a:rPr lang="en-US" sz="4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MẠNG </a:t>
            </a:r>
            <a:r>
              <a:rPr lang="en-US" sz="4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44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xmlns="" id="{84C2F332-18C9-4DBD-AFD5-9447D3E2D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26" y="2204864"/>
            <a:ext cx="7488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I. ĐỒNG HỒ ĐO ĐIỆN:</a:t>
            </a: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xmlns="" id="{20D2BD00-C1DE-4E5A-A77B-330346D19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40968"/>
            <a:ext cx="662396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II. DỤNG </a:t>
            </a:r>
            <a:r>
              <a:rPr lang="en-US" sz="440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CỤ CƠ KHÍ: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/>
      <p:bldP spid="206853" grpId="0"/>
      <p:bldP spid="2068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10F1008C-3D9F-4591-BB23-A185F2096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/>
              <a:t/>
            </a:r>
            <a:br>
              <a:rPr lang="en-US" altLang="vi-VN" sz="4000"/>
            </a:br>
            <a:endParaRPr lang="en-US" altLang="vi-VN" sz="400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="" id="{757B0BBE-BA43-45C3-9EA9-4BDA846FD5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vi-VN" sz="2800"/>
          </a:p>
          <a:p>
            <a:pPr eaLnBrk="1" hangingPunct="1"/>
            <a:endParaRPr lang="en-US" altLang="vi-VN" sz="2800"/>
          </a:p>
        </p:txBody>
      </p:sp>
      <p:graphicFrame>
        <p:nvGraphicFramePr>
          <p:cNvPr id="306269" name="Group 93">
            <a:extLst>
              <a:ext uri="{FF2B5EF4-FFF2-40B4-BE49-F238E27FC236}">
                <a16:creationId xmlns:a16="http://schemas.microsoft.com/office/drawing/2014/main" xmlns="" id="{3E99DE35-F37C-4ADD-A066-6E6135235F7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6631040"/>
              </p:ext>
            </p:extLst>
          </p:nvPr>
        </p:nvGraphicFramePr>
        <p:xfrm>
          <a:off x="323850" y="188913"/>
          <a:ext cx="8569325" cy="6432774"/>
        </p:xfrm>
        <a:graphic>
          <a:graphicData uri="http://schemas.openxmlformats.org/drawingml/2006/table">
            <a:tbl>
              <a:tblPr/>
              <a:tblGrid>
                <a:gridCol w="719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3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 - 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sai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Từ đúng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hồ vạn năng có thể đo được cả điện áp và điện trở của mạch điện.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9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 kế được mắc nối tiếp với mạch điện cần đo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7374" name="Rectangle 86">
            <a:extLst>
              <a:ext uri="{FF2B5EF4-FFF2-40B4-BE49-F238E27FC236}">
                <a16:creationId xmlns:a16="http://schemas.microsoft.com/office/drawing/2014/main" xmlns="" id="{D35F5B53-A751-48DF-9FC6-4C6DE5A6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797425"/>
            <a:ext cx="1081087" cy="1368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/>
          </a:p>
        </p:txBody>
      </p:sp>
      <p:sp>
        <p:nvSpPr>
          <p:cNvPr id="57375" name="Rectangle 87">
            <a:extLst>
              <a:ext uri="{FF2B5EF4-FFF2-40B4-BE49-F238E27FC236}">
                <a16:creationId xmlns:a16="http://schemas.microsoft.com/office/drawing/2014/main" xmlns="" id="{6D8AC3B4-71C8-44D6-AF80-ADCD5FB3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916113"/>
            <a:ext cx="1081087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/>
          </a:p>
        </p:txBody>
      </p:sp>
      <p:sp>
        <p:nvSpPr>
          <p:cNvPr id="306264" name="Text Box 88">
            <a:extLst>
              <a:ext uri="{FF2B5EF4-FFF2-40B4-BE49-F238E27FC236}">
                <a16:creationId xmlns:a16="http://schemas.microsoft.com/office/drawing/2014/main" xmlns="" id="{15728130-33B1-4854-BDD9-6B5A4652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205038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FF6600"/>
                </a:solidFill>
                <a:latin typeface="Arial" charset="0"/>
              </a:rPr>
              <a:t>Đ</a:t>
            </a:r>
          </a:p>
        </p:txBody>
      </p:sp>
      <p:sp>
        <p:nvSpPr>
          <p:cNvPr id="306266" name="Text Box 90">
            <a:extLst>
              <a:ext uri="{FF2B5EF4-FFF2-40B4-BE49-F238E27FC236}">
                <a16:creationId xmlns:a16="http://schemas.microsoft.com/office/drawing/2014/main" xmlns="" id="{ABCF427C-D876-45B9-BC88-C358A6FF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716338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Arial" charset="0"/>
            </a:endParaRPr>
          </a:p>
        </p:txBody>
      </p:sp>
      <p:sp>
        <p:nvSpPr>
          <p:cNvPr id="306267" name="Text Box 91">
            <a:extLst>
              <a:ext uri="{FF2B5EF4-FFF2-40B4-BE49-F238E27FC236}">
                <a16:creationId xmlns:a16="http://schemas.microsoft.com/office/drawing/2014/main" xmlns="" id="{FD8C0FFB-2578-4D37-8987-26D935673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0" y="4652963"/>
            <a:ext cx="187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Song song</a:t>
            </a:r>
          </a:p>
        </p:txBody>
      </p:sp>
      <p:sp>
        <p:nvSpPr>
          <p:cNvPr id="306268" name="Text Box 92">
            <a:extLst>
              <a:ext uri="{FF2B5EF4-FFF2-40B4-BE49-F238E27FC236}">
                <a16:creationId xmlns:a16="http://schemas.microsoft.com/office/drawing/2014/main" xmlns="" id="{1EEE8A00-B04D-4D7B-A70C-D4683C97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4927600"/>
            <a:ext cx="187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Nối tiếp</a:t>
            </a:r>
          </a:p>
        </p:txBody>
      </p:sp>
      <p:sp>
        <p:nvSpPr>
          <p:cNvPr id="306270" name="Text Box 94">
            <a:extLst>
              <a:ext uri="{FF2B5EF4-FFF2-40B4-BE49-F238E27FC236}">
                <a16:creationId xmlns:a16="http://schemas.microsoft.com/office/drawing/2014/main" xmlns="" id="{53A0B5DF-F477-4838-839A-19AA0E921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72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>
                <a:solidFill>
                  <a:srgbClr val="FF6600"/>
                </a:solidFill>
                <a:latin typeface="Arial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62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62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62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264" grpId="0"/>
      <p:bldP spid="306267" grpId="0"/>
      <p:bldP spid="306268" grpId="0"/>
      <p:bldP spid="3062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xmlns="" id="{53C2C3B5-B9BF-4572-9856-89720DECC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vi-VN" sz="4000"/>
              <a:t/>
            </a:r>
            <a:br>
              <a:rPr lang="en-US" altLang="vi-VN" sz="4000"/>
            </a:br>
            <a:r>
              <a:rPr lang="en-US" altLang="vi-VN" sz="4000"/>
              <a:t/>
            </a:r>
            <a:br>
              <a:rPr lang="en-US" altLang="vi-VN" sz="4000"/>
            </a:br>
            <a:endParaRPr lang="en-US" altLang="vi-VN" sz="40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xmlns="" id="{D739A575-04EC-4D68-9437-08D558CC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vi-VN"/>
          </a:p>
          <a:p>
            <a:endParaRPr lang="en-US" altLang="vi-VN"/>
          </a:p>
        </p:txBody>
      </p:sp>
      <p:sp>
        <p:nvSpPr>
          <p:cNvPr id="106500" name="Text Box 4">
            <a:extLst>
              <a:ext uri="{FF2B5EF4-FFF2-40B4-BE49-F238E27FC236}">
                <a16:creationId xmlns:a16="http://schemas.microsoft.com/office/drawing/2014/main" xmlns="" id="{9F371FF0-0626-4C53-98AC-3A2B218CA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92150"/>
            <a:ext cx="5184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xmlns="" id="{3A66E793-9DC1-44DE-9BA8-561EC95A0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628775"/>
            <a:ext cx="72009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320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 thuộc bài ở nhà.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Chuẩn bị trước  bài 4 thực hành sử dụng đồng hồ đo điện.</a:t>
            </a:r>
          </a:p>
        </p:txBody>
      </p:sp>
      <p:pic>
        <p:nvPicPr>
          <p:cNvPr id="106503" name="Picture 7" descr="8858-001-05-1076">
            <a:extLst>
              <a:ext uri="{FF2B5EF4-FFF2-40B4-BE49-F238E27FC236}">
                <a16:creationId xmlns:a16="http://schemas.microsoft.com/office/drawing/2014/main" xmlns="" id="{1AA6E948-FF74-447D-A616-07E5A0DBC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76700"/>
            <a:ext cx="23193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8858-001-02-1059">
            <a:extLst>
              <a:ext uri="{FF2B5EF4-FFF2-40B4-BE49-F238E27FC236}">
                <a16:creationId xmlns:a16="http://schemas.microsoft.com/office/drawing/2014/main" xmlns="" id="{874F9B4E-4B4C-4414-83FC-8BF532E7F0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2159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  <p:bldP spid="1065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BB482E7B-0EA5-45E1-9809-EF827737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vi-VN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vi-VN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4D84CFAD-DECE-45A6-9CCB-219571D17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452" y="2112709"/>
            <a:ext cx="91440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? (3 đ)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xmlns="" id="{ACD48D38-85E7-4668-AACB-B4E7218C1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1" y="29337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2: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liệu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liệu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(3 đ)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9F7C7F-E38A-465D-8EB0-8DD80EF6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57192"/>
            <a:ext cx="911468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4: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Tại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trần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cáp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(1 đ)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74B4365A-C00F-4F24-A25F-516742C3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1" y="3971004"/>
            <a:ext cx="911468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3: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từng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(3 đ)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65000"/>
              <a:buFont typeface="Wingdings" panose="05000000000000000000" pitchFamily="2" charset="2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E222EAC-CDA4-4A6E-A834-CA9009895424}"/>
              </a:ext>
            </a:extLst>
          </p:cNvPr>
          <p:cNvSpPr txBox="1">
            <a:spLocks noChangeArrowheads="1"/>
          </p:cNvSpPr>
          <p:nvPr/>
        </p:nvSpPr>
        <p:spPr>
          <a:xfrm>
            <a:off x="2514600" y="1032217"/>
            <a:ext cx="41148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(KHÔNG CHÉP ĐỀ)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31749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66648" y="2420888"/>
            <a:ext cx="8569325" cy="1800200"/>
          </a:xfrm>
          <a:prstGeom prst="cloudCallout">
            <a:avLst>
              <a:gd name="adj1" fmla="val -50537"/>
              <a:gd name="adj2" fmla="val 36773"/>
            </a:avLst>
          </a:prstGeom>
          <a:gradFill rotWithShape="1">
            <a:gsLst>
              <a:gs pos="0">
                <a:srgbClr val="6B8EB2"/>
              </a:gs>
              <a:gs pos="50000">
                <a:srgbClr val="99CCFF"/>
              </a:gs>
              <a:gs pos="100000">
                <a:srgbClr val="6B8EB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kể tên một số đồng hồ đo điện mà em biết?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347137" y="4491037"/>
            <a:ext cx="849989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Ampe kế, oát kế, vôn kế, công tơ điên</a:t>
            </a:r>
            <a:r>
              <a:rPr lang="en-US" sz="4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ôm kế, đồng hồ vạn năng.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137" y="16748"/>
            <a:ext cx="5312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I.  </a:t>
            </a:r>
            <a:r>
              <a:rPr lang="en-US" sz="40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ĐỒNG HỒ ĐO ĐIỆN</a:t>
            </a:r>
            <a:endParaRPr lang="en-US" sz="40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24634"/>
            <a:ext cx="8584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600" smtClean="0">
                <a:solidFill>
                  <a:srgbClr val="2804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1.CÔNG DỤNG CỦA ĐỒNG HỒ ĐO ĐIỆN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3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8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>
            <a:extLst>
              <a:ext uri="{FF2B5EF4-FFF2-40B4-BE49-F238E27FC236}">
                <a16:creationId xmlns:a16="http://schemas.microsoft.com/office/drawing/2014/main" xmlns="" id="{16B8CBC9-959B-4FD9-9079-7CB20C746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pic>
        <p:nvPicPr>
          <p:cNvPr id="34829" name="Picture 13" descr="400px-Tongtester">
            <a:extLst>
              <a:ext uri="{FF2B5EF4-FFF2-40B4-BE49-F238E27FC236}">
                <a16:creationId xmlns:a16="http://schemas.microsoft.com/office/drawing/2014/main" xmlns="" id="{EC653FF5-AF99-4276-8397-A169692A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04031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6" descr="voltmeter_lg11">
            <a:extLst>
              <a:ext uri="{FF2B5EF4-FFF2-40B4-BE49-F238E27FC236}">
                <a16:creationId xmlns:a16="http://schemas.microsoft.com/office/drawing/2014/main" xmlns="" id="{13C5C308-2773-4EAA-ADD4-E5E5D616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60350"/>
            <a:ext cx="28209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 descr="ist2_2874889_voltmeter">
            <a:extLst>
              <a:ext uri="{FF2B5EF4-FFF2-40B4-BE49-F238E27FC236}">
                <a16:creationId xmlns:a16="http://schemas.microsoft.com/office/drawing/2014/main" xmlns="" id="{1062DC88-4FEE-4428-832A-06E68F99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30607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8" descr="voltmeter1">
            <a:extLst>
              <a:ext uri="{FF2B5EF4-FFF2-40B4-BE49-F238E27FC236}">
                <a16:creationId xmlns:a16="http://schemas.microsoft.com/office/drawing/2014/main" xmlns="" id="{41D6241E-9DE1-435A-B381-E7E3BFA7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509963"/>
            <a:ext cx="42862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xmlns="" id="{F6A0E164-234D-476A-A51C-F3B03001B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pic>
        <p:nvPicPr>
          <p:cNvPr id="151556" name="Picture 4" descr="amperemeter">
            <a:extLst>
              <a:ext uri="{FF2B5EF4-FFF2-40B4-BE49-F238E27FC236}">
                <a16:creationId xmlns:a16="http://schemas.microsoft.com/office/drawing/2014/main" xmlns="" id="{DE21A6CC-0FBC-4B0C-9223-19E301C1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89363"/>
            <a:ext cx="43926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" descr="amperemeter111">
            <a:extLst>
              <a:ext uri="{FF2B5EF4-FFF2-40B4-BE49-F238E27FC236}">
                <a16:creationId xmlns:a16="http://schemas.microsoft.com/office/drawing/2014/main" xmlns="" id="{9228A68C-EBA9-4E1A-BF44-2D166056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3845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7" descr="ist2_1743779_amperemeter">
            <a:extLst>
              <a:ext uri="{FF2B5EF4-FFF2-40B4-BE49-F238E27FC236}">
                <a16:creationId xmlns:a16="http://schemas.microsoft.com/office/drawing/2014/main" xmlns="" id="{C37B728B-C864-4D0A-BFF9-60D74161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240087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0" name="Picture 8" descr="amperezange">
            <a:extLst>
              <a:ext uri="{FF2B5EF4-FFF2-40B4-BE49-F238E27FC236}">
                <a16:creationId xmlns:a16="http://schemas.microsoft.com/office/drawing/2014/main" xmlns="" id="{00D4693E-5366-45DB-A439-37732AAB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82613"/>
            <a:ext cx="475138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>
            <a:extLst>
              <a:ext uri="{FF2B5EF4-FFF2-40B4-BE49-F238E27FC236}">
                <a16:creationId xmlns:a16="http://schemas.microsoft.com/office/drawing/2014/main" xmlns="" id="{826C9D81-170A-4507-8481-29DAF5C7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pic>
        <p:nvPicPr>
          <p:cNvPr id="155655" name="Picture 7" descr="voltmeter">
            <a:extLst>
              <a:ext uri="{FF2B5EF4-FFF2-40B4-BE49-F238E27FC236}">
                <a16:creationId xmlns:a16="http://schemas.microsoft.com/office/drawing/2014/main" xmlns="" id="{D4AE12DE-67E5-4085-A4AB-532D014E2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04813"/>
            <a:ext cx="24384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8" descr="voltmeter-battery-pack1-005-320x332">
            <a:extLst>
              <a:ext uri="{FF2B5EF4-FFF2-40B4-BE49-F238E27FC236}">
                <a16:creationId xmlns:a16="http://schemas.microsoft.com/office/drawing/2014/main" xmlns="" id="{F67716F5-1300-453D-8726-E626E92E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36083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9" descr="tkmm01">
            <a:extLst>
              <a:ext uri="{FF2B5EF4-FFF2-40B4-BE49-F238E27FC236}">
                <a16:creationId xmlns:a16="http://schemas.microsoft.com/office/drawing/2014/main" xmlns="" id="{101D9C00-AFCD-4E2D-9D09-AED7F016D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43363"/>
            <a:ext cx="3529012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>
            <a:extLst>
              <a:ext uri="{FF2B5EF4-FFF2-40B4-BE49-F238E27FC236}">
                <a16:creationId xmlns:a16="http://schemas.microsoft.com/office/drawing/2014/main" xmlns="" id="{0F211A10-A30E-4EF4-B398-E1646447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857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pic>
        <p:nvPicPr>
          <p:cNvPr id="159751" name="Picture 7" descr="wattmeter">
            <a:extLst>
              <a:ext uri="{FF2B5EF4-FFF2-40B4-BE49-F238E27FC236}">
                <a16:creationId xmlns:a16="http://schemas.microsoft.com/office/drawing/2014/main" xmlns="" id="{3D180E1C-6F96-46F4-A310-572EE858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41300"/>
            <a:ext cx="24161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8" descr="wattmete_thb">
            <a:extLst>
              <a:ext uri="{FF2B5EF4-FFF2-40B4-BE49-F238E27FC236}">
                <a16:creationId xmlns:a16="http://schemas.microsoft.com/office/drawing/2014/main" xmlns="" id="{52DD591B-6F1A-47F0-A60C-6E88D774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3860800"/>
            <a:ext cx="23463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9" descr="W4f">
            <a:extLst>
              <a:ext uri="{FF2B5EF4-FFF2-40B4-BE49-F238E27FC236}">
                <a16:creationId xmlns:a16="http://schemas.microsoft.com/office/drawing/2014/main" xmlns="" id="{6AA9C1EF-EDC4-4826-9563-9C9E33A2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31788"/>
            <a:ext cx="2422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Picture 10" descr="voltcraft_energy_check_3000">
            <a:extLst>
              <a:ext uri="{FF2B5EF4-FFF2-40B4-BE49-F238E27FC236}">
                <a16:creationId xmlns:a16="http://schemas.microsoft.com/office/drawing/2014/main" xmlns="" id="{A90D3230-F34C-45D4-9D12-61C51A45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89363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5" name="Picture 11" descr="8681">
            <a:extLst>
              <a:ext uri="{FF2B5EF4-FFF2-40B4-BE49-F238E27FC236}">
                <a16:creationId xmlns:a16="http://schemas.microsoft.com/office/drawing/2014/main" xmlns="" id="{ED1306F0-B313-44E2-90A8-84B2B007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33375"/>
            <a:ext cx="287178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942</TotalTime>
  <Words>1110</Words>
  <Application>Microsoft Office PowerPoint</Application>
  <PresentationFormat>On-screen Show (4:3)</PresentationFormat>
  <Paragraphs>214</Paragraphs>
  <Slides>42</Slides>
  <Notes>14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Layers</vt:lpstr>
      <vt:lpstr>Paper</vt:lpstr>
      <vt:lpstr>Trek</vt:lpstr>
      <vt:lpstr>Default Design</vt:lpstr>
      <vt:lpstr>1_Trek</vt:lpstr>
      <vt:lpstr>Mountain Top</vt:lpstr>
      <vt:lpstr>Microsoft Equation 3.0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Kiểm tra 15 phút</vt:lpstr>
    </vt:vector>
  </TitlesOfParts>
  <Company>Hoang Dung Co.,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Dung cu dung trong lap dat dien</dc:title>
  <dc:creator>Dang Huu Hoang</dc:creator>
  <dc:description>Cong nghe 9</dc:description>
  <cp:lastModifiedBy>A</cp:lastModifiedBy>
  <cp:revision>184</cp:revision>
  <dcterms:created xsi:type="dcterms:W3CDTF">2007-01-31T15:43:59Z</dcterms:created>
  <dcterms:modified xsi:type="dcterms:W3CDTF">2019-07-09T08:00:43Z</dcterms:modified>
</cp:coreProperties>
</file>