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96" r:id="rId3"/>
    <p:sldMasterId id="2147483707" r:id="rId4"/>
  </p:sldMasterIdLst>
  <p:notesMasterIdLst>
    <p:notesMasterId r:id="rId56"/>
  </p:notesMasterIdLst>
  <p:sldIdLst>
    <p:sldId id="353" r:id="rId5"/>
    <p:sldId id="328" r:id="rId6"/>
    <p:sldId id="354" r:id="rId7"/>
    <p:sldId id="356" r:id="rId8"/>
    <p:sldId id="307" r:id="rId9"/>
    <p:sldId id="357" r:id="rId10"/>
    <p:sldId id="358" r:id="rId11"/>
    <p:sldId id="308" r:id="rId12"/>
    <p:sldId id="312" r:id="rId13"/>
    <p:sldId id="313" r:id="rId14"/>
    <p:sldId id="314" r:id="rId15"/>
    <p:sldId id="359" r:id="rId16"/>
    <p:sldId id="315" r:id="rId17"/>
    <p:sldId id="316" r:id="rId18"/>
    <p:sldId id="325" r:id="rId19"/>
    <p:sldId id="324" r:id="rId20"/>
    <p:sldId id="326" r:id="rId21"/>
    <p:sldId id="327" r:id="rId22"/>
    <p:sldId id="362" r:id="rId23"/>
    <p:sldId id="361" r:id="rId24"/>
    <p:sldId id="364" r:id="rId25"/>
    <p:sldId id="332" r:id="rId26"/>
    <p:sldId id="365" r:id="rId27"/>
    <p:sldId id="367" r:id="rId28"/>
    <p:sldId id="333" r:id="rId29"/>
    <p:sldId id="334" r:id="rId30"/>
    <p:sldId id="335" r:id="rId31"/>
    <p:sldId id="336" r:id="rId32"/>
    <p:sldId id="338" r:id="rId33"/>
    <p:sldId id="337" r:id="rId34"/>
    <p:sldId id="368" r:id="rId35"/>
    <p:sldId id="369" r:id="rId36"/>
    <p:sldId id="339" r:id="rId37"/>
    <p:sldId id="321" r:id="rId38"/>
    <p:sldId id="340" r:id="rId39"/>
    <p:sldId id="341" r:id="rId40"/>
    <p:sldId id="370" r:id="rId41"/>
    <p:sldId id="371" r:id="rId42"/>
    <p:sldId id="372" r:id="rId43"/>
    <p:sldId id="373" r:id="rId44"/>
    <p:sldId id="374" r:id="rId45"/>
    <p:sldId id="376" r:id="rId46"/>
    <p:sldId id="377" r:id="rId47"/>
    <p:sldId id="379" r:id="rId48"/>
    <p:sldId id="378" r:id="rId49"/>
    <p:sldId id="494" r:id="rId50"/>
    <p:sldId id="266" r:id="rId51"/>
    <p:sldId id="275" r:id="rId52"/>
    <p:sldId id="279" r:id="rId53"/>
    <p:sldId id="267" r:id="rId54"/>
    <p:sldId id="349" r:id="rId55"/>
  </p:sldIdLst>
  <p:sldSz cx="9144000" cy="5143500" type="screen16x9"/>
  <p:notesSz cx="6858000" cy="9144000"/>
  <p:embeddedFontLst>
    <p:embeddedFont>
      <p:font typeface="#9Slide05 FS Blonde Script" panose="020B0604020202020204" charset="0"/>
      <p:italic r:id="rId57"/>
    </p:embeddedFont>
    <p:embeddedFont>
      <p:font typeface="#9Slide07 SVNKG Ten Thousand Re" panose="02040603050506020204" charset="0"/>
      <p:regular r:id="rId58"/>
    </p:embeddedFont>
    <p:embeddedFont>
      <p:font typeface=".VnTime" panose="020B7200000000000000"/>
      <p:regular r:id="rId59"/>
      <p:bold r:id="rId60"/>
      <p:italic r:id="rId61"/>
      <p:boldItalic r:id="rId62"/>
    </p:embeddedFont>
    <p:embeddedFont>
      <p:font typeface="Arial Black" panose="020B0A04020102020204" pitchFamily="34" charset="0"/>
      <p:bold r:id="rId63"/>
      <p:italic r:id="rId64"/>
    </p:embeddedFon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
      <p:font typeface="Fira Sans SemiBold" panose="020B0603050000020004" pitchFamily="34" charset="0"/>
      <p:bold r:id="rId70"/>
      <p:boldItalic r:id="rId71"/>
    </p:embeddedFont>
    <p:embeddedFont>
      <p:font typeface="Hind Madurai" panose="02000000000000000000" pitchFamily="2" charset="0"/>
      <p:regular r:id="rId72"/>
      <p:bold r:id="rId73"/>
    </p:embeddedFont>
    <p:embeddedFont>
      <p:font typeface="Londrina Solid" panose="020B0604020202020204" charset="0"/>
      <p:regular r:id="rId74"/>
    </p:embeddedFont>
    <p:embeddedFont>
      <p:font typeface="Neucha" panose="020B0604020202020204" charset="0"/>
      <p:regular r:id="rId75"/>
    </p:embeddedFont>
    <p:embeddedFont>
      <p:font typeface="Open Sans" panose="020B0606030504020204" pitchFamily="34" charset="0"/>
      <p:regular r:id="rId76"/>
      <p:bold r:id="rId77"/>
      <p:italic r:id="rId78"/>
      <p:boldItalic r:id="rId79"/>
    </p:embeddedFont>
    <p:embeddedFont>
      <p:font typeface="Poppins" panose="00000500000000000000" pitchFamily="2" charset="0"/>
      <p:regular r:id="rId80"/>
      <p:bold r:id="rId81"/>
      <p:italic r:id="rId82"/>
      <p:boldItalic r:id="rId83"/>
    </p:embeddedFont>
    <p:embeddedFont>
      <p:font typeface="Roboto" panose="02000000000000000000" pitchFamily="2" charset="0"/>
      <p:regular r:id="rId84"/>
      <p:bold r:id="rId85"/>
      <p:italic r:id="rId86"/>
      <p:boldItalic r:id="rId87"/>
    </p:embeddedFont>
    <p:embeddedFont>
      <p:font typeface="Roboto Black" panose="02000000000000000000" pitchFamily="2" charset="0"/>
      <p:bold r:id="rId88"/>
      <p:boldItalic r:id="rId89"/>
    </p:embeddedFont>
    <p:embeddedFont>
      <p:font typeface="Roboto Condensed" panose="02000000000000000000" pitchFamily="2" charset="0"/>
      <p:regular r:id="rId90"/>
      <p:bold r:id="rId91"/>
      <p:italic r:id="rId92"/>
      <p:boldItalic r:id="rId93"/>
    </p:embeddedFont>
    <p:embeddedFont>
      <p:font typeface="Wingdings 3" panose="05040102010807070707" pitchFamily="18" charset="2"/>
      <p:regular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EE909"/>
    <a:srgbClr val="FFFFFF"/>
    <a:srgbClr val="DCF3ED"/>
    <a:srgbClr val="A6CEC5"/>
    <a:srgbClr val="FFF7F2"/>
    <a:srgbClr val="F7DBCB"/>
    <a:srgbClr val="DDEBFF"/>
    <a:srgbClr val="BFD9FF"/>
    <a:srgbClr val="496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3358" autoAdjust="0"/>
  </p:normalViewPr>
  <p:slideViewPr>
    <p:cSldViewPr snapToGrid="0" showGuides="1">
      <p:cViewPr>
        <p:scale>
          <a:sx n="98" d="100"/>
          <a:sy n="98" d="100"/>
        </p:scale>
        <p:origin x="374" y="134"/>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89" Type="http://schemas.openxmlformats.org/officeDocument/2006/relationships/font" Target="fonts/font33.fntdata"/><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font" Target="fonts/font31.fntdata"/><Relationship Id="rId5" Type="http://schemas.openxmlformats.org/officeDocument/2006/relationships/slide" Target="slides/slide1.xml"/><Relationship Id="rId61" Type="http://schemas.openxmlformats.org/officeDocument/2006/relationships/font" Target="fonts/font5.fntdata"/><Relationship Id="rId82" Type="http://schemas.openxmlformats.org/officeDocument/2006/relationships/font" Target="fonts/font26.fntdata"/><Relationship Id="rId90" Type="http://schemas.openxmlformats.org/officeDocument/2006/relationships/font" Target="fonts/font34.fntdata"/><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font" Target="fonts/font37.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82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17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26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968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445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70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66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6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71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317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73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062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880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41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729d9724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729d97241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99b7ced8ff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99b7ced8ff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729d972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729d972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86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92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11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70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57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2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60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8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6"/>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1" name="Google Shape;61;p6"/>
          <p:cNvGrpSpPr/>
          <p:nvPr/>
        </p:nvGrpSpPr>
        <p:grpSpPr>
          <a:xfrm>
            <a:off x="177408" y="211549"/>
            <a:ext cx="8775666" cy="4741824"/>
            <a:chOff x="177408" y="211549"/>
            <a:chExt cx="8775666" cy="4741824"/>
          </a:xfrm>
        </p:grpSpPr>
        <p:sp>
          <p:nvSpPr>
            <p:cNvPr id="62" name="Google Shape;62;p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a:ea typeface="Neucha"/>
                <a:cs typeface="Neucha"/>
                <a:sym typeface="Neucha"/>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0208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chemeClr val="accent4"/>
        </a:solidFill>
        <a:effectLst/>
      </p:bgPr>
    </p:bg>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a:ea typeface="Neucha"/>
                <a:cs typeface="Neucha"/>
                <a:sym typeface="Neuch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56189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17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297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6338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72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8105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309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743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900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9151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7978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8326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Roboto Black" panose="02000000000000000000" pitchFamily="2" charset="0"/>
                <a:ea typeface="Roboto Black" panose="02000000000000000000" pitchFamily="2" charset="0"/>
                <a:cs typeface="Roboto Black" panose="02000000000000000000" pitchFamily="2" charset="0"/>
                <a:sym typeface="Fira Sans Extra Condensed SemiBold"/>
              </a:defRPr>
            </a:lvl1pPr>
            <a:lvl2pPr lvl="1"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9pPr>
          </a:lstStyle>
          <a:p>
            <a:endParaRPr dirty="0"/>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432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1332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56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324833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latin typeface="Roboto Black" panose="02000000000000000000" pitchFamily="2" charset="0"/>
                <a:ea typeface="Roboto Black" panose="02000000000000000000" pitchFamily="2" charset="0"/>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545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782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237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8432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386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189" lvl="0" indent="-304793" algn="ctr">
              <a:spcBef>
                <a:spcPts val="0"/>
              </a:spcBef>
              <a:spcAft>
                <a:spcPts val="0"/>
              </a:spcAft>
              <a:buSzPts val="1200"/>
              <a:buChar char="●"/>
              <a:defRPr/>
            </a:lvl1pPr>
            <a:lvl2pPr marL="914378" lvl="1" indent="-304793" algn="ctr">
              <a:spcBef>
                <a:spcPts val="1600"/>
              </a:spcBef>
              <a:spcAft>
                <a:spcPts val="0"/>
              </a:spcAft>
              <a:buSzPts val="1200"/>
              <a:buChar char="○"/>
              <a:defRPr/>
            </a:lvl2pPr>
            <a:lvl3pPr marL="1371566" lvl="2" indent="-304793" algn="ctr">
              <a:spcBef>
                <a:spcPts val="1600"/>
              </a:spcBef>
              <a:spcAft>
                <a:spcPts val="0"/>
              </a:spcAft>
              <a:buSzPts val="1200"/>
              <a:buChar char="■"/>
              <a:defRPr/>
            </a:lvl3pPr>
            <a:lvl4pPr marL="1828754" lvl="3" indent="-304793" algn="ctr">
              <a:spcBef>
                <a:spcPts val="1600"/>
              </a:spcBef>
              <a:spcAft>
                <a:spcPts val="0"/>
              </a:spcAft>
              <a:buSzPts val="1200"/>
              <a:buChar char="●"/>
              <a:defRPr/>
            </a:lvl4pPr>
            <a:lvl5pPr marL="2285943" lvl="4" indent="-304793" algn="ctr">
              <a:spcBef>
                <a:spcPts val="1600"/>
              </a:spcBef>
              <a:spcAft>
                <a:spcPts val="0"/>
              </a:spcAft>
              <a:buSzPts val="1200"/>
              <a:buChar char="○"/>
              <a:defRPr/>
            </a:lvl5pPr>
            <a:lvl6pPr marL="2743132" lvl="5" indent="-304793" algn="ctr">
              <a:spcBef>
                <a:spcPts val="1600"/>
              </a:spcBef>
              <a:spcAft>
                <a:spcPts val="0"/>
              </a:spcAft>
              <a:buSzPts val="1200"/>
              <a:buChar char="■"/>
              <a:defRPr/>
            </a:lvl6pPr>
            <a:lvl7pPr marL="3200320" lvl="6" indent="-304793" algn="ctr">
              <a:spcBef>
                <a:spcPts val="1600"/>
              </a:spcBef>
              <a:spcAft>
                <a:spcPts val="0"/>
              </a:spcAft>
              <a:buSzPts val="1200"/>
              <a:buChar char="●"/>
              <a:defRPr/>
            </a:lvl7pPr>
            <a:lvl8pPr marL="3657509" lvl="7" indent="-304793" algn="ctr">
              <a:spcBef>
                <a:spcPts val="1600"/>
              </a:spcBef>
              <a:spcAft>
                <a:spcPts val="0"/>
              </a:spcAft>
              <a:buSzPts val="1200"/>
              <a:buChar char="○"/>
              <a:defRPr/>
            </a:lvl8pPr>
            <a:lvl9pPr marL="4114697" lvl="8" indent="-304793"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474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092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4229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518532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72" r:id="rId2"/>
    <p:sldLayoutId id="214748367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89" r:id="rId9"/>
    <p:sldLayoutId id="2147483690" r:id="rId10"/>
    <p:sldLayoutId id="2147483692" r:id="rId11"/>
    <p:sldLayoutId id="2147483693"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dirty="0"/>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17352739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36968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gif"/><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36.gif"/><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4.gif"/></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png"/><Relationship Id="rId5" Type="http://schemas.microsoft.com/office/2007/relationships/hdphoto" Target="../media/hdphoto6.wdp"/><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9.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céanographe Drôle Ou Plongeur Vecteurs libres de droits et plus d&amp;#39;images  vectorielles de Adulte - iStock">
            <a:extLst>
              <a:ext uri="{FF2B5EF4-FFF2-40B4-BE49-F238E27FC236}">
                <a16:creationId xmlns:a16="http://schemas.microsoft.com/office/drawing/2014/main" id="{ED901E80-E617-2C40-B209-10EBD0D83F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4" b="96778" l="4102" r="97266">
                        <a14:foregroundMark x1="45020" y1="8378" x2="53027" y2="9237"/>
                        <a14:foregroundMark x1="42383" y1="5908" x2="50879" y2="5048"/>
                        <a14:foregroundMark x1="50879" y1="5048" x2="51563" y2="5048"/>
                        <a14:foregroundMark x1="42578" y1="4189" x2="46191" y2="4189"/>
                        <a14:foregroundMark x1="53418" y1="21267" x2="59570" y2="45435"/>
                        <a14:foregroundMark x1="60352" y1="34264" x2="61133" y2="43931"/>
                        <a14:foregroundMark x1="42578" y1="26531" x2="42578" y2="35124"/>
                        <a14:foregroundMark x1="72363" y1="71321" x2="90918" y2="66917"/>
                        <a14:foregroundMark x1="90918" y1="66917" x2="90918" y2="66917"/>
                        <a14:foregroundMark x1="89355" y1="63910" x2="92285" y2="73792"/>
                        <a14:foregroundMark x1="92676" y1="68528" x2="94531" y2="82277"/>
                        <a14:foregroundMark x1="94141" y1="72180" x2="95703" y2="85607"/>
                        <a14:foregroundMark x1="95313" y1="75510" x2="97266" y2="83136"/>
                        <a14:foregroundMark x1="81348" y1="86681" x2="88086" y2="94844"/>
                        <a14:foregroundMark x1="77148" y1="81418" x2="85742" y2="91515"/>
                        <a14:foregroundMark x1="91699" y1="95489" x2="92871" y2="96992"/>
                        <a14:foregroundMark x1="39258" y1="67991" x2="37402" y2="70892"/>
                        <a14:foregroundMark x1="44238" y1="54458" x2="43848" y2="54458"/>
                        <a14:foregroundMark x1="30469" y1="12782" x2="22852" y2="17293"/>
                        <a14:foregroundMark x1="17480" y1="1504" x2="17480" y2="1504"/>
                        <a14:foregroundMark x1="22070" y1="4834" x2="22070" y2="4834"/>
                        <a14:foregroundMark x1="19238" y1="9667" x2="19238" y2="9667"/>
                        <a14:foregroundMark x1="17480" y1="14071" x2="17480" y2="14071"/>
                        <a14:foregroundMark x1="14453" y1="10311" x2="14453" y2="10311"/>
                        <a14:foregroundMark x1="17676" y1="18045" x2="17676" y2="18045"/>
                        <a14:foregroundMark x1="20898" y1="14286" x2="20898" y2="14286"/>
                        <a14:foregroundMark x1="4102" y1="13426" x2="13477" y2="20623"/>
                        <a14:foregroundMark x1="34277" y1="79484" x2="29004" y2="84533"/>
                        <a14:foregroundMark x1="31445" y1="10849" x2="30957" y2="11171"/>
                        <a14:foregroundMark x1="24805" y1="12030" x2="24805" y2="12030"/>
                        <a14:foregroundMark x1="28613" y1="78303" x2="28613" y2="78303"/>
                        <a14:foregroundMark x1="29688" y1="79484" x2="28320" y2="85070"/>
                        <a14:foregroundMark x1="26855" y1="88722" x2="26855" y2="88722"/>
                        <a14:foregroundMark x1="25781" y1="82170" x2="25781" y2="82170"/>
                        <a14:foregroundMark x1="25586" y1="90226" x2="25586" y2="90226"/>
                        <a14:backgroundMark x1="26855" y1="57465" x2="18652" y2="53598"/>
                        <a14:backgroundMark x1="27246" y1="61654" x2="21582" y2="58432"/>
                        <a14:backgroundMark x1="20410" y1="55854" x2="12012" y2="52954"/>
                        <a14:backgroundMark x1="23047" y1="58324" x2="23047" y2="58324"/>
                        <a14:backgroundMark x1="23535" y1="58002" x2="19629" y2="57035"/>
                      </a14:backgroundRemoval>
                    </a14:imgEffect>
                  </a14:imgLayer>
                </a14:imgProps>
              </a:ext>
              <a:ext uri="{28A0092B-C50C-407E-A947-70E740481C1C}">
                <a14:useLocalDpi xmlns:a14="http://schemas.microsoft.com/office/drawing/2010/main" val="0"/>
              </a:ext>
            </a:extLst>
          </a:blip>
          <a:srcRect/>
          <a:stretch>
            <a:fillRect/>
          </a:stretch>
        </p:blipFill>
        <p:spPr bwMode="auto">
          <a:xfrm rot="21430184">
            <a:off x="6687897" y="2633186"/>
            <a:ext cx="2551659" cy="2560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9293A5D-4E0E-01E2-C2E3-800BDCAF437C}"/>
              </a:ext>
            </a:extLst>
          </p:cNvPr>
          <p:cNvPicPr>
            <a:picLocks noChangeAspect="1"/>
          </p:cNvPicPr>
          <p:nvPr/>
        </p:nvPicPr>
        <p:blipFill rotWithShape="1">
          <a:blip r:embed="rId4"/>
          <a:srcRect b="8157"/>
          <a:stretch/>
        </p:blipFill>
        <p:spPr>
          <a:xfrm>
            <a:off x="-97436" y="-79948"/>
            <a:ext cx="2529845" cy="2323476"/>
          </a:xfrm>
          <a:prstGeom prst="rect">
            <a:avLst/>
          </a:prstGeom>
        </p:spPr>
      </p:pic>
      <p:sp>
        <p:nvSpPr>
          <p:cNvPr id="2" name="TextBox 1">
            <a:extLst>
              <a:ext uri="{FF2B5EF4-FFF2-40B4-BE49-F238E27FC236}">
                <a16:creationId xmlns:a16="http://schemas.microsoft.com/office/drawing/2014/main" id="{5AADE4CB-53E1-158A-3EC2-9FDE5D3C8E0D}"/>
              </a:ext>
            </a:extLst>
          </p:cNvPr>
          <p:cNvSpPr txBox="1"/>
          <p:nvPr/>
        </p:nvSpPr>
        <p:spPr>
          <a:xfrm>
            <a:off x="2784185" y="1207538"/>
            <a:ext cx="3420534" cy="707886"/>
          </a:xfrm>
          <a:prstGeom prst="rect">
            <a:avLst/>
          </a:prstGeom>
          <a:noFill/>
        </p:spPr>
        <p:txBody>
          <a:bodyPr wrap="square" rtlCol="0">
            <a:spAutoFit/>
          </a:bodyPr>
          <a:lstStyle/>
          <a:p>
            <a:pPr algn="ctr"/>
            <a:r>
              <a:rPr lang="en-US" sz="4000" dirty="0" err="1">
                <a:solidFill>
                  <a:srgbClr val="002060"/>
                </a:solidFill>
                <a:latin typeface="Roboto Black" panose="02000000000000000000" pitchFamily="2" charset="0"/>
              </a:rPr>
              <a:t>Bài</a:t>
            </a:r>
            <a:r>
              <a:rPr lang="en-US" sz="4000" dirty="0">
                <a:solidFill>
                  <a:srgbClr val="002060"/>
                </a:solidFill>
                <a:latin typeface="Roboto Black" panose="02000000000000000000" pitchFamily="2" charset="0"/>
              </a:rPr>
              <a:t> 17</a:t>
            </a:r>
          </a:p>
        </p:txBody>
      </p:sp>
      <p:sp>
        <p:nvSpPr>
          <p:cNvPr id="3" name="TextBox 2">
            <a:extLst>
              <a:ext uri="{FF2B5EF4-FFF2-40B4-BE49-F238E27FC236}">
                <a16:creationId xmlns:a16="http://schemas.microsoft.com/office/drawing/2014/main" id="{0421543C-DB4A-A5B9-61BC-B92BFED68468}"/>
              </a:ext>
            </a:extLst>
          </p:cNvPr>
          <p:cNvSpPr txBox="1"/>
          <p:nvPr/>
        </p:nvSpPr>
        <p:spPr>
          <a:xfrm>
            <a:off x="1801120" y="2009028"/>
            <a:ext cx="5386664" cy="1323439"/>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ÁP SUẤT CHẤT LỎNG VÀ CHẤT KHÍ</a:t>
            </a:r>
          </a:p>
        </p:txBody>
      </p:sp>
      <p:sp>
        <p:nvSpPr>
          <p:cNvPr id="4" name="Google Shape;447;p30">
            <a:extLst>
              <a:ext uri="{FF2B5EF4-FFF2-40B4-BE49-F238E27FC236}">
                <a16:creationId xmlns:a16="http://schemas.microsoft.com/office/drawing/2014/main" id="{F32C90E1-4E9B-7F95-F7DE-54596380CB24}"/>
              </a:ext>
            </a:extLst>
          </p:cNvPr>
          <p:cNvSpPr txBox="1">
            <a:spLocks/>
          </p:cNvSpPr>
          <p:nvPr/>
        </p:nvSpPr>
        <p:spPr>
          <a:xfrm>
            <a:off x="2886504" y="3519676"/>
            <a:ext cx="331821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pPr algn="ctr"/>
            <a:r>
              <a:rPr lang="en-US" sz="2400" dirty="0" err="1">
                <a:solidFill>
                  <a:srgbClr val="002060"/>
                </a:solidFill>
                <a:latin typeface="Roboto Condensed" panose="02000000000000000000" pitchFamily="2" charset="0"/>
              </a:rPr>
              <a:t>Giáo</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viên</a:t>
            </a:r>
            <a:r>
              <a:rPr lang="en-US" sz="2400" dirty="0">
                <a:solidFill>
                  <a:srgbClr val="002060"/>
                </a:solidFill>
                <a:latin typeface="Roboto Condensed" panose="02000000000000000000" pitchFamily="2" charset="0"/>
              </a:rPr>
              <a:t>:</a:t>
            </a:r>
          </a:p>
        </p:txBody>
      </p:sp>
    </p:spTree>
    <p:extLst>
      <p:ext uri="{BB962C8B-B14F-4D97-AF65-F5344CB8AC3E}">
        <p14:creationId xmlns:p14="http://schemas.microsoft.com/office/powerpoint/2010/main" val="73477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21" name="Arrow: Pentagon 120">
            <a:extLst>
              <a:ext uri="{FF2B5EF4-FFF2-40B4-BE49-F238E27FC236}">
                <a16:creationId xmlns:a16="http://schemas.microsoft.com/office/drawing/2014/main" id="{1C4EDEDC-B639-4D5F-9DF7-F642BF25809A}"/>
              </a:ext>
            </a:extLst>
          </p:cNvPr>
          <p:cNvSpPr/>
          <p:nvPr/>
        </p:nvSpPr>
        <p:spPr>
          <a:xfrm>
            <a:off x="598841" y="1560421"/>
            <a:ext cx="1515710" cy="325529"/>
          </a:xfrm>
          <a:prstGeom prst="homePlate">
            <a:avLst/>
          </a:prstGeom>
          <a:solidFill>
            <a:schemeClr val="accent1">
              <a:lumMod val="60000"/>
              <a:lumOff val="40000"/>
            </a:schemeClr>
          </a:solidFill>
          <a:ln w="28575">
            <a:solidFill>
              <a:schemeClr val="tx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Kết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quả</a:t>
            </a:r>
            <a:r>
              <a:rPr lang="en-US" sz="2400" dirty="0">
                <a:solidFill>
                  <a:srgbClr val="002060"/>
                </a:solidFill>
                <a:latin typeface="#9Slide05 FS Blonde Script" panose="03000503000000000000" pitchFamily="65" charset="0"/>
                <a:cs typeface="#9Slide03 Arima Madurai Black" panose="00000A00000000000000" pitchFamily="2" charset="0"/>
              </a:rPr>
              <a:t> </a:t>
            </a:r>
          </a:p>
        </p:txBody>
      </p:sp>
      <p:grpSp>
        <p:nvGrpSpPr>
          <p:cNvPr id="122" name="Group 22">
            <a:extLst>
              <a:ext uri="{FF2B5EF4-FFF2-40B4-BE49-F238E27FC236}">
                <a16:creationId xmlns:a16="http://schemas.microsoft.com/office/drawing/2014/main" id="{587532FE-EE96-4B86-A1C6-A8D18BA7EB27}"/>
              </a:ext>
            </a:extLst>
          </p:cNvPr>
          <p:cNvGrpSpPr>
            <a:grpSpLocks/>
          </p:cNvGrpSpPr>
          <p:nvPr/>
        </p:nvGrpSpPr>
        <p:grpSpPr bwMode="auto">
          <a:xfrm>
            <a:off x="5019094" y="1524114"/>
            <a:ext cx="3276600" cy="3124200"/>
            <a:chOff x="3456" y="1344"/>
            <a:chExt cx="2064" cy="1968"/>
          </a:xfrm>
        </p:grpSpPr>
        <p:sp>
          <p:nvSpPr>
            <p:cNvPr id="123" name="Rectangle 23" descr="Dashed horizontal">
              <a:extLst>
                <a:ext uri="{FF2B5EF4-FFF2-40B4-BE49-F238E27FC236}">
                  <a16:creationId xmlns:a16="http://schemas.microsoft.com/office/drawing/2014/main" id="{386C8219-5F60-4108-8291-CE3F3DD0F4AE}"/>
                </a:ext>
              </a:extLst>
            </p:cNvPr>
            <p:cNvSpPr>
              <a:spLocks noChangeArrowheads="1"/>
            </p:cNvSpPr>
            <p:nvPr/>
          </p:nvSpPr>
          <p:spPr bwMode="auto">
            <a:xfrm>
              <a:off x="3456" y="2343"/>
              <a:ext cx="2062" cy="969"/>
            </a:xfrm>
            <a:prstGeom prst="rect">
              <a:avLst/>
            </a:prstGeom>
            <a:pattFill prst="dashHorz">
              <a:fgClr>
                <a:schemeClr val="bg1"/>
              </a:fgClr>
              <a:bgClr>
                <a:schemeClr val="hlink"/>
              </a:bgClr>
            </a:pattFill>
            <a:ln w="76200">
              <a:solidFill>
                <a:schemeClr val="bg2"/>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4" name="Line 24">
              <a:extLst>
                <a:ext uri="{FF2B5EF4-FFF2-40B4-BE49-F238E27FC236}">
                  <a16:creationId xmlns:a16="http://schemas.microsoft.com/office/drawing/2014/main" id="{9AFA92B9-67A4-492A-87ED-E9D54532CA1D}"/>
                </a:ext>
              </a:extLst>
            </p:cNvPr>
            <p:cNvSpPr>
              <a:spLocks noChangeShapeType="1"/>
            </p:cNvSpPr>
            <p:nvPr/>
          </p:nvSpPr>
          <p:spPr bwMode="auto">
            <a:xfrm>
              <a:off x="3456" y="1868"/>
              <a:ext cx="0" cy="551"/>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5">
              <a:extLst>
                <a:ext uri="{FF2B5EF4-FFF2-40B4-BE49-F238E27FC236}">
                  <a16:creationId xmlns:a16="http://schemas.microsoft.com/office/drawing/2014/main" id="{A778E6B6-6A79-4BCF-8968-BC9D4EB3A426}"/>
                </a:ext>
              </a:extLst>
            </p:cNvPr>
            <p:cNvSpPr>
              <a:spLocks noChangeShapeType="1"/>
            </p:cNvSpPr>
            <p:nvPr/>
          </p:nvSpPr>
          <p:spPr bwMode="auto">
            <a:xfrm>
              <a:off x="5520" y="1909"/>
              <a:ext cx="0" cy="550"/>
            </a:xfrm>
            <a:prstGeom prst="line">
              <a:avLst/>
            </a:prstGeom>
            <a:noFill/>
            <a:ln w="762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6" name="Group 26">
              <a:extLst>
                <a:ext uri="{FF2B5EF4-FFF2-40B4-BE49-F238E27FC236}">
                  <a16:creationId xmlns:a16="http://schemas.microsoft.com/office/drawing/2014/main" id="{C2341D27-5858-4DAC-9505-466F1E8401C9}"/>
                </a:ext>
              </a:extLst>
            </p:cNvPr>
            <p:cNvGrpSpPr>
              <a:grpSpLocks/>
            </p:cNvGrpSpPr>
            <p:nvPr/>
          </p:nvGrpSpPr>
          <p:grpSpPr bwMode="auto">
            <a:xfrm>
              <a:off x="3679" y="1351"/>
              <a:ext cx="384" cy="1776"/>
              <a:chOff x="3072" y="768"/>
              <a:chExt cx="384" cy="1776"/>
            </a:xfrm>
          </p:grpSpPr>
          <p:grpSp>
            <p:nvGrpSpPr>
              <p:cNvPr id="182" name="Group 27">
                <a:extLst>
                  <a:ext uri="{FF2B5EF4-FFF2-40B4-BE49-F238E27FC236}">
                    <a16:creationId xmlns:a16="http://schemas.microsoft.com/office/drawing/2014/main" id="{BCF0A0E2-48FE-4B9D-AA8A-E88FFB439080}"/>
                  </a:ext>
                </a:extLst>
              </p:cNvPr>
              <p:cNvGrpSpPr>
                <a:grpSpLocks/>
              </p:cNvGrpSpPr>
              <p:nvPr/>
            </p:nvGrpSpPr>
            <p:grpSpPr bwMode="auto">
              <a:xfrm>
                <a:off x="3072" y="768"/>
                <a:ext cx="384" cy="1776"/>
                <a:chOff x="3072" y="768"/>
                <a:chExt cx="384" cy="1776"/>
              </a:xfrm>
            </p:grpSpPr>
            <p:sp>
              <p:nvSpPr>
                <p:cNvPr id="185" name="Rectangle 28">
                  <a:extLst>
                    <a:ext uri="{FF2B5EF4-FFF2-40B4-BE49-F238E27FC236}">
                      <a16:creationId xmlns:a16="http://schemas.microsoft.com/office/drawing/2014/main" id="{A16113B7-0667-4478-8BEF-1D2147EBF9DC}"/>
                    </a:ext>
                  </a:extLst>
                </p:cNvPr>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p:spPr>
              <p:txBody>
                <a:bodyPr wrap="none" anchor="ctr"/>
                <a:lstStyle/>
                <a:p>
                  <a:pPr fontAlgn="auto">
                    <a:spcBef>
                      <a:spcPts val="0"/>
                    </a:spcBef>
                    <a:spcAft>
                      <a:spcPts val="0"/>
                    </a:spcAft>
                    <a:defRPr/>
                  </a:pPr>
                  <a:endParaRPr lang="en-US">
                    <a:latin typeface="+mn-lt"/>
                    <a:cs typeface="+mn-cs"/>
                  </a:endParaRPr>
                </a:p>
              </p:txBody>
            </p:sp>
            <p:sp>
              <p:nvSpPr>
                <p:cNvPr id="186" name="Rectangle 29">
                  <a:extLst>
                    <a:ext uri="{FF2B5EF4-FFF2-40B4-BE49-F238E27FC236}">
                      <a16:creationId xmlns:a16="http://schemas.microsoft.com/office/drawing/2014/main" id="{B5F84BE2-F8AD-4AA8-ACD7-CADEB6A91D0E}"/>
                    </a:ext>
                  </a:extLst>
                </p:cNvPr>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183" name="Line 30">
                <a:extLst>
                  <a:ext uri="{FF2B5EF4-FFF2-40B4-BE49-F238E27FC236}">
                    <a16:creationId xmlns:a16="http://schemas.microsoft.com/office/drawing/2014/main" id="{3C5DBB28-EBB4-4FBB-83A3-AC173C11B5CA}"/>
                  </a:ext>
                </a:extLst>
              </p:cNvPr>
              <p:cNvSpPr>
                <a:spLocks noChangeShapeType="1"/>
              </p:cNvSpPr>
              <p:nvPr/>
            </p:nvSpPr>
            <p:spPr bwMode="auto">
              <a:xfrm>
                <a:off x="3120" y="768"/>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31">
                <a:extLst>
                  <a:ext uri="{FF2B5EF4-FFF2-40B4-BE49-F238E27FC236}">
                    <a16:creationId xmlns:a16="http://schemas.microsoft.com/office/drawing/2014/main" id="{859AEA8C-9523-4CE7-AA67-1F2799505871}"/>
                  </a:ext>
                </a:extLst>
              </p:cNvPr>
              <p:cNvSpPr>
                <a:spLocks noChangeShapeType="1"/>
              </p:cNvSpPr>
              <p:nvPr/>
            </p:nvSpPr>
            <p:spPr bwMode="auto">
              <a:xfrm>
                <a:off x="3408" y="768"/>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7" name="Freeform 32">
              <a:extLst>
                <a:ext uri="{FF2B5EF4-FFF2-40B4-BE49-F238E27FC236}">
                  <a16:creationId xmlns:a16="http://schemas.microsoft.com/office/drawing/2014/main" id="{FACA73E3-2EEB-47F7-ADA4-876E35EB3947}"/>
                </a:ext>
              </a:extLst>
            </p:cNvPr>
            <p:cNvSpPr>
              <a:spLocks/>
            </p:cNvSpPr>
            <p:nvPr/>
          </p:nvSpPr>
          <p:spPr bwMode="auto">
            <a:xfrm>
              <a:off x="3636" y="1344"/>
              <a:ext cx="384" cy="1727"/>
            </a:xfrm>
            <a:custGeom>
              <a:avLst/>
              <a:gdLst>
                <a:gd name="T0" fmla="*/ 240 w 384"/>
                <a:gd name="T1" fmla="*/ 1422 h 1784"/>
                <a:gd name="T2" fmla="*/ 96 w 384"/>
                <a:gd name="T3" fmla="*/ 1268 h 1784"/>
                <a:gd name="T4" fmla="*/ 144 w 384"/>
                <a:gd name="T5" fmla="*/ 1001 h 1784"/>
                <a:gd name="T6" fmla="*/ 336 w 384"/>
                <a:gd name="T7" fmla="*/ 733 h 1784"/>
                <a:gd name="T8" fmla="*/ 384 w 384"/>
                <a:gd name="T9" fmla="*/ 619 h 1784"/>
                <a:gd name="T10" fmla="*/ 336 w 384"/>
                <a:gd name="T11" fmla="*/ 466 h 1784"/>
                <a:gd name="T12" fmla="*/ 192 w 384"/>
                <a:gd name="T13" fmla="*/ 350 h 1784"/>
                <a:gd name="T14" fmla="*/ 144 w 384"/>
                <a:gd name="T15" fmla="*/ 83 h 1784"/>
                <a:gd name="T16" fmla="*/ 96 w 384"/>
                <a:gd name="T17" fmla="*/ 8 h 1784"/>
                <a:gd name="T18" fmla="*/ 48 w 384"/>
                <a:gd name="T19" fmla="*/ 121 h 1784"/>
                <a:gd name="T20" fmla="*/ 0 w 384"/>
                <a:gd name="T21" fmla="*/ 236 h 1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1784"/>
                <a:gd name="T35" fmla="*/ 384 w 384"/>
                <a:gd name="T36" fmla="*/ 1784 h 1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128" name="Group 36">
              <a:extLst>
                <a:ext uri="{FF2B5EF4-FFF2-40B4-BE49-F238E27FC236}">
                  <a16:creationId xmlns:a16="http://schemas.microsoft.com/office/drawing/2014/main" id="{C37C85EB-7144-4B83-91FA-53E906D35FA1}"/>
                </a:ext>
              </a:extLst>
            </p:cNvPr>
            <p:cNvGrpSpPr>
              <a:grpSpLocks/>
            </p:cNvGrpSpPr>
            <p:nvPr/>
          </p:nvGrpSpPr>
          <p:grpSpPr bwMode="auto">
            <a:xfrm rot="-1767886">
              <a:off x="4560" y="1397"/>
              <a:ext cx="384" cy="1776"/>
              <a:chOff x="3072" y="768"/>
              <a:chExt cx="384" cy="1776"/>
            </a:xfrm>
          </p:grpSpPr>
          <p:grpSp>
            <p:nvGrpSpPr>
              <p:cNvPr id="130" name="Group 37">
                <a:extLst>
                  <a:ext uri="{FF2B5EF4-FFF2-40B4-BE49-F238E27FC236}">
                    <a16:creationId xmlns:a16="http://schemas.microsoft.com/office/drawing/2014/main" id="{88CD17FC-CAC7-4623-9312-A7F049B8FBA3}"/>
                  </a:ext>
                </a:extLst>
              </p:cNvPr>
              <p:cNvGrpSpPr>
                <a:grpSpLocks/>
              </p:cNvGrpSpPr>
              <p:nvPr/>
            </p:nvGrpSpPr>
            <p:grpSpPr bwMode="auto">
              <a:xfrm>
                <a:off x="3072" y="768"/>
                <a:ext cx="384" cy="1776"/>
                <a:chOff x="3072" y="768"/>
                <a:chExt cx="384" cy="1776"/>
              </a:xfrm>
            </p:grpSpPr>
            <p:sp>
              <p:nvSpPr>
                <p:cNvPr id="180" name="Rectangle 38">
                  <a:extLst>
                    <a:ext uri="{FF2B5EF4-FFF2-40B4-BE49-F238E27FC236}">
                      <a16:creationId xmlns:a16="http://schemas.microsoft.com/office/drawing/2014/main" id="{BBE9AEE8-D94B-4909-8A96-4BCFF667F733}"/>
                    </a:ext>
                  </a:extLst>
                </p:cNvPr>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p:spPr>
              <p:txBody>
                <a:bodyPr wrap="none" anchor="ctr"/>
                <a:lstStyle/>
                <a:p>
                  <a:pPr fontAlgn="auto">
                    <a:spcBef>
                      <a:spcPts val="0"/>
                    </a:spcBef>
                    <a:spcAft>
                      <a:spcPts val="0"/>
                    </a:spcAft>
                    <a:defRPr/>
                  </a:pPr>
                  <a:endParaRPr lang="en-US">
                    <a:latin typeface="+mn-lt"/>
                    <a:cs typeface="+mn-cs"/>
                  </a:endParaRPr>
                </a:p>
              </p:txBody>
            </p:sp>
            <p:sp>
              <p:nvSpPr>
                <p:cNvPr id="181" name="Rectangle 39">
                  <a:extLst>
                    <a:ext uri="{FF2B5EF4-FFF2-40B4-BE49-F238E27FC236}">
                      <a16:creationId xmlns:a16="http://schemas.microsoft.com/office/drawing/2014/main" id="{435F6B03-E857-4D19-925D-D78E743641BA}"/>
                    </a:ext>
                  </a:extLst>
                </p:cNvPr>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131" name="Line 40">
                <a:extLst>
                  <a:ext uri="{FF2B5EF4-FFF2-40B4-BE49-F238E27FC236}">
                    <a16:creationId xmlns:a16="http://schemas.microsoft.com/office/drawing/2014/main" id="{90C73479-3645-469E-A55D-47BECD8DE798}"/>
                  </a:ext>
                </a:extLst>
              </p:cNvPr>
              <p:cNvSpPr>
                <a:spLocks noChangeShapeType="1"/>
              </p:cNvSpPr>
              <p:nvPr/>
            </p:nvSpPr>
            <p:spPr bwMode="auto">
              <a:xfrm>
                <a:off x="3120" y="768"/>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41">
                <a:extLst>
                  <a:ext uri="{FF2B5EF4-FFF2-40B4-BE49-F238E27FC236}">
                    <a16:creationId xmlns:a16="http://schemas.microsoft.com/office/drawing/2014/main" id="{1C41D8E4-AEBF-48C6-8F6E-C663A7EA215D}"/>
                  </a:ext>
                </a:extLst>
              </p:cNvPr>
              <p:cNvSpPr>
                <a:spLocks noChangeShapeType="1"/>
              </p:cNvSpPr>
              <p:nvPr/>
            </p:nvSpPr>
            <p:spPr bwMode="auto">
              <a:xfrm>
                <a:off x="3408" y="768"/>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9" name="Freeform 42">
              <a:extLst>
                <a:ext uri="{FF2B5EF4-FFF2-40B4-BE49-F238E27FC236}">
                  <a16:creationId xmlns:a16="http://schemas.microsoft.com/office/drawing/2014/main" id="{FD06F8AC-8C77-47CB-9A1C-F0B352E723D7}"/>
                </a:ext>
              </a:extLst>
            </p:cNvPr>
            <p:cNvSpPr>
              <a:spLocks/>
            </p:cNvSpPr>
            <p:nvPr/>
          </p:nvSpPr>
          <p:spPr bwMode="auto">
            <a:xfrm rot="-1767886">
              <a:off x="4496" y="1433"/>
              <a:ext cx="384" cy="1727"/>
            </a:xfrm>
            <a:custGeom>
              <a:avLst/>
              <a:gdLst>
                <a:gd name="T0" fmla="*/ 240 w 384"/>
                <a:gd name="T1" fmla="*/ 1422 h 1784"/>
                <a:gd name="T2" fmla="*/ 96 w 384"/>
                <a:gd name="T3" fmla="*/ 1268 h 1784"/>
                <a:gd name="T4" fmla="*/ 144 w 384"/>
                <a:gd name="T5" fmla="*/ 1001 h 1784"/>
                <a:gd name="T6" fmla="*/ 336 w 384"/>
                <a:gd name="T7" fmla="*/ 733 h 1784"/>
                <a:gd name="T8" fmla="*/ 384 w 384"/>
                <a:gd name="T9" fmla="*/ 619 h 1784"/>
                <a:gd name="T10" fmla="*/ 336 w 384"/>
                <a:gd name="T11" fmla="*/ 466 h 1784"/>
                <a:gd name="T12" fmla="*/ 192 w 384"/>
                <a:gd name="T13" fmla="*/ 350 h 1784"/>
                <a:gd name="T14" fmla="*/ 144 w 384"/>
                <a:gd name="T15" fmla="*/ 83 h 1784"/>
                <a:gd name="T16" fmla="*/ 96 w 384"/>
                <a:gd name="T17" fmla="*/ 8 h 1784"/>
                <a:gd name="T18" fmla="*/ 48 w 384"/>
                <a:gd name="T19" fmla="*/ 121 h 1784"/>
                <a:gd name="T20" fmla="*/ 0 w 384"/>
                <a:gd name="T21" fmla="*/ 236 h 1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1784"/>
                <a:gd name="T35" fmla="*/ 384 w 384"/>
                <a:gd name="T36" fmla="*/ 1784 h 1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sp>
        <p:nvSpPr>
          <p:cNvPr id="2" name="Rectangle: Rounded Corners 1">
            <a:extLst>
              <a:ext uri="{FF2B5EF4-FFF2-40B4-BE49-F238E27FC236}">
                <a16:creationId xmlns:a16="http://schemas.microsoft.com/office/drawing/2014/main" id="{49764345-1447-4073-B894-F09F23C83AB3}"/>
              </a:ext>
            </a:extLst>
          </p:cNvPr>
          <p:cNvSpPr/>
          <p:nvPr/>
        </p:nvSpPr>
        <p:spPr>
          <a:xfrm>
            <a:off x="705949" y="2091093"/>
            <a:ext cx="3931227" cy="1688302"/>
          </a:xfrm>
          <a:prstGeom prst="roundRect">
            <a:avLst/>
          </a:prstGeom>
          <a:solidFill>
            <a:schemeClr val="accent3">
              <a:lumMod val="20000"/>
              <a:lumOff val="80000"/>
            </a:schemeClr>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dirty="0" err="1">
                <a:solidFill>
                  <a:srgbClr val="002060"/>
                </a:solidFill>
                <a:latin typeface="Roboto" panose="02000000000000000000" pitchFamily="2" charset="0"/>
                <a:cs typeface="#9Slide03 Arima Madurai ExtraBo" panose="00000900000000000000" pitchFamily="2" charset="0"/>
              </a:rPr>
              <a:t>Khi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nhấn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r>
              <a:rPr lang="en-US" sz="1800" dirty="0">
                <a:solidFill>
                  <a:srgbClr val="002060"/>
                </a:solidFill>
                <a:latin typeface="Roboto" panose="02000000000000000000" pitchFamily="2" charset="0"/>
                <a:cs typeface="#9Slide03 Arima Madurai ExtraBo" panose="00000900000000000000" pitchFamily="2" charset="0"/>
              </a:rPr>
              <a:t> n</a:t>
            </a:r>
            <a:r>
              <a:rPr lang="vi-VN" sz="1800" dirty="0">
                <a:solidFill>
                  <a:srgbClr val="002060"/>
                </a:solidFill>
                <a:latin typeface="Roboto" panose="02000000000000000000" pitchFamily="2" charset="0"/>
                <a:cs typeface="#9Slide03 Arima Madurai ExtraBo" panose="00000900000000000000" pitchFamily="2" charset="0"/>
              </a:rPr>
              <a:t>ư</a:t>
            </a:r>
            <a:r>
              <a:rPr lang="en-US" sz="1800" dirty="0" err="1">
                <a:solidFill>
                  <a:srgbClr val="002060"/>
                </a:solidFill>
                <a:latin typeface="Roboto" panose="02000000000000000000" pitchFamily="2" charset="0"/>
                <a:cs typeface="#9Slide03 Arima Madurai ExtraBo" panose="00000900000000000000" pitchFamily="2" charset="0"/>
              </a:rPr>
              <a:t>ớc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rồi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buông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tay</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kéo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sợi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dây</a:t>
            </a:r>
            <a:r>
              <a:rPr lang="en-US" sz="1800" dirty="0">
                <a:solidFill>
                  <a:srgbClr val="002060"/>
                </a:solidFill>
                <a:latin typeface="Roboto" panose="02000000000000000000" pitchFamily="2" charset="0"/>
                <a:cs typeface="#9Slide03 Arima Madurai ExtraBo" panose="00000900000000000000" pitchFamily="2" charset="0"/>
              </a:rPr>
              <a:t> ra, </a:t>
            </a:r>
            <a:r>
              <a:rPr lang="en-US" sz="1800" dirty="0" err="1">
                <a:solidFill>
                  <a:srgbClr val="002060"/>
                </a:solidFill>
                <a:latin typeface="Roboto" panose="02000000000000000000" pitchFamily="2" charset="0"/>
                <a:cs typeface="#9Slide03 Arima Madurai ExtraBo" panose="00000900000000000000" pitchFamily="2" charset="0"/>
              </a:rPr>
              <a:t>miếng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bìa</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vẫn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không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rời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khỏi</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đáy</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kể</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cả</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khi</a:t>
            </a:r>
            <a:r>
              <a:rPr lang="en-US" sz="1800" dirty="0">
                <a:solidFill>
                  <a:srgbClr val="002060"/>
                </a:solidFill>
                <a:latin typeface="Roboto" panose="02000000000000000000" pitchFamily="2" charset="0"/>
                <a:cs typeface="#9Slide03 Arima Madurai ExtraBo" panose="00000900000000000000" pitchFamily="2" charset="0"/>
              </a:rPr>
              <a:t> quay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theo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ph</a:t>
            </a:r>
            <a:r>
              <a:rPr lang="vi-VN" sz="1800" dirty="0">
                <a:solidFill>
                  <a:srgbClr val="002060"/>
                </a:solidFill>
                <a:latin typeface="Roboto" panose="02000000000000000000" pitchFamily="2" charset="0"/>
                <a:cs typeface="#9Slide03 Arima Madurai ExtraBo" panose="00000900000000000000" pitchFamily="2" charset="0"/>
              </a:rPr>
              <a:t>ư</a:t>
            </a:r>
            <a:r>
              <a:rPr lang="en-US" sz="1800" dirty="0" err="1">
                <a:solidFill>
                  <a:srgbClr val="002060"/>
                </a:solidFill>
                <a:latin typeface="Roboto" panose="02000000000000000000" pitchFamily="2" charset="0"/>
                <a:cs typeface="#9Slide03 Arima Madurai ExtraBo" panose="00000900000000000000" pitchFamily="2" charset="0"/>
              </a:rPr>
              <a:t>ơng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nhau</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7" name="Google Shape;448;p30">
            <a:extLst>
              <a:ext uri="{FF2B5EF4-FFF2-40B4-BE49-F238E27FC236}">
                <a16:creationId xmlns:a16="http://schemas.microsoft.com/office/drawing/2014/main" id="{1E5BF48E-C10A-5746-E7A2-BDE562F60DDC}"/>
              </a:ext>
            </a:extLst>
          </p:cNvPr>
          <p:cNvSpPr txBox="1">
            <a:spLocks noGrp="1"/>
          </p:cNvSpPr>
          <p:nvPr>
            <p:ph type="body" idx="1"/>
          </p:nvPr>
        </p:nvSpPr>
        <p:spPr>
          <a:xfrm>
            <a:off x="3948545" y="1079638"/>
            <a:ext cx="1551709" cy="284468"/>
          </a:xfrm>
          <a:prstGeom prst="rect">
            <a:avLst/>
          </a:prstGeom>
          <a:solidFill>
            <a:schemeClr val="accent3">
              <a:lumMod val="60000"/>
              <a:lumOff val="40000"/>
            </a:schemeClr>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19D28B81-150D-6EEF-597D-DF59F2D5B5EB}"/>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31450463-BD8C-2FD6-8EAE-405CA06E0D3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0" name="Picture 4">
              <a:extLst>
                <a:ext uri="{FF2B5EF4-FFF2-40B4-BE49-F238E27FC236}">
                  <a16:creationId xmlns:a16="http://schemas.microsoft.com/office/drawing/2014/main" id="{FBEC6C9C-A4DF-6F64-C6C2-81FB14692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A6C3AC69-5E93-F950-434B-21AADDCA3DBA}"/>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2" name="Rectangle 11">
            <a:extLst>
              <a:ext uri="{FF2B5EF4-FFF2-40B4-BE49-F238E27FC236}">
                <a16:creationId xmlns:a16="http://schemas.microsoft.com/office/drawing/2014/main" id="{676DF00B-2E4F-5716-BDB6-256A6E1CD474}"/>
              </a:ext>
            </a:extLst>
          </p:cNvPr>
          <p:cNvSpPr/>
          <p:nvPr/>
        </p:nvSpPr>
        <p:spPr>
          <a:xfrm>
            <a:off x="765364" y="3994143"/>
            <a:ext cx="4062771" cy="568567"/>
          </a:xfrm>
          <a:prstGeom prst="rect">
            <a:avLst/>
          </a:prstGeom>
          <a:noFill/>
          <a:ln w="1905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miếng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bìa</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119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par>
                                <p:cTn id="8" presetID="16" presetClass="entr" presetSubtype="21"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barn(inVertical)">
                                      <p:cBhvr>
                                        <p:cTn id="10" dur="500"/>
                                        <p:tgtEl>
                                          <p:spTgt spid="1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Rectangle: Rounded Corners 94">
            <a:extLst>
              <a:ext uri="{FF2B5EF4-FFF2-40B4-BE49-F238E27FC236}">
                <a16:creationId xmlns:a16="http://schemas.microsoft.com/office/drawing/2014/main" id="{E899974C-321C-4331-863C-C8737E51B616}"/>
              </a:ext>
            </a:extLst>
          </p:cNvPr>
          <p:cNvSpPr/>
          <p:nvPr/>
        </p:nvSpPr>
        <p:spPr>
          <a:xfrm>
            <a:off x="1384148" y="1658839"/>
            <a:ext cx="6858394" cy="725881"/>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Roboto" panose="02000000000000000000" pitchFamily="2" charset="0"/>
                <a:cs typeface="#9Slide03 Arima Madurai Bold" panose="00000800000000000000" pitchFamily="2" charset="0"/>
              </a:rPr>
              <a:t>Dựa</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vào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nghiệm</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trên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hãy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chọn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từ</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thích</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hợp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chỗ</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trống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trong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kết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luận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sau</a:t>
            </a:r>
            <a:r>
              <a:rPr lang="en-US" sz="2000" dirty="0">
                <a:solidFill>
                  <a:srgbClr val="002060"/>
                </a:solidFill>
                <a:latin typeface="Roboto" panose="02000000000000000000" pitchFamily="2" charset="0"/>
                <a:cs typeface="#9Slide03 Arima Madurai Bold" panose="00000800000000000000" pitchFamily="2" charset="0"/>
              </a:rPr>
              <a:t>.</a:t>
            </a:r>
          </a:p>
        </p:txBody>
      </p:sp>
      <p:sp>
        <p:nvSpPr>
          <p:cNvPr id="96" name="TextBox 9">
            <a:extLst>
              <a:ext uri="{FF2B5EF4-FFF2-40B4-BE49-F238E27FC236}">
                <a16:creationId xmlns:a16="http://schemas.microsoft.com/office/drawing/2014/main" id="{0854959F-F612-4E18-836E-0CA874C8A2B4}"/>
              </a:ext>
            </a:extLst>
          </p:cNvPr>
          <p:cNvSpPr txBox="1">
            <a:spLocks noChangeArrowheads="1"/>
          </p:cNvSpPr>
          <p:nvPr/>
        </p:nvSpPr>
        <p:spPr bwMode="auto">
          <a:xfrm>
            <a:off x="1301192" y="2848530"/>
            <a:ext cx="6858394" cy="1135760"/>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không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chỉ</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gây</a:t>
            </a:r>
            <a:r>
              <a:rPr lang="en-US" altLang="en-US" sz="2400" dirty="0">
                <a:solidFill>
                  <a:srgbClr val="002060"/>
                </a:solidFill>
                <a:latin typeface="#9Slide05 FS Blonde Script" panose="03000503000000000000" pitchFamily="65" charset="0"/>
                <a:cs typeface="Times New Roman" pitchFamily="18" charset="0"/>
              </a:rPr>
              <a:t> ra </a:t>
            </a:r>
            <a:r>
              <a:rPr lang="en-US" altLang="en-US" sz="2400" dirty="0" err="1">
                <a:solidFill>
                  <a:srgbClr val="002060"/>
                </a:solidFill>
                <a:latin typeface="#9Slide05 FS Blonde Script" panose="03000503000000000000" pitchFamily="65" charset="0"/>
                <a:cs typeface="Times New Roman" pitchFamily="18" charset="0"/>
              </a:rPr>
              <a:t>áp</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suất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mà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cả</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các</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vật</a:t>
            </a:r>
            <a:r>
              <a:rPr lang="en-US" altLang="en-US" sz="2400" dirty="0">
                <a:solidFill>
                  <a:srgbClr val="002060"/>
                </a:solidFill>
                <a:latin typeface="#9Slide05 FS Blonde Script" panose="03000503000000000000" pitchFamily="65" charset="0"/>
                <a:cs typeface="Times New Roman" pitchFamily="18" charset="0"/>
              </a:rPr>
              <a:t> ở ……................. </a:t>
            </a: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p>
        </p:txBody>
      </p:sp>
      <p:sp>
        <p:nvSpPr>
          <p:cNvPr id="97" name="TextBox 11">
            <a:extLst>
              <a:ext uri="{FF2B5EF4-FFF2-40B4-BE49-F238E27FC236}">
                <a16:creationId xmlns:a16="http://schemas.microsoft.com/office/drawing/2014/main" id="{AB846A3D-D055-4C05-9C77-960FC8B6D9F9}"/>
              </a:ext>
            </a:extLst>
          </p:cNvPr>
          <p:cNvSpPr txBox="1">
            <a:spLocks noChangeArrowheads="1"/>
          </p:cNvSpPr>
          <p:nvPr/>
        </p:nvSpPr>
        <p:spPr bwMode="auto">
          <a:xfrm>
            <a:off x="5702983" y="2729379"/>
            <a:ext cx="72902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đáy</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8" name="TextBox 10">
            <a:extLst>
              <a:ext uri="{FF2B5EF4-FFF2-40B4-BE49-F238E27FC236}">
                <a16:creationId xmlns:a16="http://schemas.microsoft.com/office/drawing/2014/main" id="{7ECB9AA1-5266-41A0-8999-3D3421666A50}"/>
              </a:ext>
            </a:extLst>
          </p:cNvPr>
          <p:cNvSpPr txBox="1">
            <a:spLocks noChangeArrowheads="1"/>
          </p:cNvSpPr>
          <p:nvPr/>
        </p:nvSpPr>
        <p:spPr bwMode="auto">
          <a:xfrm>
            <a:off x="1576036" y="3311141"/>
            <a:ext cx="106680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thành</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9" name="TextBox 12">
            <a:extLst>
              <a:ext uri="{FF2B5EF4-FFF2-40B4-BE49-F238E27FC236}">
                <a16:creationId xmlns:a16="http://schemas.microsoft.com/office/drawing/2014/main" id="{3E294906-433D-41B6-A988-8C9EB7E781B4}"/>
              </a:ext>
            </a:extLst>
          </p:cNvPr>
          <p:cNvSpPr txBox="1">
            <a:spLocks noChangeArrowheads="1"/>
          </p:cNvSpPr>
          <p:nvPr/>
        </p:nvSpPr>
        <p:spPr bwMode="auto">
          <a:xfrm>
            <a:off x="4394509" y="3257744"/>
            <a:ext cx="1252927"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trong</a:t>
            </a:r>
            <a:r>
              <a:rPr lang="en-US" altLang="en-US" sz="2400" dirty="0">
                <a:solidFill>
                  <a:srgbClr val="FF0000"/>
                </a:solidFill>
                <a:latin typeface="#9Slide05 FS Blonde Script" panose="03000503000000000000" pitchFamily="65" charset="0"/>
                <a:cs typeface="Times New Roman" pitchFamily="18" charset="0"/>
              </a:rPr>
              <a:t> </a:t>
            </a:r>
            <a:r>
              <a:rPr lang="en-US" altLang="en-US" sz="2400" dirty="0" err="1">
                <a:solidFill>
                  <a:srgbClr val="FF0000"/>
                </a:solidFill>
                <a:latin typeface="#9Slide05 FS Blonde Script" panose="03000503000000000000" pitchFamily="65" charset="0"/>
                <a:cs typeface="Times New Roman" pitchFamily="18" charset="0"/>
              </a:rPr>
              <a:t>lòng</a:t>
            </a:r>
            <a:r>
              <a:rPr lang="en-US" altLang="en-US" sz="2400" dirty="0">
                <a:solidFill>
                  <a:srgbClr val="FF0000"/>
                </a:solidFill>
                <a:latin typeface="#9Slide05 FS Blonde Script" panose="03000503000000000000" pitchFamily="65" charset="0"/>
                <a:cs typeface="Times New Roman" pitchFamily="18" charset="0"/>
              </a:rPr>
              <a:t> </a:t>
            </a:r>
          </a:p>
        </p:txBody>
      </p:sp>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pic>
        <p:nvPicPr>
          <p:cNvPr id="11" name="Picture 4">
            <a:extLst>
              <a:ext uri="{FF2B5EF4-FFF2-40B4-BE49-F238E27FC236}">
                <a16:creationId xmlns:a16="http://schemas.microsoft.com/office/drawing/2014/main" id="{CD5D145A-3E4B-7249-4204-81E9C718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52" y="1675974"/>
            <a:ext cx="603040" cy="60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C80754-74A5-B837-FB23-D89201752E4F}"/>
              </a:ext>
            </a:extLst>
          </p:cNvPr>
          <p:cNvPicPr>
            <a:picLocks noChangeAspect="1"/>
          </p:cNvPicPr>
          <p:nvPr/>
        </p:nvPicPr>
        <p:blipFill>
          <a:blip r:embed="rId5"/>
          <a:stretch>
            <a:fillRect/>
          </a:stretch>
        </p:blipFill>
        <p:spPr>
          <a:xfrm>
            <a:off x="546320" y="3020260"/>
            <a:ext cx="699325" cy="699325"/>
          </a:xfrm>
          <a:prstGeom prst="rect">
            <a:avLst/>
          </a:prstGeom>
        </p:spPr>
      </p:pic>
    </p:spTree>
    <p:extLst>
      <p:ext uri="{BB962C8B-B14F-4D97-AF65-F5344CB8AC3E}">
        <p14:creationId xmlns:p14="http://schemas.microsoft.com/office/powerpoint/2010/main" val="17390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
                                            <p:bg/>
                                          </p:spTgt>
                                        </p:tgtEl>
                                        <p:attrNameLst>
                                          <p:attrName>style.visibility</p:attrName>
                                        </p:attrNameLst>
                                      </p:cBhvr>
                                      <p:to>
                                        <p:strVal val="visible"/>
                                      </p:to>
                                    </p:set>
                                    <p:animEffect transition="in" filter="box(in)">
                                      <p:cBhvr>
                                        <p:cTn id="17" dur="500"/>
                                        <p:tgtEl>
                                          <p:spTgt spid="96">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6">
                                            <p:txEl>
                                              <p:pRg st="0" end="0"/>
                                            </p:txEl>
                                          </p:spTgt>
                                        </p:tgtEl>
                                        <p:attrNameLst>
                                          <p:attrName>style.visibility</p:attrName>
                                        </p:attrNameLst>
                                      </p:cBhvr>
                                      <p:to>
                                        <p:strVal val="visible"/>
                                      </p:to>
                                    </p:set>
                                    <p:animEffect transition="in" filter="box(in)">
                                      <p:cBhvr>
                                        <p:cTn id="20" dur="500"/>
                                        <p:tgtEl>
                                          <p:spTgt spid="9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ox(in)">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ox(in)">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diamond(in)">
                                      <p:cBhvr>
                                        <p:cTn id="4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build="allAtOnce" animBg="1"/>
      <p:bldP spid="97" grpId="0"/>
      <p:bldP spid="98"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3868870"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2. </a:t>
            </a:r>
            <a:r>
              <a:rPr lang="en-US" sz="2000" dirty="0" err="1">
                <a:solidFill>
                  <a:srgbClr val="002060"/>
                </a:solidFill>
                <a:latin typeface="Roboto Black" panose="02000000000000000000" pitchFamily="2" charset="0"/>
              </a:rPr>
              <a:t>Sự</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truyền</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áp</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suất</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chất</a:t>
            </a:r>
            <a:r>
              <a:rPr lang="en-US" sz="2000" dirty="0">
                <a:solidFill>
                  <a:srgbClr val="002060"/>
                </a:solidFill>
                <a:latin typeface="Roboto Black" panose="02000000000000000000" pitchFamily="2" charset="0"/>
              </a:rPr>
              <a:t> </a:t>
            </a:r>
            <a:r>
              <a:rPr lang="en-US" sz="2000" dirty="0" err="1">
                <a:solidFill>
                  <a:srgbClr val="002060"/>
                </a:solidFill>
                <a:latin typeface="Roboto Black" panose="02000000000000000000" pitchFamily="2" charset="0"/>
              </a:rPr>
              <a:t>lỏng</a:t>
            </a:r>
            <a:endParaRPr lang="en-US" sz="20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D687C70C-67EC-CF70-1031-CC87A27D2C49}"/>
              </a:ext>
            </a:extLst>
          </p:cNvPr>
          <p:cNvSpPr/>
          <p:nvPr/>
        </p:nvSpPr>
        <p:spPr>
          <a:xfrm>
            <a:off x="3191253" y="1245812"/>
            <a:ext cx="5184617"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Dùng</a:t>
            </a:r>
            <a:r>
              <a:rPr lang="en-US" sz="2000" dirty="0">
                <a:solidFill>
                  <a:srgbClr val="002060"/>
                </a:solidFill>
                <a:latin typeface="Roboto" panose="02000000000000000000" pitchFamily="2" charset="0"/>
                <a:cs typeface="#9Slide03 Arima Madurai Black" panose="00000A00000000000000" pitchFamily="2" charset="0"/>
              </a:rPr>
              <a:t> 1 </a:t>
            </a:r>
            <a:r>
              <a:rPr lang="en-US" sz="2000" dirty="0" err="1">
                <a:solidFill>
                  <a:srgbClr val="002060"/>
                </a:solidFill>
                <a:latin typeface="Roboto" panose="02000000000000000000" pitchFamily="2" charset="0"/>
                <a:cs typeface="#9Slide03 Arima Madurai Black" panose="00000A00000000000000" pitchFamily="2" charset="0"/>
              </a:rPr>
              <a:t>xilanh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pittong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chứa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với</a:t>
            </a:r>
            <a:r>
              <a:rPr lang="en-US" sz="2000" dirty="0">
                <a:solidFill>
                  <a:srgbClr val="002060"/>
                </a:solidFill>
                <a:latin typeface="Roboto" panose="02000000000000000000" pitchFamily="2" charset="0"/>
                <a:cs typeface="#9Slide03 Arima Madurai Black" panose="00000A00000000000000" pitchFamily="2" charset="0"/>
              </a:rPr>
              <a:t> 3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kế</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kim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loại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pittong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3191253" y="2427624"/>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77B8640-4E88-3751-3A6D-989751478C04}"/>
                  </a:ext>
                </a:extLst>
              </p:cNvPr>
              <p:cNvSpPr/>
              <p:nvPr/>
            </p:nvSpPr>
            <p:spPr>
              <a:xfrm>
                <a:off x="3141453" y="3060417"/>
                <a:ext cx="5413101" cy="159697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Số </a:t>
                </a:r>
                <a:r>
                  <a:rPr lang="en-US" sz="2000" dirty="0" err="1">
                    <a:solidFill>
                      <a:srgbClr val="002060"/>
                    </a:solidFill>
                    <a:latin typeface="Roboto" panose="02000000000000000000" pitchFamily="2" charset="0"/>
                    <a:cs typeface="#9Slide03 Arima Madurai Black" panose="00000A00000000000000" pitchFamily="2" charset="0"/>
                  </a:rPr>
                  <a:t>chỉ</a:t>
                </a:r>
                <a:r>
                  <a:rPr lang="en-US" sz="2000" dirty="0">
                    <a:solidFill>
                      <a:srgbClr val="002060"/>
                    </a:solidFill>
                    <a:latin typeface="Roboto" panose="02000000000000000000" pitchFamily="2" charset="0"/>
                    <a:cs typeface="#9Slide03 Arima Madurai Black" panose="00000A00000000000000" pitchFamily="2" charset="0"/>
                  </a:rPr>
                  <a:t> 3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kế</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như</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nhau</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do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kim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loại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được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truyền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nguyên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vẹn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mọi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hướng</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xmlns="">
          <p:sp>
            <p:nvSpPr>
              <p:cNvPr id="4" name="Rectangle 3">
                <a:extLst>
                  <a:ext uri="{FF2B5EF4-FFF2-40B4-BE49-F238E27FC236}">
                    <a16:creationId xmlns:a16="http://schemas.microsoft.com/office/drawing/2014/main" id="{677B8640-4E88-3751-3A6D-989751478C04}"/>
                  </a:ext>
                </a:extLst>
              </p:cNvPr>
              <p:cNvSpPr>
                <a:spLocks noRot="1" noChangeAspect="1" noMove="1" noResize="1" noEditPoints="1" noAdjustHandles="1" noChangeArrowheads="1" noChangeShapeType="1" noTextEdit="1"/>
              </p:cNvSpPr>
              <p:nvPr/>
            </p:nvSpPr>
            <p:spPr>
              <a:xfrm>
                <a:off x="3141453" y="3060417"/>
                <a:ext cx="5413101" cy="1596972"/>
              </a:xfrm>
              <a:prstGeom prst="rect">
                <a:avLst/>
              </a:prstGeom>
              <a:blipFill>
                <a:blip r:embed="rId4"/>
                <a:stretch>
                  <a:fillRect l="-1126" r="-1802" b="-4962"/>
                </a:stretch>
              </a:blipFill>
              <a:ln w="19050">
                <a:noFill/>
                <a:prstDash val="dash"/>
              </a:ln>
            </p:spPr>
            <p:txBody>
              <a:bodyPr/>
              <a:lstStyle/>
              <a:p>
                <a:r>
                  <a:rPr lang="en-US">
                    <a:noFill/>
                  </a:rPr>
                  <a:t> </a:t>
                </a:r>
              </a:p>
            </p:txBody>
          </p:sp>
        </mc:Fallback>
      </mc:AlternateContent>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9921" y="2309481"/>
            <a:ext cx="621532" cy="6215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A8C53F6-1FC1-7C1F-D449-3A3ACA6217AD}"/>
              </a:ext>
            </a:extLst>
          </p:cNvPr>
          <p:cNvGrpSpPr/>
          <p:nvPr/>
        </p:nvGrpSpPr>
        <p:grpSpPr>
          <a:xfrm>
            <a:off x="2538412" y="1358226"/>
            <a:ext cx="603041" cy="603041"/>
            <a:chOff x="2211049" y="2495862"/>
            <a:chExt cx="603041" cy="603041"/>
          </a:xfrm>
        </p:grpSpPr>
        <p:sp>
          <p:nvSpPr>
            <p:cNvPr id="13" name="Oval 12">
              <a:extLst>
                <a:ext uri="{FF2B5EF4-FFF2-40B4-BE49-F238E27FC236}">
                  <a16:creationId xmlns:a16="http://schemas.microsoft.com/office/drawing/2014/main" id="{BEABE152-F2A2-155F-1C0A-7C5D67C05B0D}"/>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F832CF25-E63A-44A9-5A60-3A7A8F62E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7"/>
          <a:stretch>
            <a:fillRect/>
          </a:stretch>
        </p:blipFill>
        <p:spPr>
          <a:xfrm>
            <a:off x="2442128" y="3378879"/>
            <a:ext cx="699325" cy="699325"/>
          </a:xfrm>
          <a:prstGeom prst="rect">
            <a:avLst/>
          </a:prstGeom>
        </p:spPr>
      </p:pic>
      <p:pic>
        <p:nvPicPr>
          <p:cNvPr id="17" name="Picture 16">
            <a:extLst>
              <a:ext uri="{FF2B5EF4-FFF2-40B4-BE49-F238E27FC236}">
                <a16:creationId xmlns:a16="http://schemas.microsoft.com/office/drawing/2014/main" id="{4207D9D4-E7EB-7236-D5BE-92614B5688F4}"/>
              </a:ext>
            </a:extLst>
          </p:cNvPr>
          <p:cNvPicPr>
            <a:picLocks noChangeAspect="1"/>
          </p:cNvPicPr>
          <p:nvPr/>
        </p:nvPicPr>
        <p:blipFill>
          <a:blip r:embed="rId8"/>
          <a:stretch>
            <a:fillRect/>
          </a:stretch>
        </p:blipFill>
        <p:spPr>
          <a:xfrm>
            <a:off x="768130" y="1130126"/>
            <a:ext cx="1417011" cy="3555895"/>
          </a:xfrm>
          <a:prstGeom prst="rect">
            <a:avLst/>
          </a:prstGeom>
        </p:spPr>
      </p:pic>
    </p:spTree>
    <p:extLst>
      <p:ext uri="{BB962C8B-B14F-4D97-AF65-F5344CB8AC3E}">
        <p14:creationId xmlns:p14="http://schemas.microsoft.com/office/powerpoint/2010/main" val="7780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0" name="Group 21">
            <a:extLst>
              <a:ext uri="{FF2B5EF4-FFF2-40B4-BE49-F238E27FC236}">
                <a16:creationId xmlns:a16="http://schemas.microsoft.com/office/drawing/2014/main" id="{BD7EC9A8-7ABC-4974-81D6-82084E4DFFAC}"/>
              </a:ext>
            </a:extLst>
          </p:cNvPr>
          <p:cNvGrpSpPr>
            <a:grpSpLocks/>
          </p:cNvGrpSpPr>
          <p:nvPr/>
        </p:nvGrpSpPr>
        <p:grpSpPr bwMode="auto">
          <a:xfrm>
            <a:off x="6245817" y="1644755"/>
            <a:ext cx="2583933" cy="2338303"/>
            <a:chOff x="1706" y="1200"/>
            <a:chExt cx="2766" cy="2682"/>
          </a:xfrm>
        </p:grpSpPr>
        <p:grpSp>
          <p:nvGrpSpPr>
            <p:cNvPr id="81" name="Group 50">
              <a:extLst>
                <a:ext uri="{FF2B5EF4-FFF2-40B4-BE49-F238E27FC236}">
                  <a16:creationId xmlns:a16="http://schemas.microsoft.com/office/drawing/2014/main" id="{F460E7AA-9719-4591-8E47-678FD93A5924}"/>
                </a:ext>
              </a:extLst>
            </p:cNvPr>
            <p:cNvGrpSpPr>
              <a:grpSpLocks/>
            </p:cNvGrpSpPr>
            <p:nvPr/>
          </p:nvGrpSpPr>
          <p:grpSpPr bwMode="auto">
            <a:xfrm>
              <a:off x="2150" y="1200"/>
              <a:ext cx="1586" cy="2246"/>
              <a:chOff x="4800" y="345"/>
              <a:chExt cx="672" cy="978"/>
            </a:xfrm>
          </p:grpSpPr>
          <p:grpSp>
            <p:nvGrpSpPr>
              <p:cNvPr id="88" name="Group 48">
                <a:extLst>
                  <a:ext uri="{FF2B5EF4-FFF2-40B4-BE49-F238E27FC236}">
                    <a16:creationId xmlns:a16="http://schemas.microsoft.com/office/drawing/2014/main" id="{4A660F5E-E27C-4679-9556-B1BADDCDFE00}"/>
                  </a:ext>
                </a:extLst>
              </p:cNvPr>
              <p:cNvGrpSpPr>
                <a:grpSpLocks/>
              </p:cNvGrpSpPr>
              <p:nvPr/>
            </p:nvGrpSpPr>
            <p:grpSpPr bwMode="auto">
              <a:xfrm>
                <a:off x="4800" y="345"/>
                <a:ext cx="672" cy="969"/>
                <a:chOff x="4800" y="345"/>
                <a:chExt cx="672" cy="969"/>
              </a:xfrm>
            </p:grpSpPr>
            <p:sp>
              <p:nvSpPr>
                <p:cNvPr id="90" name="AutoShape 46">
                  <a:extLst>
                    <a:ext uri="{FF2B5EF4-FFF2-40B4-BE49-F238E27FC236}">
                      <a16:creationId xmlns:a16="http://schemas.microsoft.com/office/drawing/2014/main" id="{ED723A6E-9716-474C-960B-0A6058208B01}"/>
                    </a:ext>
                  </a:extLst>
                </p:cNvPr>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91" name="AutoShape 47">
                  <a:extLst>
                    <a:ext uri="{FF2B5EF4-FFF2-40B4-BE49-F238E27FC236}">
                      <a16:creationId xmlns:a16="http://schemas.microsoft.com/office/drawing/2014/main" id="{90A4C885-3530-4AD9-84B2-475A62B04F14}"/>
                    </a:ext>
                  </a:extLst>
                </p:cNvPr>
                <p:cNvSpPr>
                  <a:spLocks noChangeArrowheads="1"/>
                </p:cNvSpPr>
                <p:nvPr/>
              </p:nvSpPr>
              <p:spPr bwMode="auto">
                <a:xfrm>
                  <a:off x="4800" y="711"/>
                  <a:ext cx="672" cy="603"/>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89" name="Oval 49">
                <a:extLst>
                  <a:ext uri="{FF2B5EF4-FFF2-40B4-BE49-F238E27FC236}">
                    <a16:creationId xmlns:a16="http://schemas.microsoft.com/office/drawing/2014/main" id="{09DD71D1-5580-41D3-BC4F-CE5972E68F07}"/>
                  </a:ext>
                </a:extLst>
              </p:cNvPr>
              <p:cNvSpPr>
                <a:spLocks noChangeArrowheads="1"/>
              </p:cNvSpPr>
              <p:nvPr/>
            </p:nvSpPr>
            <p:spPr bwMode="auto">
              <a:xfrm>
                <a:off x="4800" y="1131"/>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82" name="Group 27">
              <a:extLst>
                <a:ext uri="{FF2B5EF4-FFF2-40B4-BE49-F238E27FC236}">
                  <a16:creationId xmlns:a16="http://schemas.microsoft.com/office/drawing/2014/main" id="{4B42B322-4821-4335-9A23-8600FD8BFA0F}"/>
                </a:ext>
              </a:extLst>
            </p:cNvPr>
            <p:cNvGrpSpPr>
              <a:grpSpLocks/>
            </p:cNvGrpSpPr>
            <p:nvPr/>
          </p:nvGrpSpPr>
          <p:grpSpPr bwMode="auto">
            <a:xfrm>
              <a:off x="1706" y="2304"/>
              <a:ext cx="451" cy="990"/>
              <a:chOff x="1706" y="2304"/>
              <a:chExt cx="451" cy="990"/>
            </a:xfrm>
          </p:grpSpPr>
          <p:sp>
            <p:nvSpPr>
              <p:cNvPr id="86" name="Line 54">
                <a:extLst>
                  <a:ext uri="{FF2B5EF4-FFF2-40B4-BE49-F238E27FC236}">
                    <a16:creationId xmlns:a16="http://schemas.microsoft.com/office/drawing/2014/main" id="{98A398CF-E752-4B2C-B773-9F387037D810}"/>
                  </a:ext>
                </a:extLst>
              </p:cNvPr>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 Box 55">
                <a:extLst>
                  <a:ext uri="{FF2B5EF4-FFF2-40B4-BE49-F238E27FC236}">
                    <a16:creationId xmlns:a16="http://schemas.microsoft.com/office/drawing/2014/main" id="{D6647498-84DF-4F7B-AD7E-4FE494EBC34B}"/>
                  </a:ext>
                </a:extLst>
              </p:cNvPr>
              <p:cNvSpPr txBox="1">
                <a:spLocks noChangeArrowheads="1"/>
              </p:cNvSpPr>
              <p:nvPr/>
            </p:nvSpPr>
            <p:spPr bwMode="auto">
              <a:xfrm>
                <a:off x="1706" y="2544"/>
                <a:ext cx="451" cy="5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00099"/>
                    </a:solidFill>
                    <a:cs typeface="Arial" panose="020B0604020202020204" pitchFamily="34" charset="0"/>
                  </a:rPr>
                  <a:t>h</a:t>
                </a:r>
              </a:p>
            </p:txBody>
          </p:sp>
        </p:grpSp>
        <p:grpSp>
          <p:nvGrpSpPr>
            <p:cNvPr id="83" name="Group 30">
              <a:extLst>
                <a:ext uri="{FF2B5EF4-FFF2-40B4-BE49-F238E27FC236}">
                  <a16:creationId xmlns:a16="http://schemas.microsoft.com/office/drawing/2014/main" id="{716C73C6-5BBA-43C5-A692-1BD9EC48A104}"/>
                </a:ext>
              </a:extLst>
            </p:cNvPr>
            <p:cNvGrpSpPr>
              <a:grpSpLocks/>
            </p:cNvGrpSpPr>
            <p:nvPr/>
          </p:nvGrpSpPr>
          <p:grpSpPr bwMode="auto">
            <a:xfrm>
              <a:off x="3216" y="3264"/>
              <a:ext cx="1256" cy="618"/>
              <a:chOff x="4504" y="2448"/>
              <a:chExt cx="1256" cy="618"/>
            </a:xfrm>
          </p:grpSpPr>
          <p:sp>
            <p:nvSpPr>
              <p:cNvPr id="84" name="Text Box 51">
                <a:extLst>
                  <a:ext uri="{FF2B5EF4-FFF2-40B4-BE49-F238E27FC236}">
                    <a16:creationId xmlns:a16="http://schemas.microsoft.com/office/drawing/2014/main" id="{3DA3800F-AADA-411D-A76C-41A01C5BA1F3}"/>
                  </a:ext>
                </a:extLst>
              </p:cNvPr>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p>
            </p:txBody>
          </p:sp>
          <p:sp>
            <p:nvSpPr>
              <p:cNvPr id="85" name="Line 53">
                <a:extLst>
                  <a:ext uri="{FF2B5EF4-FFF2-40B4-BE49-F238E27FC236}">
                    <a16:creationId xmlns:a16="http://schemas.microsoft.com/office/drawing/2014/main" id="{D8CF1F75-0DAD-4412-9555-DB154C7F7856}"/>
                  </a:ext>
                </a:extLst>
              </p:cNvPr>
              <p:cNvSpPr>
                <a:spLocks noChangeShapeType="1"/>
              </p:cNvSpPr>
              <p:nvPr/>
            </p:nvSpPr>
            <p:spPr bwMode="auto">
              <a:xfrm>
                <a:off x="4504" y="2448"/>
                <a:ext cx="453" cy="255"/>
              </a:xfrm>
              <a:prstGeom prst="line">
                <a:avLst/>
              </a:prstGeom>
              <a:noFill/>
              <a:ln w="12700">
                <a:solidFill>
                  <a:srgbClr val="333399"/>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6" name="Text Box 13">
            <a:extLst>
              <a:ext uri="{FF2B5EF4-FFF2-40B4-BE49-F238E27FC236}">
                <a16:creationId xmlns:a16="http://schemas.microsoft.com/office/drawing/2014/main" id="{B8B01F1D-8328-4DD5-BCF5-FC214E515627}"/>
              </a:ext>
            </a:extLst>
          </p:cNvPr>
          <p:cNvSpPr txBox="1">
            <a:spLocks noChangeArrowheads="1"/>
          </p:cNvSpPr>
          <p:nvPr/>
        </p:nvSpPr>
        <p:spPr bwMode="auto">
          <a:xfrm>
            <a:off x="1294851" y="4008787"/>
            <a:ext cx="6847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solidFill>
                  <a:srgbClr val="C00000"/>
                </a:solidFill>
                <a:latin typeface="Roboto" panose="02000000000000000000" pitchFamily="2" charset="0"/>
                <a:cs typeface="Times New Roman" panose="02020603050405020304" pitchFamily="18" charset="0"/>
              </a:rPr>
              <a:t>Trong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lòng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chất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lỏng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đứng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yên</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áp</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suất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tại</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những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điểm</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cùng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độ</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sâu</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là</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như</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nhau</a:t>
            </a:r>
            <a:endParaRPr lang="en-US" altLang="en-US" sz="2000" dirty="0">
              <a:solidFill>
                <a:srgbClr val="C00000"/>
              </a:solidFill>
              <a:latin typeface="Roboto" panose="02000000000000000000" pitchFamily="2" charset="0"/>
              <a:cs typeface="Times New Roman" panose="02020603050405020304" pitchFamily="18" charset="0"/>
            </a:endParaRPr>
          </a:p>
        </p:txBody>
      </p:sp>
      <p:sp>
        <p:nvSpPr>
          <p:cNvPr id="107" name="Text Box 16">
            <a:extLst>
              <a:ext uri="{FF2B5EF4-FFF2-40B4-BE49-F238E27FC236}">
                <a16:creationId xmlns:a16="http://schemas.microsoft.com/office/drawing/2014/main" id="{DA7156D8-D07D-4FDE-9E94-FD7094EA845E}"/>
              </a:ext>
            </a:extLst>
          </p:cNvPr>
          <p:cNvSpPr txBox="1">
            <a:spLocks noChangeArrowheads="1"/>
          </p:cNvSpPr>
          <p:nvPr/>
        </p:nvSpPr>
        <p:spPr bwMode="auto">
          <a:xfrm>
            <a:off x="-2447778" y="3720074"/>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00" b="1" i="1" u="sng">
                <a:latin typeface="Times New Roman" panose="02020603050405020304" pitchFamily="18" charset="0"/>
                <a:cs typeface="Times New Roman" panose="02020603050405020304" pitchFamily="18" charset="0"/>
              </a:rPr>
              <a:t>Chú ý:</a:t>
            </a:r>
          </a:p>
        </p:txBody>
      </p:sp>
      <p:sp>
        <p:nvSpPr>
          <p:cNvPr id="111" name="Rectangle 110">
            <a:extLst>
              <a:ext uri="{FF2B5EF4-FFF2-40B4-BE49-F238E27FC236}">
                <a16:creationId xmlns:a16="http://schemas.microsoft.com/office/drawing/2014/main" id="{A7C01D50-56BB-46A4-BB1A-8CCD2A2401F3}"/>
              </a:ext>
            </a:extLst>
          </p:cNvPr>
          <p:cNvSpPr/>
          <p:nvPr/>
        </p:nvSpPr>
        <p:spPr>
          <a:xfrm>
            <a:off x="689971" y="2659109"/>
            <a:ext cx="5555846" cy="1034129"/>
          </a:xfrm>
          <a:prstGeom prst="rect">
            <a:avLst/>
          </a:prstGeom>
        </p:spPr>
        <p:txBody>
          <a:bodyPr wrap="square">
            <a:spAutoFit/>
          </a:bodyPr>
          <a:lstStyle/>
          <a:p>
            <a:pPr>
              <a:buFont typeface="Wingdings 3" pitchFamily="18" charset="2"/>
              <a:buNone/>
              <a:defRPr/>
            </a:pPr>
            <a:r>
              <a:rPr lang="en-US" altLang="vi-VN" sz="2040" b="1" u="sng" dirty="0" err="1">
                <a:solidFill>
                  <a:srgbClr val="002060"/>
                </a:solidFill>
                <a:latin typeface="Roboto" panose="02000000000000000000" pitchFamily="2" charset="0"/>
                <a:cs typeface="Times New Roman" pitchFamily="18" charset="0"/>
              </a:rPr>
              <a:t>Trong</a:t>
            </a:r>
            <a:r>
              <a:rPr lang="en-US" altLang="vi-VN" sz="2040" b="1" u="sng" dirty="0">
                <a:solidFill>
                  <a:srgbClr val="002060"/>
                </a:solidFill>
                <a:latin typeface="Roboto" panose="02000000000000000000" pitchFamily="2" charset="0"/>
                <a:cs typeface="Times New Roman" pitchFamily="18" charset="0"/>
              </a:rPr>
              <a:t> </a:t>
            </a:r>
            <a:r>
              <a:rPr lang="en-US" altLang="vi-VN" sz="2040" b="1" u="sng" dirty="0" err="1">
                <a:solidFill>
                  <a:srgbClr val="002060"/>
                </a:solidFill>
                <a:latin typeface="Roboto" panose="02000000000000000000" pitchFamily="2" charset="0"/>
                <a:cs typeface="Times New Roman" pitchFamily="18" charset="0"/>
              </a:rPr>
              <a:t>đó</a:t>
            </a:r>
            <a:r>
              <a:rPr lang="en-US" altLang="vi-VN" sz="2040" b="1" u="sng" dirty="0">
                <a:solidFill>
                  <a:srgbClr val="002060"/>
                </a:solidFill>
                <a:latin typeface="Roboto" panose="02000000000000000000" pitchFamily="2" charset="0"/>
                <a:cs typeface="Times New Roman" pitchFamily="18" charset="0"/>
              </a:rPr>
              <a:t>:</a:t>
            </a:r>
            <a:r>
              <a:rPr lang="en-US" altLang="vi-VN" sz="2040" b="1" dirty="0">
                <a:solidFill>
                  <a:srgbClr val="002060"/>
                </a:solidFill>
                <a:latin typeface="Roboto" panose="02000000000000000000" pitchFamily="2" charset="0"/>
                <a:cs typeface="Times New Roman" pitchFamily="18" charset="0"/>
              </a:rPr>
              <a:t> </a:t>
            </a:r>
            <a:r>
              <a:rPr lang="en-US" altLang="vi-VN" sz="2040" dirty="0">
                <a:solidFill>
                  <a:srgbClr val="002060"/>
                </a:solidFill>
                <a:latin typeface="Roboto" panose="02000000000000000000" pitchFamily="2" charset="0"/>
                <a:cs typeface="Times New Roman" pitchFamily="18" charset="0"/>
              </a:rPr>
              <a:t>p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áp</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suất</a:t>
            </a:r>
            <a:r>
              <a:rPr lang="en-US" altLang="vi-VN" sz="2040" dirty="0">
                <a:solidFill>
                  <a:srgbClr val="002060"/>
                </a:solidFill>
                <a:latin typeface="Roboto" panose="02000000000000000000" pitchFamily="2" charset="0"/>
                <a:cs typeface="Times New Roman" pitchFamily="18" charset="0"/>
              </a:rPr>
              <a:t> ở </a:t>
            </a:r>
            <a:r>
              <a:rPr lang="en-US" altLang="vi-VN" sz="2040" dirty="0" err="1">
                <a:solidFill>
                  <a:srgbClr val="002060"/>
                </a:solidFill>
                <a:latin typeface="Roboto" panose="02000000000000000000" pitchFamily="2" charset="0"/>
                <a:cs typeface="Times New Roman" pitchFamily="18" charset="0"/>
              </a:rPr>
              <a:t>đáy</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endParaRPr lang="en-US" altLang="vi-VN" sz="2040" dirty="0">
              <a:solidFill>
                <a:srgbClr val="002060"/>
              </a:solidFill>
              <a:latin typeface="Roboto" panose="02000000000000000000" pitchFamily="2" charset="0"/>
              <a:cs typeface="Times New Roman" pitchFamily="18" charset="0"/>
            </a:endParaRP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d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trọng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lượng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riêng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a:t>
            </a: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h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chiều</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cao</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 </a:t>
            </a:r>
          </a:p>
        </p:txBody>
      </p:sp>
      <p:sp>
        <p:nvSpPr>
          <p:cNvPr id="3" name="Rectangle: Rounded Corners 2">
            <a:extLst>
              <a:ext uri="{FF2B5EF4-FFF2-40B4-BE49-F238E27FC236}">
                <a16:creationId xmlns:a16="http://schemas.microsoft.com/office/drawing/2014/main" id="{998366F6-B803-4036-A9AA-AA1A6B2818CD}"/>
              </a:ext>
            </a:extLst>
          </p:cNvPr>
          <p:cNvSpPr/>
          <p:nvPr/>
        </p:nvSpPr>
        <p:spPr>
          <a:xfrm>
            <a:off x="3541629" y="1927057"/>
            <a:ext cx="1765738" cy="52551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Roboto" panose="02000000000000000000" pitchFamily="2" charset="0"/>
                <a:cs typeface="#9Slide03 Arima Madurai Black" panose="00000A00000000000000" pitchFamily="2" charset="0"/>
              </a:rPr>
              <a:t>p = </a:t>
            </a:r>
            <a:r>
              <a:rPr lang="en-US" sz="2800" dirty="0" err="1">
                <a:solidFill>
                  <a:srgbClr val="002060"/>
                </a:solidFill>
                <a:latin typeface="Roboto" panose="02000000000000000000" pitchFamily="2" charset="0"/>
                <a:cs typeface="#9Slide03 Arima Madurai Black" panose="00000A00000000000000" pitchFamily="2" charset="0"/>
              </a:rPr>
              <a:t>d.h</a:t>
            </a:r>
            <a:endParaRPr lang="en-US" sz="2800" dirty="0">
              <a:solidFill>
                <a:srgbClr val="002060"/>
              </a:solidFill>
              <a:latin typeface="Roboto" panose="02000000000000000000" pitchFamily="2" charset="0"/>
              <a:cs typeface="#9Slide03 Arima Madurai Black" panose="00000A00000000000000" pitchFamily="2" charset="0"/>
            </a:endParaRPr>
          </a:p>
        </p:txBody>
      </p:sp>
      <p:sp>
        <p:nvSpPr>
          <p:cNvPr id="112" name="Text Box 11">
            <a:extLst>
              <a:ext uri="{FF2B5EF4-FFF2-40B4-BE49-F238E27FC236}">
                <a16:creationId xmlns:a16="http://schemas.microsoft.com/office/drawing/2014/main" id="{0BED99D2-C846-4B6D-A3F7-5F200C1BBEA6}"/>
              </a:ext>
            </a:extLst>
          </p:cNvPr>
          <p:cNvSpPr txBox="1">
            <a:spLocks noChangeArrowheads="1"/>
          </p:cNvSpPr>
          <p:nvPr/>
        </p:nvSpPr>
        <p:spPr bwMode="auto">
          <a:xfrm>
            <a:off x="662252" y="1281359"/>
            <a:ext cx="399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err="1">
                <a:solidFill>
                  <a:srgbClr val="002060"/>
                </a:solidFill>
                <a:latin typeface="Roboto" panose="02000000000000000000" pitchFamily="2" charset="0"/>
                <a:cs typeface="#9Slide03 Arima Madurai Bold" panose="00000800000000000000" pitchFamily="2" charset="0"/>
              </a:rPr>
              <a:t>Công</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thức</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tính</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áp</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suất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chất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lỏng</a:t>
            </a:r>
            <a:r>
              <a:rPr lang="en-US" altLang="en-US" sz="2000" b="1" dirty="0">
                <a:solidFill>
                  <a:srgbClr val="002060"/>
                </a:solidFill>
                <a:latin typeface="Roboto" panose="02000000000000000000" pitchFamily="2" charset="0"/>
                <a:cs typeface="#9Slide03 Arima Madurai Bold" panose="00000800000000000000" pitchFamily="2" charset="0"/>
              </a:rPr>
              <a:t>:</a:t>
            </a:r>
          </a:p>
        </p:txBody>
      </p:sp>
      <p:grpSp>
        <p:nvGrpSpPr>
          <p:cNvPr id="5" name="Group 4">
            <a:extLst>
              <a:ext uri="{FF2B5EF4-FFF2-40B4-BE49-F238E27FC236}">
                <a16:creationId xmlns:a16="http://schemas.microsoft.com/office/drawing/2014/main" id="{12EDC7BE-FC4A-EE7C-28A6-27FCDB590C26}"/>
              </a:ext>
            </a:extLst>
          </p:cNvPr>
          <p:cNvGrpSpPr/>
          <p:nvPr/>
        </p:nvGrpSpPr>
        <p:grpSpPr>
          <a:xfrm>
            <a:off x="2985592" y="379611"/>
            <a:ext cx="603040" cy="603040"/>
            <a:chOff x="1878669" y="1686394"/>
            <a:chExt cx="1514006" cy="1514006"/>
          </a:xfrm>
        </p:grpSpPr>
        <p:sp>
          <p:nvSpPr>
            <p:cNvPr id="6" name="Oval 5">
              <a:extLst>
                <a:ext uri="{FF2B5EF4-FFF2-40B4-BE49-F238E27FC236}">
                  <a16:creationId xmlns:a16="http://schemas.microsoft.com/office/drawing/2014/main" id="{10718D7E-3052-BEB8-ED7F-0C674313ACA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76EDD992-FDDB-53C3-6CE2-98AE29C5D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6EE758E-4467-2A3E-127A-4250E99309A1}"/>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EM CÓ BIẾT</a:t>
            </a:r>
          </a:p>
        </p:txBody>
      </p:sp>
      <p:grpSp>
        <p:nvGrpSpPr>
          <p:cNvPr id="9" name="Group 8">
            <a:extLst>
              <a:ext uri="{FF2B5EF4-FFF2-40B4-BE49-F238E27FC236}">
                <a16:creationId xmlns:a16="http://schemas.microsoft.com/office/drawing/2014/main" id="{A2D4CF60-7729-2553-AE87-91C02DC3E2A1}"/>
              </a:ext>
            </a:extLst>
          </p:cNvPr>
          <p:cNvGrpSpPr/>
          <p:nvPr/>
        </p:nvGrpSpPr>
        <p:grpSpPr>
          <a:xfrm>
            <a:off x="5555370" y="390294"/>
            <a:ext cx="603040" cy="603040"/>
            <a:chOff x="1878669" y="1686394"/>
            <a:chExt cx="1514006" cy="1514006"/>
          </a:xfrm>
        </p:grpSpPr>
        <p:sp>
          <p:nvSpPr>
            <p:cNvPr id="10" name="Oval 9">
              <a:extLst>
                <a:ext uri="{FF2B5EF4-FFF2-40B4-BE49-F238E27FC236}">
                  <a16:creationId xmlns:a16="http://schemas.microsoft.com/office/drawing/2014/main" id="{C289D02A-A403-7A4A-0A40-5014E504D53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AB7977DF-47BC-DD1D-38BF-0FE019DF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54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ppt_x</p:attrName>
                                        </p:attrNameLst>
                                      </p:cBhvr>
                                      <p:tavLst>
                                        <p:tav tm="0">
                                          <p:val>
                                            <p:strVal val="#ppt_x-.2"/>
                                          </p:val>
                                        </p:tav>
                                        <p:tav tm="100000">
                                          <p:val>
                                            <p:strVal val="#ppt_x"/>
                                          </p:val>
                                        </p:tav>
                                      </p:tavLst>
                                    </p:anim>
                                    <p:anim calcmode="lin" valueType="num">
                                      <p:cBhvr>
                                        <p:cTn id="8"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fill="hold"/>
                                        <p:tgtEl>
                                          <p:spTgt spid="111"/>
                                        </p:tgtEl>
                                        <p:attrNameLst>
                                          <p:attrName>ppt_x</p:attrName>
                                        </p:attrNameLst>
                                      </p:cBhvr>
                                      <p:tavLst>
                                        <p:tav tm="0">
                                          <p:val>
                                            <p:strVal val="#ppt_x"/>
                                          </p:val>
                                        </p:tav>
                                        <p:tav tm="100000">
                                          <p:val>
                                            <p:strVal val="#ppt_x"/>
                                          </p:val>
                                        </p:tav>
                                      </p:tavLst>
                                    </p:anim>
                                    <p:anim calcmode="lin" valueType="num">
                                      <p:cBhvr additive="base">
                                        <p:cTn id="23"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additive="base">
                                        <p:cTn id="28" dur="500" fill="hold"/>
                                        <p:tgtEl>
                                          <p:spTgt spid="107"/>
                                        </p:tgtEl>
                                        <p:attrNameLst>
                                          <p:attrName>ppt_x</p:attrName>
                                        </p:attrNameLst>
                                      </p:cBhvr>
                                      <p:tavLst>
                                        <p:tav tm="0">
                                          <p:val>
                                            <p:strVal val="#ppt_x"/>
                                          </p:val>
                                        </p:tav>
                                        <p:tav tm="100000">
                                          <p:val>
                                            <p:strVal val="#ppt_x"/>
                                          </p:val>
                                        </p:tav>
                                      </p:tavLst>
                                    </p:anim>
                                    <p:anim calcmode="lin" valueType="num">
                                      <p:cBhvr additive="base">
                                        <p:cTn id="2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ppt_x"/>
                                          </p:val>
                                        </p:tav>
                                        <p:tav tm="100000">
                                          <p:val>
                                            <p:strVal val="#ppt_x"/>
                                          </p:val>
                                        </p:tav>
                                      </p:tavLst>
                                    </p:anim>
                                    <p:anim calcmode="lin" valueType="num">
                                      <p:cBhvr additive="base">
                                        <p:cTn id="3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11" grpId="0"/>
      <p:bldP spid="3" grpId="0" animBg="1"/>
      <p:bldP spid="1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218" name="Picture 2" descr="Hình ảnh Giơ Tay Học Sinh Lớp, Tính Cách, Nghe Lớp, Giáo Dục miễn phí tải  tập tin PNG PSDComment và Vector">
            <a:extLst>
              <a:ext uri="{FF2B5EF4-FFF2-40B4-BE49-F238E27FC236}">
                <a16:creationId xmlns:a16="http://schemas.microsoft.com/office/drawing/2014/main" id="{B6ABE3F2-6FB6-4461-BD3C-62802646AA1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E2C0E63D-7B02-4263-9DE9-21A05171C42E}"/>
              </a:ext>
            </a:extLst>
          </p:cNvPr>
          <p:cNvSpPr/>
          <p:nvPr/>
        </p:nvSpPr>
        <p:spPr>
          <a:xfrm>
            <a:off x="1939158" y="1266494"/>
            <a:ext cx="5983144" cy="1305255"/>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Một</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thợ</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lặn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lặn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sâu</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xuống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độ</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sâu</a:t>
            </a:r>
            <a:r>
              <a:rPr lang="en-US" altLang="en-US" sz="1800" b="1" dirty="0">
                <a:solidFill>
                  <a:srgbClr val="002060"/>
                </a:solidFill>
                <a:latin typeface="Roboto" panose="02000000000000000000" pitchFamily="2" charset="0"/>
                <a:cs typeface="#9Slide03 Arima Madurai Bold" panose="00000800000000000000" pitchFamily="2" charset="0"/>
              </a:rPr>
              <a:t> 32 m so </a:t>
            </a:r>
            <a:r>
              <a:rPr lang="en-US" altLang="en-US" sz="1800" b="1" dirty="0" err="1">
                <a:solidFill>
                  <a:srgbClr val="002060"/>
                </a:solidFill>
                <a:latin typeface="Roboto" panose="02000000000000000000" pitchFamily="2" charset="0"/>
                <a:cs typeface="#9Slide03 Arima Madurai Bold" panose="00000800000000000000" pitchFamily="2" charset="0"/>
              </a:rPr>
              <a:t>với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mặt</a:t>
            </a:r>
            <a:r>
              <a:rPr lang="en-US" altLang="en-US" sz="1800" b="1" dirty="0">
                <a:solidFill>
                  <a:srgbClr val="002060"/>
                </a:solidFill>
                <a:latin typeface="Roboto" panose="02000000000000000000" pitchFamily="2" charset="0"/>
                <a:cs typeface="#9Slide03 Arima Madurai Bold" panose="00000800000000000000" pitchFamily="2" charset="0"/>
              </a:rPr>
              <a:t> n</a:t>
            </a:r>
            <a:r>
              <a:rPr lang="vi-VN" altLang="en-US" sz="1800" b="1" dirty="0">
                <a:solidFill>
                  <a:srgbClr val="002060"/>
                </a:solidFill>
                <a:latin typeface="Roboto" panose="02000000000000000000" pitchFamily="2" charset="0"/>
                <a:cs typeface="#9Slide03 Arima Madurai Bold" panose="00000800000000000000" pitchFamily="2" charset="0"/>
              </a:rPr>
              <a:t>ư</a:t>
            </a:r>
            <a:r>
              <a:rPr lang="en-US" altLang="en-US" sz="1800" b="1" dirty="0" err="1">
                <a:solidFill>
                  <a:srgbClr val="002060"/>
                </a:solidFill>
                <a:latin typeface="Roboto" panose="02000000000000000000" pitchFamily="2" charset="0"/>
                <a:cs typeface="#9Slide03 Arima Madurai Bold" panose="00000800000000000000" pitchFamily="2" charset="0"/>
              </a:rPr>
              <a:t>ớc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biển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Tính</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áp</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suất</a:t>
            </a:r>
            <a:r>
              <a:rPr lang="en-US" altLang="en-US" sz="1800" b="1" dirty="0">
                <a:solidFill>
                  <a:srgbClr val="002060"/>
                </a:solidFill>
                <a:latin typeface="Roboto" panose="02000000000000000000" pitchFamily="2" charset="0"/>
                <a:cs typeface="#9Slide03 Arima Madurai Bold" panose="00000800000000000000" pitchFamily="2" charset="0"/>
              </a:rPr>
              <a:t> ở </a:t>
            </a:r>
            <a:r>
              <a:rPr lang="en-US" altLang="en-US" sz="1800" b="1" dirty="0" err="1">
                <a:solidFill>
                  <a:srgbClr val="002060"/>
                </a:solidFill>
                <a:latin typeface="Roboto" panose="02000000000000000000" pitchFamily="2" charset="0"/>
                <a:cs typeface="#9Slide03 Arima Madurai Bold" panose="00000800000000000000" pitchFamily="2" charset="0"/>
              </a:rPr>
              <a:t>độ</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sâu</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ấy</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biết</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trọng</a:t>
            </a:r>
            <a:r>
              <a:rPr lang="en-US" altLang="en-US" sz="1800" b="1" dirty="0">
                <a:solidFill>
                  <a:srgbClr val="002060"/>
                </a:solidFill>
                <a:latin typeface="Roboto" panose="02000000000000000000" pitchFamily="2" charset="0"/>
                <a:cs typeface="#9Slide03 Arima Madurai Bold" panose="00000800000000000000" pitchFamily="2" charset="0"/>
              </a:rPr>
              <a:t> l</a:t>
            </a:r>
            <a:r>
              <a:rPr lang="vi-VN" altLang="en-US" sz="1800" b="1" dirty="0">
                <a:solidFill>
                  <a:srgbClr val="002060"/>
                </a:solidFill>
                <a:latin typeface="Roboto" panose="02000000000000000000" pitchFamily="2" charset="0"/>
                <a:cs typeface="#9Slide03 Arima Madurai Bold" panose="00000800000000000000" pitchFamily="2" charset="0"/>
              </a:rPr>
              <a:t>ư</a:t>
            </a:r>
            <a:r>
              <a:rPr lang="en-US" altLang="en-US" sz="1800" b="1" dirty="0" err="1">
                <a:solidFill>
                  <a:srgbClr val="002060"/>
                </a:solidFill>
                <a:latin typeface="Roboto" panose="02000000000000000000" pitchFamily="2" charset="0"/>
                <a:cs typeface="#9Slide03 Arima Madurai Bold" panose="00000800000000000000" pitchFamily="2" charset="0"/>
              </a:rPr>
              <a:t>ợng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riêng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của</a:t>
            </a:r>
            <a:r>
              <a:rPr lang="en-US" altLang="en-US" sz="1800" b="1" dirty="0">
                <a:solidFill>
                  <a:srgbClr val="002060"/>
                </a:solidFill>
                <a:latin typeface="Roboto" panose="02000000000000000000" pitchFamily="2" charset="0"/>
                <a:cs typeface="#9Slide03 Arima Madurai Bold" panose="00000800000000000000" pitchFamily="2" charset="0"/>
              </a:rPr>
              <a:t> n</a:t>
            </a:r>
            <a:r>
              <a:rPr lang="vi-VN" altLang="en-US" sz="1800" b="1" dirty="0">
                <a:solidFill>
                  <a:srgbClr val="002060"/>
                </a:solidFill>
                <a:latin typeface="Roboto" panose="02000000000000000000" pitchFamily="2" charset="0"/>
                <a:cs typeface="#9Slide03 Arima Madurai Bold" panose="00000800000000000000" pitchFamily="2" charset="0"/>
              </a:rPr>
              <a:t>ư</a:t>
            </a:r>
            <a:r>
              <a:rPr lang="en-US" altLang="en-US" sz="1800" b="1" dirty="0" err="1">
                <a:solidFill>
                  <a:srgbClr val="002060"/>
                </a:solidFill>
                <a:latin typeface="Roboto" panose="02000000000000000000" pitchFamily="2" charset="0"/>
                <a:cs typeface="#9Slide03 Arima Madurai Bold" panose="00000800000000000000" pitchFamily="2" charset="0"/>
              </a:rPr>
              <a:t>ớc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biển</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 10300 N/m</a:t>
            </a:r>
            <a:r>
              <a:rPr lang="en-US" altLang="en-US" sz="1800" b="1" baseline="30000" dirty="0">
                <a:solidFill>
                  <a:srgbClr val="002060"/>
                </a:solidFill>
                <a:latin typeface="Roboto" panose="02000000000000000000" pitchFamily="2" charset="0"/>
                <a:cs typeface="#9Slide03 Arima Madurai Bold" panose="00000800000000000000" pitchFamily="2" charset="0"/>
              </a:rPr>
              <a:t>3</a:t>
            </a:r>
            <a:r>
              <a:rPr lang="en-US" altLang="en-US" sz="1800" b="1" dirty="0">
                <a:solidFill>
                  <a:srgbClr val="002060"/>
                </a:solidFill>
                <a:latin typeface="Roboto" panose="02000000000000000000" pitchFamily="2" charset="0"/>
                <a:cs typeface="#9Slide03 Arima Madurai Bold" panose="00000800000000000000" pitchFamily="2" charset="0"/>
              </a:rPr>
              <a:t>. </a:t>
            </a:r>
            <a:endParaRPr lang="en-US" sz="1800" dirty="0">
              <a:solidFill>
                <a:srgbClr val="002060"/>
              </a:solidFill>
              <a:latin typeface="Roboto" panose="02000000000000000000" pitchFamily="2"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9AC9C194-7A83-4491-AB78-8296D9C181C8}"/>
              </a:ext>
            </a:extLst>
          </p:cNvPr>
          <p:cNvSpPr txBox="1"/>
          <p:nvPr/>
        </p:nvSpPr>
        <p:spPr>
          <a:xfrm>
            <a:off x="3631324" y="2632502"/>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p:sp>
        <p:nvSpPr>
          <p:cNvPr id="89" name="Rectangle 88">
            <a:extLst>
              <a:ext uri="{FF2B5EF4-FFF2-40B4-BE49-F238E27FC236}">
                <a16:creationId xmlns:a16="http://schemas.microsoft.com/office/drawing/2014/main" id="{85272CF9-83B5-4FDB-AAFE-D2CCA721745B}"/>
              </a:ext>
            </a:extLst>
          </p:cNvPr>
          <p:cNvSpPr/>
          <p:nvPr/>
        </p:nvSpPr>
        <p:spPr>
          <a:xfrm>
            <a:off x="1144013" y="3122424"/>
            <a:ext cx="6265780" cy="1387367"/>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h = 32 m ; d = 10300 N/m</a:t>
            </a:r>
            <a:r>
              <a:rPr lang="en-US" altLang="en-US" sz="1800" b="1" baseline="30000" dirty="0">
                <a:solidFill>
                  <a:srgbClr val="002060"/>
                </a:solidFill>
                <a:latin typeface="Roboto" panose="02000000000000000000" pitchFamily="2" charset="0"/>
                <a:cs typeface="#9Slide03 Arima Madurai Bold" panose="00000800000000000000" pitchFamily="2" charset="0"/>
              </a:rPr>
              <a:t>3</a:t>
            </a:r>
            <a:r>
              <a:rPr lang="en-US" altLang="en-US" sz="1800" b="1" dirty="0">
                <a:solidFill>
                  <a:srgbClr val="002060"/>
                </a:solidFill>
                <a:latin typeface="Roboto" panose="02000000000000000000" pitchFamily="2" charset="0"/>
                <a:cs typeface="#9Slide03 Arima Madurai Bold" panose="00000800000000000000" pitchFamily="2" charset="0"/>
              </a:rPr>
              <a:t>.</a:t>
            </a:r>
          </a:p>
          <a:p>
            <a:pPr algn="just">
              <a:lnSpc>
                <a:spcPct val="150000"/>
              </a:lnSpc>
            </a:pPr>
            <a:r>
              <a:rPr lang="en-US" sz="1800" b="1" dirty="0" err="1">
                <a:solidFill>
                  <a:srgbClr val="002060"/>
                </a:solidFill>
                <a:latin typeface="Roboto" panose="02000000000000000000" pitchFamily="2" charset="0"/>
                <a:cs typeface="#9Slide03 Arima Madurai Bold" panose="00000800000000000000" pitchFamily="2" charset="0"/>
              </a:rPr>
              <a:t>Áp</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suất</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của</a:t>
            </a:r>
            <a:r>
              <a:rPr lang="en-US" sz="1800" b="1" dirty="0">
                <a:solidFill>
                  <a:srgbClr val="002060"/>
                </a:solidFill>
                <a:latin typeface="Roboto" panose="02000000000000000000" pitchFamily="2" charset="0"/>
                <a:cs typeface="#9Slide03 Arima Madurai Bold" panose="00000800000000000000" pitchFamily="2" charset="0"/>
              </a:rPr>
              <a:t> n</a:t>
            </a:r>
            <a:r>
              <a:rPr lang="vi-VN" sz="1800" b="1" dirty="0">
                <a:solidFill>
                  <a:srgbClr val="002060"/>
                </a:solidFill>
                <a:latin typeface="Roboto" panose="02000000000000000000" pitchFamily="2" charset="0"/>
                <a:cs typeface="#9Slide03 Arima Madurai Bold" panose="00000800000000000000" pitchFamily="2" charset="0"/>
              </a:rPr>
              <a:t>ư</a:t>
            </a:r>
            <a:r>
              <a:rPr lang="en-US" sz="1800" b="1" dirty="0" err="1">
                <a:solidFill>
                  <a:srgbClr val="002060"/>
                </a:solidFill>
                <a:latin typeface="Roboto" panose="02000000000000000000" pitchFamily="2" charset="0"/>
                <a:cs typeface="#9Slide03 Arima Madurai Bold" panose="00000800000000000000" pitchFamily="2" charset="0"/>
              </a:rPr>
              <a:t>ớc</a:t>
            </a:r>
            <a:r>
              <a:rPr lang="en-US" sz="1800" b="1" dirty="0">
                <a:solidFill>
                  <a:srgbClr val="002060"/>
                </a:solidFill>
                <a:latin typeface="Roboto" panose="02000000000000000000" pitchFamily="2" charset="0"/>
                <a:cs typeface="#9Slide03 Arima Madurai Bold" panose="00000800000000000000" pitchFamily="2" charset="0"/>
              </a:rPr>
              <a:t> ở </a:t>
            </a:r>
            <a:r>
              <a:rPr lang="en-US" sz="1800" b="1" dirty="0" err="1">
                <a:solidFill>
                  <a:srgbClr val="002060"/>
                </a:solidFill>
                <a:latin typeface="Roboto" panose="02000000000000000000" pitchFamily="2" charset="0"/>
                <a:cs typeface="#9Slide03 Arima Madurai Bold" panose="00000800000000000000" pitchFamily="2" charset="0"/>
              </a:rPr>
              <a:t>độ</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sâu</a:t>
            </a:r>
            <a:r>
              <a:rPr lang="en-US" sz="1800" b="1" dirty="0">
                <a:solidFill>
                  <a:srgbClr val="002060"/>
                </a:solidFill>
                <a:latin typeface="Roboto" panose="02000000000000000000" pitchFamily="2" charset="0"/>
                <a:cs typeface="#9Slide03 Arima Madurai Bold" panose="00000800000000000000" pitchFamily="2" charset="0"/>
              </a:rPr>
              <a:t> 32 m so </a:t>
            </a:r>
            <a:r>
              <a:rPr lang="en-US" sz="1800" b="1" dirty="0" err="1">
                <a:solidFill>
                  <a:srgbClr val="002060"/>
                </a:solidFill>
                <a:latin typeface="Roboto" panose="02000000000000000000" pitchFamily="2" charset="0"/>
                <a:cs typeface="#9Slide03 Arima Madurai Bold" panose="00000800000000000000" pitchFamily="2" charset="0"/>
              </a:rPr>
              <a:t>với</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mặt</a:t>
            </a:r>
            <a:r>
              <a:rPr lang="en-US" sz="1800" b="1" dirty="0">
                <a:solidFill>
                  <a:srgbClr val="002060"/>
                </a:solidFill>
                <a:latin typeface="Roboto" panose="02000000000000000000" pitchFamily="2" charset="0"/>
                <a:cs typeface="#9Slide03 Arima Madurai Bold" panose="00000800000000000000" pitchFamily="2" charset="0"/>
              </a:rPr>
              <a:t> n</a:t>
            </a:r>
            <a:r>
              <a:rPr lang="vi-VN" sz="1800" b="1" dirty="0">
                <a:solidFill>
                  <a:srgbClr val="002060"/>
                </a:solidFill>
                <a:latin typeface="Roboto" panose="02000000000000000000" pitchFamily="2" charset="0"/>
                <a:cs typeface="#9Slide03 Arima Madurai Bold" panose="00000800000000000000" pitchFamily="2" charset="0"/>
              </a:rPr>
              <a:t>ư</a:t>
            </a:r>
            <a:r>
              <a:rPr lang="en-US" sz="1800" b="1" dirty="0" err="1">
                <a:solidFill>
                  <a:srgbClr val="002060"/>
                </a:solidFill>
                <a:latin typeface="Roboto" panose="02000000000000000000" pitchFamily="2" charset="0"/>
                <a:cs typeface="#9Slide03 Arima Madurai Bold" panose="00000800000000000000" pitchFamily="2" charset="0"/>
              </a:rPr>
              <a:t>ớc</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biển</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là</a:t>
            </a:r>
            <a:r>
              <a:rPr lang="en-US" sz="1800" b="1" dirty="0">
                <a:solidFill>
                  <a:srgbClr val="002060"/>
                </a:solidFill>
                <a:latin typeface="Roboto" panose="02000000000000000000" pitchFamily="2" charset="0"/>
                <a:cs typeface="#9Slide03 Arima Madurai Bold" panose="00000800000000000000" pitchFamily="2" charset="0"/>
              </a:rPr>
              <a:t>:</a:t>
            </a:r>
          </a:p>
          <a:p>
            <a:pPr algn="ctr">
              <a:lnSpc>
                <a:spcPct val="150000"/>
              </a:lnSpc>
            </a:pPr>
            <a:r>
              <a:rPr lang="en-US" sz="1800" b="1" dirty="0">
                <a:solidFill>
                  <a:srgbClr val="002060"/>
                </a:solidFill>
                <a:latin typeface="Roboto" panose="02000000000000000000" pitchFamily="2" charset="0"/>
                <a:cs typeface="#9Slide03 Arima Madurai Bold" panose="00000800000000000000" pitchFamily="2" charset="0"/>
              </a:rPr>
              <a:t>     p = d . h = 32 . 10300 = 32900 (N/m</a:t>
            </a:r>
            <a:r>
              <a:rPr lang="en-US" sz="1800" b="1" baseline="30000" dirty="0">
                <a:solidFill>
                  <a:srgbClr val="002060"/>
                </a:solidFill>
                <a:latin typeface="Roboto" panose="02000000000000000000" pitchFamily="2" charset="0"/>
                <a:cs typeface="#9Slide03 Arima Madurai Bold" panose="00000800000000000000" pitchFamily="2" charset="0"/>
              </a:rPr>
              <a:t>2</a:t>
            </a:r>
            <a:r>
              <a:rPr lang="en-US" sz="1800" b="1" dirty="0">
                <a:solidFill>
                  <a:srgbClr val="002060"/>
                </a:solidFill>
                <a:latin typeface="Roboto" panose="02000000000000000000" pitchFamily="2" charset="0"/>
                <a:cs typeface="#9Slide03 Arima Madurai Bold" panose="00000800000000000000" pitchFamily="2" charset="0"/>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nvGrpSpPr>
          <p:cNvPr id="4" name="Group 3">
            <a:extLst>
              <a:ext uri="{FF2B5EF4-FFF2-40B4-BE49-F238E27FC236}">
                <a16:creationId xmlns:a16="http://schemas.microsoft.com/office/drawing/2014/main" id="{2E694100-A478-BC79-ECF6-FE455D57BCAA}"/>
              </a:ext>
            </a:extLst>
          </p:cNvPr>
          <p:cNvGrpSpPr/>
          <p:nvPr/>
        </p:nvGrpSpPr>
        <p:grpSpPr>
          <a:xfrm>
            <a:off x="685683" y="376930"/>
            <a:ext cx="603040" cy="603040"/>
            <a:chOff x="1878669" y="1686394"/>
            <a:chExt cx="1514006" cy="1514006"/>
          </a:xfrm>
        </p:grpSpPr>
        <p:sp>
          <p:nvSpPr>
            <p:cNvPr id="5" name="Oval 4">
              <a:extLst>
                <a:ext uri="{FF2B5EF4-FFF2-40B4-BE49-F238E27FC236}">
                  <a16:creationId xmlns:a16="http://schemas.microsoft.com/office/drawing/2014/main" id="{566E4F87-0942-FE54-B0D0-179F0D6804C4}"/>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AA8D7C4A-04D6-A954-4990-EED8623F20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B1EE4EE-DA01-20C0-1046-6A3E464BC6A6}"/>
              </a:ext>
            </a:extLst>
          </p:cNvPr>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p>
        </p:txBody>
      </p:sp>
    </p:spTree>
    <p:extLst>
      <p:ext uri="{BB962C8B-B14F-4D97-AF65-F5344CB8AC3E}">
        <p14:creationId xmlns:p14="http://schemas.microsoft.com/office/powerpoint/2010/main" val="64315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barn(inVertical)">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500" fill="hold"/>
                                        <p:tgtEl>
                                          <p:spTgt spid="89"/>
                                        </p:tgtEl>
                                        <p:attrNameLst>
                                          <p:attrName>ppt_x</p:attrName>
                                        </p:attrNameLst>
                                      </p:cBhvr>
                                      <p:tavLst>
                                        <p:tav tm="0">
                                          <p:val>
                                            <p:strVal val="#ppt_x"/>
                                          </p:val>
                                        </p:tav>
                                        <p:tav tm="100000">
                                          <p:val>
                                            <p:strVal val="#ppt_x"/>
                                          </p:val>
                                        </p:tav>
                                      </p:tavLst>
                                    </p:anim>
                                    <p:anim calcmode="lin" valueType="num">
                                      <p:cBhvr additive="base">
                                        <p:cTn id="21"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6" grpId="0"/>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Arrow: Pentagon 88">
            <a:extLst>
              <a:ext uri="{FF2B5EF4-FFF2-40B4-BE49-F238E27FC236}">
                <a16:creationId xmlns:a16="http://schemas.microsoft.com/office/drawing/2014/main" id="{C0DCE758-505F-469D-98DC-10BC0195DD81}"/>
              </a:ext>
            </a:extLst>
          </p:cNvPr>
          <p:cNvSpPr/>
          <p:nvPr/>
        </p:nvSpPr>
        <p:spPr>
          <a:xfrm>
            <a:off x="607256" y="1131554"/>
            <a:ext cx="1515710" cy="400050"/>
          </a:xfrm>
          <a:prstGeom prst="homePlate">
            <a:avLst/>
          </a:prstGeom>
          <a:solidFill>
            <a:schemeClr val="accent3">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latin typeface="#9Slide05 FS Blonde Script" panose="03000503000000000000" pitchFamily="65" charset="0"/>
                <a:cs typeface="#9Slide03 Arima Madurai Black" panose="00000A00000000000000" pitchFamily="2" charset="0"/>
              </a:rPr>
              <a:t>Cấu</a:t>
            </a:r>
            <a:r>
              <a:rPr lang="en-US" sz="2800" dirty="0">
                <a:solidFill>
                  <a:srgbClr val="002060"/>
                </a:solidFill>
                <a:latin typeface="#9Slide05 FS Blonde Script" panose="03000503000000000000" pitchFamily="65" charset="0"/>
                <a:cs typeface="#9Slide03 Arima Madurai Black" panose="00000A00000000000000" pitchFamily="2" charset="0"/>
              </a:rPr>
              <a:t> </a:t>
            </a:r>
            <a:r>
              <a:rPr lang="en-US" sz="2800" dirty="0" err="1">
                <a:solidFill>
                  <a:srgbClr val="002060"/>
                </a:solidFill>
                <a:latin typeface="#9Slide05 FS Blonde Script" panose="03000503000000000000" pitchFamily="65" charset="0"/>
                <a:cs typeface="#9Slide03 Arima Madurai Black" panose="00000A00000000000000" pitchFamily="2" charset="0"/>
              </a:rPr>
              <a:t>tạo</a:t>
            </a:r>
            <a:endParaRPr lang="en-US" sz="2800" dirty="0">
              <a:solidFill>
                <a:srgbClr val="002060"/>
              </a:solidFill>
              <a:latin typeface="#9Slide05 FS Blonde Script" panose="03000503000000000000" pitchFamily="65" charset="0"/>
              <a:cs typeface="#9Slide03 Arima Madurai Black" panose="00000A00000000000000" pitchFamily="2" charset="0"/>
            </a:endParaRPr>
          </a:p>
        </p:txBody>
      </p:sp>
      <p:pic>
        <p:nvPicPr>
          <p:cNvPr id="90" name="Picture 6" descr="Cartoon Dễ Thương Sáng Tạo Hình ảnh Bút Chì Vector Hình ảnh | Định dạng  hình ảnh PSD 610284866| vn.lovepik.com">
            <a:extLst>
              <a:ext uri="{FF2B5EF4-FFF2-40B4-BE49-F238E27FC236}">
                <a16:creationId xmlns:a16="http://schemas.microsoft.com/office/drawing/2014/main" id="{540E125B-5ACE-4941-8194-063F0ADD3B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16" l="10000" r="90000">
                        <a14:foregroundMark x1="63488" y1="21279" x2="64302" y2="27558"/>
                        <a14:foregroundMark x1="64070" y1="28256" x2="64070" y2="31512"/>
                        <a14:foregroundMark x1="65581" y1="27791" x2="64884" y2="31628"/>
                        <a14:foregroundMark x1="45349" y1="82093" x2="45116" y2="87674"/>
                        <a14:foregroundMark x1="43023" y1="81512" x2="43721" y2="86279"/>
                        <a14:foregroundMark x1="48953" y1="80930" x2="45349" y2="87093"/>
                        <a14:foregroundMark x1="50000" y1="82093" x2="46977" y2="88488"/>
                        <a14:foregroundMark x1="44070" y1="83140" x2="44535" y2="90116"/>
                      </a14:backgroundRemoval>
                    </a14:imgEffect>
                  </a14:imgLayer>
                </a14:imgProps>
              </a:ext>
              <a:ext uri="{28A0092B-C50C-407E-A947-70E740481C1C}">
                <a14:useLocalDpi xmlns:a14="http://schemas.microsoft.com/office/drawing/2010/main" val="0"/>
              </a:ext>
            </a:extLst>
          </a:blip>
          <a:srcRect l="23885" t="11739" r="27564" b="2534"/>
          <a:stretch/>
        </p:blipFill>
        <p:spPr bwMode="auto">
          <a:xfrm>
            <a:off x="171450" y="2311065"/>
            <a:ext cx="756745" cy="13361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9996CF8-CCA1-7396-C9B3-563DD295267A}"/>
              </a:ext>
            </a:extLst>
          </p:cNvPr>
          <p:cNvGrpSpPr/>
          <p:nvPr/>
        </p:nvGrpSpPr>
        <p:grpSpPr>
          <a:xfrm>
            <a:off x="2810359" y="379611"/>
            <a:ext cx="603040" cy="603040"/>
            <a:chOff x="1878669" y="1686394"/>
            <a:chExt cx="1514006" cy="1514006"/>
          </a:xfrm>
        </p:grpSpPr>
        <p:sp>
          <p:nvSpPr>
            <p:cNvPr id="6" name="Oval 5">
              <a:extLst>
                <a:ext uri="{FF2B5EF4-FFF2-40B4-BE49-F238E27FC236}">
                  <a16:creationId xmlns:a16="http://schemas.microsoft.com/office/drawing/2014/main" id="{1C1742A2-6CBF-F777-7360-AEBE4E4B7B9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8CF8C2B-B3D4-6D1A-7A11-803E2F08D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5934AB7-8F2F-1C2E-4258-1D88918EFE19}"/>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9" name="Group 8">
            <a:extLst>
              <a:ext uri="{FF2B5EF4-FFF2-40B4-BE49-F238E27FC236}">
                <a16:creationId xmlns:a16="http://schemas.microsoft.com/office/drawing/2014/main" id="{EE9F96E9-E537-3CD1-A947-A2F15BEBF4CA}"/>
              </a:ext>
            </a:extLst>
          </p:cNvPr>
          <p:cNvGrpSpPr/>
          <p:nvPr/>
        </p:nvGrpSpPr>
        <p:grpSpPr>
          <a:xfrm>
            <a:off x="5677138" y="390294"/>
            <a:ext cx="603040" cy="603040"/>
            <a:chOff x="1878669" y="1686394"/>
            <a:chExt cx="1514006" cy="1514006"/>
          </a:xfrm>
        </p:grpSpPr>
        <p:sp>
          <p:nvSpPr>
            <p:cNvPr id="10" name="Oval 9">
              <a:extLst>
                <a:ext uri="{FF2B5EF4-FFF2-40B4-BE49-F238E27FC236}">
                  <a16:creationId xmlns:a16="http://schemas.microsoft.com/office/drawing/2014/main" id="{0A69B08A-D4CD-AE8B-CC50-E2516F0AB58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120D70D0-2389-5068-CDD6-C7FCA35FF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A00948E5-AADA-18FE-6F2E-5A97A12F18D5}"/>
              </a:ext>
            </a:extLst>
          </p:cNvPr>
          <p:cNvPicPr>
            <a:picLocks noChangeAspect="1"/>
          </p:cNvPicPr>
          <p:nvPr/>
        </p:nvPicPr>
        <p:blipFill>
          <a:blip r:embed="rId5"/>
          <a:stretch>
            <a:fillRect/>
          </a:stretch>
        </p:blipFill>
        <p:spPr>
          <a:xfrm>
            <a:off x="3835830" y="1816423"/>
            <a:ext cx="4624071" cy="2450993"/>
          </a:xfrm>
          <a:prstGeom prst="rect">
            <a:avLst/>
          </a:prstGeom>
        </p:spPr>
      </p:pic>
      <p:sp>
        <p:nvSpPr>
          <p:cNvPr id="88" name="Text Box 110">
            <a:extLst>
              <a:ext uri="{FF2B5EF4-FFF2-40B4-BE49-F238E27FC236}">
                <a16:creationId xmlns:a16="http://schemas.microsoft.com/office/drawing/2014/main" id="{F26AF9AE-6A92-41CA-836D-8130DC26F11F}"/>
              </a:ext>
            </a:extLst>
          </p:cNvPr>
          <p:cNvSpPr txBox="1">
            <a:spLocks noChangeArrowheads="1"/>
          </p:cNvSpPr>
          <p:nvPr/>
        </p:nvSpPr>
        <p:spPr bwMode="auto">
          <a:xfrm>
            <a:off x="928195" y="1635596"/>
            <a:ext cx="3140110" cy="3016145"/>
          </a:xfrm>
          <a:prstGeom prst="roundRect">
            <a:avLst>
              <a:gd name="adj" fmla="val 11272"/>
            </a:avLst>
          </a:prstGeom>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Bộ</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phận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chính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của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máy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nén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thủy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lực</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gồm</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nhỏ</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1</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to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nối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với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nhau</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bên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trong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chứa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chất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lỏng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Mỗi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ống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01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píttông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757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arn(inVertical)">
                                      <p:cBhvr>
                                        <p:cTn id="15" dur="500"/>
                                        <p:tgtEl>
                                          <p:spTgt spid="88"/>
                                        </p:tgtEl>
                                      </p:cBhvr>
                                    </p:animEffect>
                                  </p:childTnLst>
                                </p:cTn>
                              </p:par>
                              <p:par>
                                <p:cTn id="16" presetID="16" presetClass="entr" presetSubtype="21"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barn(inVertical)">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a:extLst>
              <a:ext uri="{FF2B5EF4-FFF2-40B4-BE49-F238E27FC236}">
                <a16:creationId xmlns:a16="http://schemas.microsoft.com/office/drawing/2014/main" id="{23B7E1EB-93BA-4180-B7BD-2F390073FC92}"/>
              </a:ext>
            </a:extLst>
          </p:cNvPr>
          <p:cNvSpPr txBox="1">
            <a:spLocks noGrp="1"/>
          </p:cNvSpPr>
          <p:nvPr>
            <p:ph type="title"/>
          </p:nvPr>
        </p:nvSpPr>
        <p:spPr>
          <a:xfrm>
            <a:off x="534257" y="499938"/>
            <a:ext cx="8784404"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C00000"/>
                </a:solidFill>
                <a:latin typeface="Roboto Condensed" panose="02000000000000000000" pitchFamily="2" charset="0"/>
              </a:rPr>
              <a:t>I</a:t>
            </a:r>
            <a:r>
              <a:rPr lang="en-US" dirty="0">
                <a:solidFill>
                  <a:srgbClr val="C00000"/>
                </a:solidFill>
                <a:latin typeface="Roboto Condensed" panose="02000000000000000000" pitchFamily="2" charset="0"/>
              </a:rPr>
              <a:t>V</a:t>
            </a:r>
            <a:r>
              <a:rPr lang="en" dirty="0">
                <a:solidFill>
                  <a:srgbClr val="C00000"/>
                </a:solidFill>
                <a:latin typeface="Roboto Condensed" panose="02000000000000000000" pitchFamily="2" charset="0"/>
              </a:rPr>
              <a:t>. </a:t>
            </a:r>
            <a:r>
              <a:rPr lang="en-US" dirty="0">
                <a:solidFill>
                  <a:srgbClr val="C00000"/>
                </a:solidFill>
                <a:latin typeface="Roboto Condensed" panose="02000000000000000000" pitchFamily="2" charset="0"/>
              </a:rPr>
              <a:t>MÁY NÉN THỦY LỰC</a:t>
            </a:r>
            <a:endParaRPr dirty="0">
              <a:solidFill>
                <a:srgbClr val="C00000"/>
              </a:solidFill>
              <a:latin typeface="Roboto Condensed" panose="02000000000000000000" pitchFamily="2" charset="0"/>
            </a:endParaRPr>
          </a:p>
        </p:txBody>
      </p:sp>
      <p:sp>
        <p:nvSpPr>
          <p:cNvPr id="5" name="Arrow: Pentagon 4">
            <a:extLst>
              <a:ext uri="{FF2B5EF4-FFF2-40B4-BE49-F238E27FC236}">
                <a16:creationId xmlns:a16="http://schemas.microsoft.com/office/drawing/2014/main" id="{01A6BEC1-2FF3-4B8A-973E-793CC038B88F}"/>
              </a:ext>
            </a:extLst>
          </p:cNvPr>
          <p:cNvSpPr/>
          <p:nvPr/>
        </p:nvSpPr>
        <p:spPr>
          <a:xfrm>
            <a:off x="608365" y="1219201"/>
            <a:ext cx="2439635" cy="342899"/>
          </a:xfrm>
          <a:prstGeom prst="homePlate">
            <a:avLst/>
          </a:prstGeom>
          <a:solidFill>
            <a:srgbClr val="B3E6AC"/>
          </a:solidFill>
          <a:ln>
            <a:solidFill>
              <a:srgbClr val="91EB7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Nguyên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tắc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hoạt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động</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6" name="Group 21">
            <a:extLst>
              <a:ext uri="{FF2B5EF4-FFF2-40B4-BE49-F238E27FC236}">
                <a16:creationId xmlns:a16="http://schemas.microsoft.com/office/drawing/2014/main" id="{F5E535EB-43A6-47D4-87E5-2B6AFCF95A02}"/>
              </a:ext>
            </a:extLst>
          </p:cNvPr>
          <p:cNvGrpSpPr>
            <a:grpSpLocks/>
          </p:cNvGrpSpPr>
          <p:nvPr/>
        </p:nvGrpSpPr>
        <p:grpSpPr bwMode="auto">
          <a:xfrm>
            <a:off x="318585" y="1838914"/>
            <a:ext cx="3876675" cy="2933700"/>
            <a:chOff x="2640" y="2160"/>
            <a:chExt cx="3312" cy="2040"/>
          </a:xfrm>
        </p:grpSpPr>
        <p:sp>
          <p:nvSpPr>
            <p:cNvPr id="7" name="Rectangle 22">
              <a:extLst>
                <a:ext uri="{FF2B5EF4-FFF2-40B4-BE49-F238E27FC236}">
                  <a16:creationId xmlns:a16="http://schemas.microsoft.com/office/drawing/2014/main" id="{8ACF6522-D9C8-4E6D-8EAC-ABF02AAAC29A}"/>
                </a:ext>
              </a:extLst>
            </p:cNvPr>
            <p:cNvSpPr>
              <a:spLocks noChangeArrowheads="1"/>
            </p:cNvSpPr>
            <p:nvPr/>
          </p:nvSpPr>
          <p:spPr bwMode="auto">
            <a:xfrm>
              <a:off x="2928" y="2232"/>
              <a:ext cx="528" cy="86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8" name="Picture 23" descr="mayep">
              <a:extLst>
                <a:ext uri="{FF2B5EF4-FFF2-40B4-BE49-F238E27FC236}">
                  <a16:creationId xmlns:a16="http://schemas.microsoft.com/office/drawing/2014/main" id="{9D6A9374-615A-4E16-B9CA-55E09061DD98}"/>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 y="2160"/>
              <a:ext cx="331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a:extLst>
                <a:ext uri="{FF2B5EF4-FFF2-40B4-BE49-F238E27FC236}">
                  <a16:creationId xmlns:a16="http://schemas.microsoft.com/office/drawing/2014/main" id="{629E6588-B7F1-471A-B393-D7247891F2D3}"/>
                </a:ext>
              </a:extLst>
            </p:cNvPr>
            <p:cNvSpPr txBox="1">
              <a:spLocks noChangeArrowheads="1"/>
            </p:cNvSpPr>
            <p:nvPr/>
          </p:nvSpPr>
          <p:spPr bwMode="auto">
            <a:xfrm>
              <a:off x="3012" y="3216"/>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sp>
          <p:nvSpPr>
            <p:cNvPr id="10" name="Line 25">
              <a:extLst>
                <a:ext uri="{FF2B5EF4-FFF2-40B4-BE49-F238E27FC236}">
                  <a16:creationId xmlns:a16="http://schemas.microsoft.com/office/drawing/2014/main" id="{5E52111C-E95F-4AE5-B158-EDB64AC66A4E}"/>
                </a:ext>
              </a:extLst>
            </p:cNvPr>
            <p:cNvSpPr>
              <a:spLocks noChangeShapeType="1"/>
            </p:cNvSpPr>
            <p:nvPr/>
          </p:nvSpPr>
          <p:spPr bwMode="auto">
            <a:xfrm>
              <a:off x="3282" y="3150"/>
              <a:ext cx="1" cy="16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26">
              <a:extLst>
                <a:ext uri="{FF2B5EF4-FFF2-40B4-BE49-F238E27FC236}">
                  <a16:creationId xmlns:a16="http://schemas.microsoft.com/office/drawing/2014/main" id="{E95D0C3C-2461-4A9B-8D9C-720BC646E44B}"/>
                </a:ext>
              </a:extLst>
            </p:cNvPr>
            <p:cNvSpPr txBox="1">
              <a:spLocks noChangeArrowheads="1"/>
            </p:cNvSpPr>
            <p:nvPr/>
          </p:nvSpPr>
          <p:spPr bwMode="auto">
            <a:xfrm>
              <a:off x="3399" y="2880"/>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2" name="Text Box 27">
              <a:extLst>
                <a:ext uri="{FF2B5EF4-FFF2-40B4-BE49-F238E27FC236}">
                  <a16:creationId xmlns:a16="http://schemas.microsoft.com/office/drawing/2014/main" id="{7B10C680-FAE8-4F07-A070-000F6A58FEF9}"/>
                </a:ext>
              </a:extLst>
            </p:cNvPr>
            <p:cNvSpPr txBox="1">
              <a:spLocks noChangeArrowheads="1"/>
            </p:cNvSpPr>
            <p:nvPr/>
          </p:nvSpPr>
          <p:spPr bwMode="auto">
            <a:xfrm>
              <a:off x="3360" y="3206"/>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a:t>A</a:t>
              </a:r>
            </a:p>
          </p:txBody>
        </p:sp>
        <p:sp>
          <p:nvSpPr>
            <p:cNvPr id="13" name="Text Box 28">
              <a:extLst>
                <a:ext uri="{FF2B5EF4-FFF2-40B4-BE49-F238E27FC236}">
                  <a16:creationId xmlns:a16="http://schemas.microsoft.com/office/drawing/2014/main" id="{19C4998A-4386-482D-BD8D-E0EE3F150428}"/>
                </a:ext>
              </a:extLst>
            </p:cNvPr>
            <p:cNvSpPr txBox="1">
              <a:spLocks noChangeArrowheads="1"/>
            </p:cNvSpPr>
            <p:nvPr/>
          </p:nvSpPr>
          <p:spPr bwMode="auto">
            <a:xfrm>
              <a:off x="4992" y="3168"/>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4" name="Text Box 29">
              <a:extLst>
                <a:ext uri="{FF2B5EF4-FFF2-40B4-BE49-F238E27FC236}">
                  <a16:creationId xmlns:a16="http://schemas.microsoft.com/office/drawing/2014/main" id="{8F81D78F-CF69-49FB-A450-699D2F9F6280}"/>
                </a:ext>
              </a:extLst>
            </p:cNvPr>
            <p:cNvSpPr txBox="1">
              <a:spLocks noChangeArrowheads="1"/>
            </p:cNvSpPr>
            <p:nvPr/>
          </p:nvSpPr>
          <p:spPr bwMode="auto">
            <a:xfrm>
              <a:off x="4656" y="3398"/>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dirty="0"/>
                <a:t>B</a:t>
              </a:r>
            </a:p>
          </p:txBody>
        </p:sp>
        <p:sp>
          <p:nvSpPr>
            <p:cNvPr id="15" name="Line 30">
              <a:extLst>
                <a:ext uri="{FF2B5EF4-FFF2-40B4-BE49-F238E27FC236}">
                  <a16:creationId xmlns:a16="http://schemas.microsoft.com/office/drawing/2014/main" id="{D8C9F66C-7371-4342-8520-A0D10498AA4D}"/>
                </a:ext>
              </a:extLst>
            </p:cNvPr>
            <p:cNvSpPr>
              <a:spLocks noChangeShapeType="1"/>
            </p:cNvSpPr>
            <p:nvPr/>
          </p:nvSpPr>
          <p:spPr bwMode="auto">
            <a:xfrm flipV="1">
              <a:off x="4722" y="2536"/>
              <a:ext cx="1" cy="68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1">
              <a:extLst>
                <a:ext uri="{FF2B5EF4-FFF2-40B4-BE49-F238E27FC236}">
                  <a16:creationId xmlns:a16="http://schemas.microsoft.com/office/drawing/2014/main" id="{0C69B09C-8A49-48A7-885F-59ABE51B9CBE}"/>
                </a:ext>
              </a:extLst>
            </p:cNvPr>
            <p:cNvSpPr txBox="1">
              <a:spLocks noChangeArrowheads="1"/>
            </p:cNvSpPr>
            <p:nvPr/>
          </p:nvSpPr>
          <p:spPr bwMode="auto">
            <a:xfrm>
              <a:off x="4734" y="2304"/>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grpSp>
      <p:sp>
        <p:nvSpPr>
          <p:cNvPr id="17" name="TextBox 11">
            <a:extLst>
              <a:ext uri="{FF2B5EF4-FFF2-40B4-BE49-F238E27FC236}">
                <a16:creationId xmlns:a16="http://schemas.microsoft.com/office/drawing/2014/main" id="{574E06CA-1F18-4554-B9DD-62A21ECD739D}"/>
              </a:ext>
            </a:extLst>
          </p:cNvPr>
          <p:cNvSpPr txBox="1">
            <a:spLocks noChangeArrowheads="1"/>
          </p:cNvSpPr>
          <p:nvPr/>
        </p:nvSpPr>
        <p:spPr bwMode="auto">
          <a:xfrm>
            <a:off x="3860614" y="1192312"/>
            <a:ext cx="4623170" cy="1191816"/>
          </a:xfrm>
          <a:prstGeom prst="roundRect">
            <a:avLst/>
          </a:prstGeom>
          <a:solidFill>
            <a:schemeClr val="accent1">
              <a:lumMod val="20000"/>
              <a:lumOff val="80000"/>
            </a:schemeClr>
          </a:solidFill>
          <a:ln w="19050">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600" dirty="0">
                <a:solidFill>
                  <a:srgbClr val="002060"/>
                </a:solidFill>
                <a:latin typeface="Roboto" panose="02000000000000000000" pitchFamily="2" charset="0"/>
                <a:cs typeface="#9Slide03 Arima Madurai Bold" panose="00000800000000000000" pitchFamily="2" charset="0"/>
              </a:rPr>
              <a:t>Khi ta </a:t>
            </a:r>
            <a:r>
              <a:rPr lang="en-US" altLang="en-US" sz="1600" dirty="0" err="1">
                <a:solidFill>
                  <a:srgbClr val="002060"/>
                </a:solidFill>
                <a:latin typeface="Roboto" panose="02000000000000000000" pitchFamily="2" charset="0"/>
                <a:cs typeface="#9Slide03 Arima Madurai Bold" panose="00000800000000000000" pitchFamily="2" charset="0"/>
              </a:rPr>
              <a:t>tác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dụng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1</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p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được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truyền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đi</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nguyên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vẹn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tới</a:t>
            </a:r>
            <a:r>
              <a:rPr lang="en-US" altLang="en-US" sz="1600" dirty="0">
                <a:solidFill>
                  <a:srgbClr val="002060"/>
                </a:solidFill>
                <a:latin typeface="Roboto" panose="02000000000000000000" pitchFamily="2" charset="0"/>
                <a:cs typeface="#9Slide03 Arima Madurai Bold" panose="00000800000000000000" pitchFamily="2" charset="0"/>
              </a:rPr>
              <a:t> pit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B </a:t>
            </a:r>
            <a:r>
              <a:rPr lang="en-US" altLang="en-US" sz="1600" dirty="0" err="1">
                <a:solidFill>
                  <a:srgbClr val="002060"/>
                </a:solidFill>
                <a:latin typeface="Roboto" panose="02000000000000000000" pitchFamily="2" charset="0"/>
                <a:cs typeface="#9Slide03 Arima Madurai Bold" panose="00000800000000000000" pitchFamily="2" charset="0"/>
              </a:rPr>
              <a:t>và</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ra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2</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nâng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a:t>
            </a:r>
          </a:p>
        </p:txBody>
      </p:sp>
      <p:grpSp>
        <p:nvGrpSpPr>
          <p:cNvPr id="35" name="Group 34">
            <a:extLst>
              <a:ext uri="{FF2B5EF4-FFF2-40B4-BE49-F238E27FC236}">
                <a16:creationId xmlns:a16="http://schemas.microsoft.com/office/drawing/2014/main" id="{BF27E8BB-6783-4717-B65F-1FAA3091D7AB}"/>
              </a:ext>
            </a:extLst>
          </p:cNvPr>
          <p:cNvGrpSpPr/>
          <p:nvPr/>
        </p:nvGrpSpPr>
        <p:grpSpPr>
          <a:xfrm>
            <a:off x="4129958" y="2438865"/>
            <a:ext cx="3499285" cy="555217"/>
            <a:chOff x="4574984" y="2533650"/>
            <a:chExt cx="3302191" cy="555217"/>
          </a:xfrm>
        </p:grpSpPr>
        <p:sp>
          <p:nvSpPr>
            <p:cNvPr id="32" name="TextBox 31">
              <a:extLst>
                <a:ext uri="{FF2B5EF4-FFF2-40B4-BE49-F238E27FC236}">
                  <a16:creationId xmlns:a16="http://schemas.microsoft.com/office/drawing/2014/main" id="{2CB7FAFB-62BF-4098-A7B9-84446E8164F2}"/>
                </a:ext>
              </a:extLst>
            </p:cNvPr>
            <p:cNvSpPr txBox="1"/>
            <p:nvPr/>
          </p:nvSpPr>
          <p:spPr>
            <a:xfrm>
              <a:off x="4574984" y="2714982"/>
              <a:ext cx="942974" cy="369332"/>
            </a:xfrm>
            <a:prstGeom prst="rect">
              <a:avLst/>
            </a:prstGeom>
            <a:noFill/>
          </p:spPr>
          <p:txBody>
            <a:bodyPr wrap="square" rtlCol="0">
              <a:spAutoFit/>
            </a:bodyPr>
            <a:lstStyle/>
            <a:p>
              <a:r>
                <a:rPr lang="en-US" sz="1800" b="1" dirty="0">
                  <a:solidFill>
                    <a:srgbClr val="002060"/>
                  </a:solidFill>
                  <a:latin typeface="Roboto Black" panose="02000000000000000000" pitchFamily="2" charset="0"/>
                  <a:cs typeface="#9Slide03 Arima Madurai Bold" panose="00000800000000000000" pitchFamily="2" charset="0"/>
                </a:rPr>
                <a:t>Ta </a:t>
              </a:r>
              <a:r>
                <a:rPr lang="en-US" sz="1800" b="1" dirty="0" err="1">
                  <a:solidFill>
                    <a:srgbClr val="002060"/>
                  </a:solidFill>
                  <a:latin typeface="Roboto Black" panose="02000000000000000000" pitchFamily="2" charset="0"/>
                  <a:cs typeface="#9Slide03 Arima Madurai Bold" panose="00000800000000000000" pitchFamily="2" charset="0"/>
                </a:rPr>
                <a:t>có</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4" name="Group 33">
              <a:extLst>
                <a:ext uri="{FF2B5EF4-FFF2-40B4-BE49-F238E27FC236}">
                  <a16:creationId xmlns:a16="http://schemas.microsoft.com/office/drawing/2014/main" id="{7C29AE35-76E7-49BD-A115-3A18C99258D1}"/>
                </a:ext>
              </a:extLst>
            </p:cNvPr>
            <p:cNvGrpSpPr/>
            <p:nvPr/>
          </p:nvGrpSpPr>
          <p:grpSpPr>
            <a:xfrm>
              <a:off x="5438775" y="2533650"/>
              <a:ext cx="2438400" cy="555217"/>
              <a:chOff x="5438775" y="2533650"/>
              <a:chExt cx="2438400" cy="555217"/>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CE31F3-0E14-4E55-96BC-79D066AAC93A}"/>
                      </a:ext>
                    </a:extLst>
                  </p:cNvPr>
                  <p:cNvSpPr txBox="1"/>
                  <p:nvPr/>
                </p:nvSpPr>
                <p:spPr>
                  <a:xfrm>
                    <a:off x="5438775" y="2533650"/>
                    <a:ext cx="1143000" cy="555217"/>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2" name="TextBox 1">
                    <a:extLst>
                      <a:ext uri="{FF2B5EF4-FFF2-40B4-BE49-F238E27FC236}">
                        <a16:creationId xmlns:a16="http://schemas.microsoft.com/office/drawing/2014/main" id="{18CE31F3-0E14-4E55-96BC-79D066AAC93A}"/>
                      </a:ext>
                    </a:extLst>
                  </p:cNvPr>
                  <p:cNvSpPr txBox="1">
                    <a:spLocks noRot="1" noChangeAspect="1" noMove="1" noResize="1" noEditPoints="1" noAdjustHandles="1" noChangeArrowheads="1" noChangeShapeType="1" noTextEdit="1"/>
                  </p:cNvSpPr>
                  <p:nvPr/>
                </p:nvSpPr>
                <p:spPr>
                  <a:xfrm>
                    <a:off x="5438775" y="2533650"/>
                    <a:ext cx="1143000" cy="555217"/>
                  </a:xfrm>
                  <a:prstGeom prst="rect">
                    <a:avLst/>
                  </a:prstGeom>
                  <a:blipFill>
                    <a:blip r:embed="rId3"/>
                    <a:stretch>
                      <a:fillRect l="-4545" b="-4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6EC212E-2B60-46C6-A088-A44B0BE3D7D2}"/>
                      </a:ext>
                    </a:extLst>
                  </p:cNvPr>
                  <p:cNvSpPr txBox="1"/>
                  <p:nvPr/>
                </p:nvSpPr>
                <p:spPr>
                  <a:xfrm>
                    <a:off x="6734175" y="2533650"/>
                    <a:ext cx="1143000" cy="550664"/>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1" name="TextBox 30">
                    <a:extLst>
                      <a:ext uri="{FF2B5EF4-FFF2-40B4-BE49-F238E27FC236}">
                        <a16:creationId xmlns:a16="http://schemas.microsoft.com/office/drawing/2014/main" id="{16EC212E-2B60-46C6-A088-A44B0BE3D7D2}"/>
                      </a:ext>
                    </a:extLst>
                  </p:cNvPr>
                  <p:cNvSpPr txBox="1">
                    <a:spLocks noRot="1" noChangeAspect="1" noMove="1" noResize="1" noEditPoints="1" noAdjustHandles="1" noChangeArrowheads="1" noChangeShapeType="1" noTextEdit="1"/>
                  </p:cNvSpPr>
                  <p:nvPr/>
                </p:nvSpPr>
                <p:spPr>
                  <a:xfrm>
                    <a:off x="6734175" y="2533650"/>
                    <a:ext cx="1143000" cy="550664"/>
                  </a:xfrm>
                  <a:prstGeom prst="rect">
                    <a:avLst/>
                  </a:prstGeom>
                  <a:blipFill>
                    <a:blip r:embed="rId4"/>
                    <a:stretch>
                      <a:fillRect l="-4523" b="-555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C62A0509-952C-4422-B9F3-F61266C1A359}"/>
                  </a:ext>
                </a:extLst>
              </p:cNvPr>
              <p:cNvSpPr txBox="1"/>
              <p:nvPr/>
            </p:nvSpPr>
            <p:spPr>
              <a:xfrm>
                <a:off x="6257925" y="2667000"/>
                <a:ext cx="457200" cy="369332"/>
              </a:xfrm>
              <a:prstGeom prst="rect">
                <a:avLst/>
              </a:prstGeom>
              <a:noFill/>
            </p:spPr>
            <p:txBody>
              <a:bodyPr wrap="square" rtlCol="0">
                <a:spAutoFit/>
              </a:bodyPr>
              <a:lstStyle/>
              <a:p>
                <a:r>
                  <a:rPr lang="en-US" sz="1800" dirty="0" err="1">
                    <a:solidFill>
                      <a:srgbClr val="002060"/>
                    </a:solidFill>
                    <a:latin typeface="Roboto" panose="02000000000000000000" pitchFamily="2" charset="0"/>
                    <a:cs typeface="#9Slide03 Arima Madurai Bold" panose="00000800000000000000" pitchFamily="2" charset="0"/>
                  </a:rPr>
                  <a:t>và</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grpSp>
        <p:nvGrpSpPr>
          <p:cNvPr id="36" name="Group 35">
            <a:extLst>
              <a:ext uri="{FF2B5EF4-FFF2-40B4-BE49-F238E27FC236}">
                <a16:creationId xmlns:a16="http://schemas.microsoft.com/office/drawing/2014/main" id="{5EB3FCFA-8018-4AED-8B77-C62B491156A5}"/>
              </a:ext>
            </a:extLst>
          </p:cNvPr>
          <p:cNvGrpSpPr/>
          <p:nvPr/>
        </p:nvGrpSpPr>
        <p:grpSpPr>
          <a:xfrm>
            <a:off x="4192630" y="3132387"/>
            <a:ext cx="2765624" cy="555217"/>
            <a:chOff x="4610100" y="2533650"/>
            <a:chExt cx="2609853" cy="555217"/>
          </a:xfrm>
        </p:grpSpPr>
        <p:sp>
          <p:nvSpPr>
            <p:cNvPr id="37" name="TextBox 36">
              <a:extLst>
                <a:ext uri="{FF2B5EF4-FFF2-40B4-BE49-F238E27FC236}">
                  <a16:creationId xmlns:a16="http://schemas.microsoft.com/office/drawing/2014/main" id="{895E1F63-2C20-46F9-81FE-177C110D982D}"/>
                </a:ext>
              </a:extLst>
            </p:cNvPr>
            <p:cNvSpPr txBox="1"/>
            <p:nvPr/>
          </p:nvSpPr>
          <p:spPr>
            <a:xfrm>
              <a:off x="4610100" y="2672478"/>
              <a:ext cx="609600" cy="369332"/>
            </a:xfrm>
            <a:prstGeom prst="rect">
              <a:avLst/>
            </a:prstGeom>
            <a:noFill/>
          </p:spPr>
          <p:txBody>
            <a:bodyPr wrap="square" rtlCol="0">
              <a:spAutoFit/>
            </a:bodyPr>
            <a:lstStyle/>
            <a:p>
              <a:r>
                <a:rPr lang="en-US" sz="1800" b="1" dirty="0" err="1">
                  <a:solidFill>
                    <a:srgbClr val="002060"/>
                  </a:solidFill>
                  <a:latin typeface="Roboto Black" panose="02000000000000000000" pitchFamily="2" charset="0"/>
                  <a:cs typeface="#9Slide03 Arima Madurai Bold" panose="00000800000000000000" pitchFamily="2" charset="0"/>
                </a:rPr>
                <a:t>Mà</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8" name="Group 37">
              <a:extLst>
                <a:ext uri="{FF2B5EF4-FFF2-40B4-BE49-F238E27FC236}">
                  <a16:creationId xmlns:a16="http://schemas.microsoft.com/office/drawing/2014/main" id="{771AD29C-014F-4418-851C-6B68D7604FC2}"/>
                </a:ext>
              </a:extLst>
            </p:cNvPr>
            <p:cNvGrpSpPr/>
            <p:nvPr/>
          </p:nvGrpSpPr>
          <p:grpSpPr>
            <a:xfrm>
              <a:off x="5210175" y="2533650"/>
              <a:ext cx="2009778" cy="555217"/>
              <a:chOff x="5210175" y="2533650"/>
              <a:chExt cx="2009778" cy="555217"/>
            </a:xfrm>
          </p:grpSpPr>
          <p:sp>
            <p:nvSpPr>
              <p:cNvPr id="39" name="TextBox 38">
                <a:extLst>
                  <a:ext uri="{FF2B5EF4-FFF2-40B4-BE49-F238E27FC236}">
                    <a16:creationId xmlns:a16="http://schemas.microsoft.com/office/drawing/2014/main" id="{A14CB51A-0B51-406A-B4D1-EEB2288A2514}"/>
                  </a:ext>
                </a:extLst>
              </p:cNvPr>
              <p:cNvSpPr txBox="1"/>
              <p:nvPr/>
            </p:nvSpPr>
            <p:spPr>
              <a:xfrm>
                <a:off x="5210175" y="2647950"/>
                <a:ext cx="1143000" cy="369332"/>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endParaRPr lang="en-US" sz="1800" b="1"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ABC3251-E717-4B93-9506-EC7B5DD3888E}"/>
                      </a:ext>
                    </a:extLst>
                  </p:cNvPr>
                  <p:cNvSpPr txBox="1"/>
                  <p:nvPr/>
                </p:nvSpPr>
                <p:spPr>
                  <a:xfrm>
                    <a:off x="6286501" y="2533650"/>
                    <a:ext cx="933452" cy="555217"/>
                  </a:xfrm>
                  <a:prstGeom prst="rect">
                    <a:avLst/>
                  </a:prstGeom>
                  <a:noFill/>
                </p:spPr>
                <p:txBody>
                  <a:bodyPr wrap="square" rtlCol="0">
                    <a:spAutoFit/>
                  </a:bodyPr>
                  <a:lstStyle/>
                  <a:p>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40" name="TextBox 39">
                    <a:extLst>
                      <a:ext uri="{FF2B5EF4-FFF2-40B4-BE49-F238E27FC236}">
                        <a16:creationId xmlns:a16="http://schemas.microsoft.com/office/drawing/2014/main" id="{3ABC3251-E717-4B93-9506-EC7B5DD3888E}"/>
                      </a:ext>
                    </a:extLst>
                  </p:cNvPr>
                  <p:cNvSpPr txBox="1">
                    <a:spLocks noRot="1" noChangeAspect="1" noMove="1" noResize="1" noEditPoints="1" noAdjustHandles="1" noChangeArrowheads="1" noChangeShapeType="1" noTextEdit="1"/>
                  </p:cNvSpPr>
                  <p:nvPr/>
                </p:nvSpPr>
                <p:spPr>
                  <a:xfrm>
                    <a:off x="6286501" y="2533650"/>
                    <a:ext cx="933452" cy="555217"/>
                  </a:xfrm>
                  <a:prstGeom prst="rect">
                    <a:avLst/>
                  </a:prstGeom>
                  <a:blipFill>
                    <a:blip r:embed="rId5"/>
                    <a:stretch>
                      <a:fillRect r="-5556" b="-439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B053AC5-8CD1-4EE4-A628-D9813F515994}"/>
                  </a:ext>
                </a:extLst>
              </p:cNvPr>
              <p:cNvSpPr txBox="1"/>
              <p:nvPr/>
            </p:nvSpPr>
            <p:spPr>
              <a:xfrm>
                <a:off x="5943600" y="2628900"/>
                <a:ext cx="457200"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sp>
        <p:nvSpPr>
          <p:cNvPr id="45" name="Rectangle 44">
            <a:extLst>
              <a:ext uri="{FF2B5EF4-FFF2-40B4-BE49-F238E27FC236}">
                <a16:creationId xmlns:a16="http://schemas.microsoft.com/office/drawing/2014/main" id="{AE06CBEB-F81A-4C13-9EA9-2E7A7F6AD12F}"/>
              </a:ext>
            </a:extLst>
          </p:cNvPr>
          <p:cNvSpPr/>
          <p:nvPr/>
        </p:nvSpPr>
        <p:spPr>
          <a:xfrm>
            <a:off x="3796415" y="3914567"/>
            <a:ext cx="4587588" cy="6606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lnSpc>
                <a:spcPct val="120000"/>
              </a:lnSpc>
            </a:pPr>
            <a:r>
              <a:rPr lang="en-US" altLang="en-US" sz="1600" b="1" dirty="0" err="1">
                <a:solidFill>
                  <a:srgbClr val="C00000"/>
                </a:solidFill>
                <a:latin typeface="Roboto" panose="02000000000000000000" pitchFamily="2" charset="0"/>
                <a:cs typeface="#9Slide03 Arima Madurai Black" panose="00000A00000000000000" pitchFamily="2" charset="0"/>
              </a:rPr>
              <a:t>Kết</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err="1">
                <a:solidFill>
                  <a:srgbClr val="C00000"/>
                </a:solidFill>
                <a:latin typeface="Roboto" panose="02000000000000000000" pitchFamily="2" charset="0"/>
                <a:cs typeface="#9Slide03 Arima Madurai Black" panose="00000A00000000000000" pitchFamily="2" charset="0"/>
              </a:rPr>
              <a:t>luận</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a:solidFill>
                  <a:srgbClr val="002060"/>
                </a:solidFill>
                <a:latin typeface="Roboto" panose="02000000000000000000" pitchFamily="2" charset="0"/>
                <a:cs typeface="#9Slide03 Arima Madurai Bold" panose="00000800000000000000" pitchFamily="2" charset="0"/>
              </a:rPr>
              <a:t>S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s bao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thì</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nâng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cũng</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tác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dụng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bấy</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endParaRPr lang="en-US" altLang="en-US" sz="1600" b="1" dirty="0">
              <a:solidFill>
                <a:srgbClr val="002060"/>
              </a:solidFill>
              <a:latin typeface="Roboto" panose="02000000000000000000" pitchFamily="2" charset="0"/>
              <a:cs typeface="#9Slide03 Arima Madurai Bold" panose="00000800000000000000" pitchFamily="2" charset="0"/>
            </a:endParaRPr>
          </a:p>
        </p:txBody>
      </p:sp>
      <p:grpSp>
        <p:nvGrpSpPr>
          <p:cNvPr id="18" name="Group 17">
            <a:extLst>
              <a:ext uri="{FF2B5EF4-FFF2-40B4-BE49-F238E27FC236}">
                <a16:creationId xmlns:a16="http://schemas.microsoft.com/office/drawing/2014/main" id="{55CC16D3-3800-9C8D-673A-D015F5809CC8}"/>
              </a:ext>
            </a:extLst>
          </p:cNvPr>
          <p:cNvGrpSpPr/>
          <p:nvPr/>
        </p:nvGrpSpPr>
        <p:grpSpPr>
          <a:xfrm>
            <a:off x="6841885" y="3159733"/>
            <a:ext cx="1542118" cy="552972"/>
            <a:chOff x="6841885" y="3159733"/>
            <a:chExt cx="1542118" cy="552972"/>
          </a:xfrm>
        </p:grpSpPr>
        <p:sp>
          <p:nvSpPr>
            <p:cNvPr id="42" name="TextBox 41">
              <a:extLst>
                <a:ext uri="{FF2B5EF4-FFF2-40B4-BE49-F238E27FC236}">
                  <a16:creationId xmlns:a16="http://schemas.microsoft.com/office/drawing/2014/main" id="{B334D69E-C63D-4BD8-9C39-D5217E1CFB99}"/>
                </a:ext>
              </a:extLst>
            </p:cNvPr>
            <p:cNvSpPr txBox="1"/>
            <p:nvPr/>
          </p:nvSpPr>
          <p:spPr>
            <a:xfrm>
              <a:off x="6841885" y="3260553"/>
              <a:ext cx="696453"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Hay</a:t>
              </a:r>
              <a:endParaRPr lang="en-US" sz="1800"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C45D84-3F25-FB1A-2E9F-67C4694505A4}"/>
                    </a:ext>
                  </a:extLst>
                </p:cNvPr>
                <p:cNvSpPr txBox="1"/>
                <p:nvPr/>
              </p:nvSpPr>
              <p:spPr>
                <a:xfrm>
                  <a:off x="7394837" y="3159733"/>
                  <a:ext cx="989166" cy="552972"/>
                </a:xfrm>
                <a:prstGeom prst="rect">
                  <a:avLst/>
                </a:prstGeom>
                <a:noFill/>
                <a:ln w="28575">
                  <a:solidFill>
                    <a:srgbClr val="C00000"/>
                  </a:solidFill>
                </a:ln>
              </p:spPr>
              <p:txBody>
                <a:bodyPr wrap="square" rtlCol="0">
                  <a:spAutoFit/>
                </a:bodyPr>
                <a:lstStyle/>
                <a:p>
                  <a:pPr algn="ct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 name="TextBox 2">
                  <a:extLst>
                    <a:ext uri="{FF2B5EF4-FFF2-40B4-BE49-F238E27FC236}">
                      <a16:creationId xmlns:a16="http://schemas.microsoft.com/office/drawing/2014/main" id="{BDC45D84-3F25-FB1A-2E9F-67C4694505A4}"/>
                    </a:ext>
                  </a:extLst>
                </p:cNvPr>
                <p:cNvSpPr txBox="1">
                  <a:spLocks noRot="1" noChangeAspect="1" noMove="1" noResize="1" noEditPoints="1" noAdjustHandles="1" noChangeArrowheads="1" noChangeShapeType="1" noTextEdit="1"/>
                </p:cNvSpPr>
                <p:nvPr/>
              </p:nvSpPr>
              <p:spPr>
                <a:xfrm>
                  <a:off x="7394837" y="3159733"/>
                  <a:ext cx="989166" cy="552972"/>
                </a:xfrm>
                <a:prstGeom prst="rect">
                  <a:avLst/>
                </a:prstGeom>
                <a:blipFill>
                  <a:blip r:embed="rId6"/>
                  <a:stretch>
                    <a:fillRect r="-5389" b="-1042"/>
                  </a:stretch>
                </a:blipFill>
                <a:ln w="28575">
                  <a:solidFill>
                    <a:srgbClr val="C00000"/>
                  </a:solidFill>
                </a:ln>
              </p:spPr>
              <p:txBody>
                <a:bodyPr/>
                <a:lstStyle/>
                <a:p>
                  <a:r>
                    <a:rPr lang="en-US">
                      <a:noFill/>
                    </a:rPr>
                    <a:t> </a:t>
                  </a:r>
                </a:p>
              </p:txBody>
            </p:sp>
          </mc:Fallback>
        </mc:AlternateContent>
      </p:grpSp>
    </p:spTree>
    <p:extLst>
      <p:ext uri="{BB962C8B-B14F-4D97-AF65-F5344CB8AC3E}">
        <p14:creationId xmlns:p14="http://schemas.microsoft.com/office/powerpoint/2010/main" val="26941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a:extLst>
              <a:ext uri="{FF2B5EF4-FFF2-40B4-BE49-F238E27FC236}">
                <a16:creationId xmlns:a16="http://schemas.microsoft.com/office/drawing/2014/main" id="{916C8803-CAAC-4BC6-AD63-5B3F7E58B546}"/>
              </a:ext>
            </a:extLst>
          </p:cNvPr>
          <p:cNvSpPr txBox="1">
            <a:spLocks noGrp="1"/>
          </p:cNvSpPr>
          <p:nvPr>
            <p:ph type="title"/>
          </p:nvPr>
        </p:nvSpPr>
        <p:spPr>
          <a:xfrm>
            <a:off x="534257" y="499938"/>
            <a:ext cx="7920811"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B050"/>
                </a:solidFill>
                <a:latin typeface="Roboto Condensed" panose="02000000000000000000" pitchFamily="2" charset="0"/>
              </a:rPr>
              <a:t>MỘT SỐ MÁY NÉN THỦY LỰC</a:t>
            </a:r>
            <a:endParaRPr dirty="0">
              <a:solidFill>
                <a:srgbClr val="00B050"/>
              </a:solidFill>
              <a:latin typeface="Roboto Condensed" panose="02000000000000000000" pitchFamily="2" charset="0"/>
            </a:endParaRPr>
          </a:p>
        </p:txBody>
      </p:sp>
      <p:pic>
        <p:nvPicPr>
          <p:cNvPr id="5" name="Picture 10" descr="May cat">
            <a:extLst>
              <a:ext uri="{FF2B5EF4-FFF2-40B4-BE49-F238E27FC236}">
                <a16:creationId xmlns:a16="http://schemas.microsoft.com/office/drawing/2014/main" id="{74DEBC86-1E2C-4124-9905-7A768FF2E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 y="120015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Máy ép thủy lực 30T có đồng hồ dùng khí nén MQSY-30T – Máy công nghiệp |Máy  xây dựng |Thiết bị Garage">
            <a:extLst>
              <a:ext uri="{FF2B5EF4-FFF2-40B4-BE49-F238E27FC236}">
                <a16:creationId xmlns:a16="http://schemas.microsoft.com/office/drawing/2014/main" id="{E40F4555-1070-40C2-91D7-3011CC950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9" r="16552"/>
          <a:stretch/>
        </p:blipFill>
        <p:spPr bwMode="auto">
          <a:xfrm>
            <a:off x="3583487" y="1098078"/>
            <a:ext cx="2129426" cy="2871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e1313252733">
            <a:extLst>
              <a:ext uri="{FF2B5EF4-FFF2-40B4-BE49-F238E27FC236}">
                <a16:creationId xmlns:a16="http://schemas.microsoft.com/office/drawing/2014/main" id="{8AA0F409-27E7-48FA-A8AA-DE13C427F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49" r="6298"/>
          <a:stretch/>
        </p:blipFill>
        <p:spPr bwMode="auto">
          <a:xfrm>
            <a:off x="5937337" y="1200150"/>
            <a:ext cx="256783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50B8DA1-11E2-4148-AE97-4320B6417A45}"/>
              </a:ext>
            </a:extLst>
          </p:cNvPr>
          <p:cNvSpPr txBox="1"/>
          <p:nvPr/>
        </p:nvSpPr>
        <p:spPr>
          <a:xfrm>
            <a:off x="661095" y="3956859"/>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cắt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89992825-1B6D-4774-BBD4-F73DE68C5475}"/>
              </a:ext>
            </a:extLst>
          </p:cNvPr>
          <p:cNvSpPr txBox="1"/>
          <p:nvPr/>
        </p:nvSpPr>
        <p:spPr>
          <a:xfrm>
            <a:off x="3306175" y="3971473"/>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F12C200C-E5BF-4655-8F01-BF94CB57A483}"/>
              </a:ext>
            </a:extLst>
          </p:cNvPr>
          <p:cNvSpPr txBox="1"/>
          <p:nvPr/>
        </p:nvSpPr>
        <p:spPr>
          <a:xfrm>
            <a:off x="6001407" y="3914890"/>
            <a:ext cx="2260900" cy="783193"/>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nhực</a:t>
            </a:r>
            <a:endParaRPr lang="en-US" sz="2000" dirty="0">
              <a:solidFill>
                <a:srgbClr val="002060"/>
              </a:solidFill>
              <a:latin typeface="Roboto" panose="02000000000000000000" pitchFamily="2" charset="0"/>
              <a:cs typeface="#9Slide03 Arima Madurai Bold" panose="00000800000000000000" pitchFamily="2" charset="0"/>
            </a:endParaRPr>
          </a:p>
          <a:p>
            <a:pPr algn="ct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559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1000"/>
                                        <p:tgtEl>
                                          <p:spTgt spid="25602"/>
                                        </p:tgtEl>
                                      </p:cBhvr>
                                    </p:animEffect>
                                    <p:anim calcmode="lin" valueType="num">
                                      <p:cBhvr>
                                        <p:cTn id="25" dur="1000" fill="hold"/>
                                        <p:tgtEl>
                                          <p:spTgt spid="25602"/>
                                        </p:tgtEl>
                                        <p:attrNameLst>
                                          <p:attrName>ppt_x</p:attrName>
                                        </p:attrNameLst>
                                      </p:cBhvr>
                                      <p:tavLst>
                                        <p:tav tm="0">
                                          <p:val>
                                            <p:strVal val="#ppt_x"/>
                                          </p:val>
                                        </p:tav>
                                        <p:tav tm="100000">
                                          <p:val>
                                            <p:strVal val="#ppt_x"/>
                                          </p:val>
                                        </p:tav>
                                      </p:tavLst>
                                    </p:anim>
                                    <p:anim calcmode="lin" valueType="num">
                                      <p:cBhvr>
                                        <p:cTn id="26" dur="1000" fill="hold"/>
                                        <p:tgtEl>
                                          <p:spTgt spid="256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Giơ Tay Học Sinh Lớp, Tính Cách, Nghe Lớp, Giáo Dục miễn phí tải  tập tin PNG PSDComment và Vector">
            <a:extLst>
              <a:ext uri="{FF2B5EF4-FFF2-40B4-BE49-F238E27FC236}">
                <a16:creationId xmlns:a16="http://schemas.microsoft.com/office/drawing/2014/main" id="{419B0DDE-546E-4F5C-8DAD-BF7D69BF92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D6E2C8-D476-4FDE-B2E1-BEBDD42EFC43}"/>
              </a:ext>
            </a:extLst>
          </p:cNvPr>
          <p:cNvSpPr/>
          <p:nvPr/>
        </p:nvSpPr>
        <p:spPr>
          <a:xfrm>
            <a:off x="1919453" y="1126749"/>
            <a:ext cx="6122276" cy="1164507"/>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just">
              <a:lnSpc>
                <a:spcPct val="120000"/>
              </a:lnSpc>
            </a:pPr>
            <a:r>
              <a:rPr lang="en-US" altLang="en-US" sz="1800" dirty="0" err="1">
                <a:solidFill>
                  <a:srgbClr val="002060"/>
                </a:solidFill>
                <a:latin typeface="Roboto" panose="02000000000000000000" pitchFamily="2" charset="0"/>
                <a:cs typeface="#9Slide03 Arima Madurai Bold" panose="00000800000000000000" pitchFamily="2" charset="0"/>
              </a:rPr>
              <a:t>Người</a:t>
            </a:r>
            <a:r>
              <a:rPr lang="en-US" altLang="en-US" sz="1800" dirty="0">
                <a:solidFill>
                  <a:srgbClr val="002060"/>
                </a:solidFill>
                <a:latin typeface="Roboto" panose="02000000000000000000" pitchFamily="2" charset="0"/>
                <a:cs typeface="#9Slide03 Arima Madurai Bold" panose="00000800000000000000" pitchFamily="2" charset="0"/>
              </a:rPr>
              <a:t> ta </a:t>
            </a:r>
            <a:r>
              <a:rPr lang="en-US" altLang="en-US" sz="1800" dirty="0" err="1">
                <a:solidFill>
                  <a:srgbClr val="002060"/>
                </a:solidFill>
                <a:latin typeface="Roboto" panose="02000000000000000000" pitchFamily="2" charset="0"/>
                <a:cs typeface="#9Slide03 Arima Madurai Bold" panose="00000800000000000000" pitchFamily="2" charset="0"/>
              </a:rPr>
              <a:t>dùng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1000N </a:t>
            </a:r>
            <a:r>
              <a:rPr lang="en-US" altLang="en-US" sz="1800" dirty="0" err="1">
                <a:solidFill>
                  <a:srgbClr val="002060"/>
                </a:solidFill>
                <a:latin typeface="Roboto" panose="02000000000000000000" pitchFamily="2" charset="0"/>
                <a:cs typeface="#9Slide03 Arima Madurai Bold" panose="00000800000000000000" pitchFamily="2" charset="0"/>
              </a:rPr>
              <a:t>để</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nâng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nặng</a:t>
            </a:r>
            <a:r>
              <a:rPr lang="en-US" altLang="en-US" sz="1800" dirty="0">
                <a:solidFill>
                  <a:srgbClr val="002060"/>
                </a:solidFill>
                <a:latin typeface="Roboto" panose="02000000000000000000" pitchFamily="2" charset="0"/>
                <a:cs typeface="#9Slide03 Arima Madurai Bold" panose="00000800000000000000" pitchFamily="2" charset="0"/>
              </a:rPr>
              <a:t> 50000N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Hỏi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diện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tích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lớn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nhỏ</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này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đặc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điểm</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gì</a:t>
            </a:r>
            <a:r>
              <a:rPr lang="en-US" altLang="en-US" sz="1800" dirty="0">
                <a:solidFill>
                  <a:srgbClr val="002060"/>
                </a:solidFill>
                <a:latin typeface="Roboto" panose="02000000000000000000" pitchFamily="2" charset="0"/>
                <a:cs typeface="#9Slide03 Arima Madurai Bold" panose="00000800000000000000" pitchFamily="2" charset="0"/>
              </a:rPr>
              <a:t>?</a:t>
            </a:r>
          </a:p>
        </p:txBody>
      </p:sp>
      <p:sp>
        <p:nvSpPr>
          <p:cNvPr id="7" name="TextBox 6">
            <a:extLst>
              <a:ext uri="{FF2B5EF4-FFF2-40B4-BE49-F238E27FC236}">
                <a16:creationId xmlns:a16="http://schemas.microsoft.com/office/drawing/2014/main" id="{83E739A8-4998-4092-8F88-41BDB0D10819}"/>
              </a:ext>
            </a:extLst>
          </p:cNvPr>
          <p:cNvSpPr txBox="1"/>
          <p:nvPr/>
        </p:nvSpPr>
        <p:spPr>
          <a:xfrm>
            <a:off x="4095867" y="2312388"/>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4F51221-0117-4FFD-8A69-C0566EF278E0}"/>
                  </a:ext>
                </a:extLst>
              </p:cNvPr>
              <p:cNvSpPr/>
              <p:nvPr/>
            </p:nvSpPr>
            <p:spPr>
              <a:xfrm>
                <a:off x="1992916" y="2712498"/>
                <a:ext cx="5591503" cy="1963776"/>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1</a:t>
                </a:r>
                <a:r>
                  <a:rPr lang="en-US" altLang="en-US" sz="1800" b="1" dirty="0">
                    <a:solidFill>
                      <a:srgbClr val="002060"/>
                    </a:solidFill>
                    <a:latin typeface="Roboto" panose="02000000000000000000" pitchFamily="2" charset="0"/>
                    <a:cs typeface="#9Slide03 Arima Madurai Bold" panose="00000800000000000000" pitchFamily="2" charset="0"/>
                  </a:rPr>
                  <a:t> = 1000 N </a:t>
                </a:r>
                <a:r>
                  <a:rPr lang="en-US" altLang="en-US" sz="1800" b="1" dirty="0" err="1">
                    <a:solidFill>
                      <a:srgbClr val="002060"/>
                    </a:solidFill>
                    <a:latin typeface="Roboto" panose="02000000000000000000" pitchFamily="2" charset="0"/>
                    <a:cs typeface="#9Slide03 Arima Madurai Bold" panose="00000800000000000000" pitchFamily="2" charset="0"/>
                  </a:rPr>
                  <a:t>và</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2</a:t>
                </a:r>
                <a:r>
                  <a:rPr lang="en-US" altLang="en-US" sz="1800" b="1" dirty="0">
                    <a:solidFill>
                      <a:srgbClr val="002060"/>
                    </a:solidFill>
                    <a:latin typeface="Roboto" panose="02000000000000000000" pitchFamily="2" charset="0"/>
                    <a:cs typeface="#9Slide03 Arima Madurai Bold" panose="00000800000000000000" pitchFamily="2" charset="0"/>
                  </a:rPr>
                  <a:t> = 50000 N</a:t>
                </a:r>
              </a:p>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Tỉ</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lệ</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giữa</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hai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lực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tác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dụng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a:t>
                </a:r>
              </a:p>
              <a:p>
                <a:pPr algn="ctr">
                  <a:lnSpc>
                    <a:spcPct val="150000"/>
                  </a:lnSpc>
                </a:pP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a:solidFill>
                              <a:srgbClr val="002060"/>
                            </a:solidFill>
                            <a:latin typeface="Cambria Math" panose="02040503050406030204" pitchFamily="18" charset="0"/>
                          </a:rPr>
                          <m:t>F</m:t>
                        </m:r>
                        <m:r>
                          <a:rPr lang="en-US" sz="1800" b="0" i="1" baseline="-2500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F</m:t>
                        </m:r>
                        <m:r>
                          <m:rPr>
                            <m:nor/>
                          </m:rPr>
                          <a:rPr lang="en-US" sz="1800" b="0" i="0" baseline="-25000" smtClean="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S</m:t>
                        </m:r>
                        <m:r>
                          <a:rPr lang="en-US" sz="1800" i="1" baseline="-2500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S</m:t>
                        </m:r>
                        <m:r>
                          <m:rPr>
                            <m:nor/>
                          </m:rPr>
                          <a:rPr lang="en-US" sz="1800" baseline="-2500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1000</m:t>
                        </m:r>
                      </m:num>
                      <m:den>
                        <m:r>
                          <m:rPr>
                            <m:nor/>
                          </m:rPr>
                          <a:rPr lang="en-US" sz="1800" b="0" i="0" smtClean="0">
                            <a:solidFill>
                              <a:srgbClr val="002060"/>
                            </a:solidFill>
                            <a:latin typeface="Cambria Math" panose="02040503050406030204" pitchFamily="18" charset="0"/>
                          </a:rPr>
                          <m:t>50000</m:t>
                        </m:r>
                      </m:den>
                    </m:f>
                  </m:oMath>
                </a14:m>
                <a:r>
                  <a:rPr lang="en-US" altLang="en-US" sz="1800" b="1" dirty="0">
                    <a:solidFill>
                      <a:srgbClr val="002060"/>
                    </a:solidFill>
                    <a:latin typeface="Roboto" panose="02000000000000000000" pitchFamily="2" charset="0"/>
                    <a:cs typeface="#9Slide03 Arima Madurai Bold" panose="00000800000000000000" pitchFamily="2" charset="0"/>
                  </a:rPr>
                  <a:t> =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50</m:t>
                        </m:r>
                      </m:den>
                    </m:f>
                  </m:oMath>
                </a14:m>
                <a:endParaRPr lang="en-US" sz="1800"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dirty="0" err="1">
                    <a:solidFill>
                      <a:srgbClr val="002060"/>
                    </a:solidFill>
                    <a:latin typeface="Roboto" panose="02000000000000000000" pitchFamily="2" charset="0"/>
                    <a:cs typeface="#9Slide03 Arima Madurai Bold" panose="00000800000000000000" pitchFamily="2" charset="0"/>
                  </a:rPr>
                  <a:t>Vậy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lớn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có</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diện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tích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gấp</a:t>
                </a:r>
                <a:r>
                  <a:rPr lang="en-US" sz="1800" dirty="0">
                    <a:solidFill>
                      <a:srgbClr val="002060"/>
                    </a:solidFill>
                    <a:latin typeface="Roboto" panose="02000000000000000000" pitchFamily="2" charset="0"/>
                    <a:cs typeface="#9Slide03 Arima Madurai Bold" panose="00000800000000000000" pitchFamily="2" charset="0"/>
                  </a:rPr>
                  <a:t> 50 </a:t>
                </a:r>
                <a:r>
                  <a:rPr lang="en-US" sz="1800" dirty="0" err="1">
                    <a:solidFill>
                      <a:srgbClr val="002060"/>
                    </a:solidFill>
                    <a:latin typeface="Roboto" panose="02000000000000000000" pitchFamily="2" charset="0"/>
                    <a:cs typeface="#9Slide03 Arima Madurai Bold" panose="00000800000000000000" pitchFamily="2" charset="0"/>
                  </a:rPr>
                  <a:t>lần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nhỏ</a:t>
                </a:r>
                <a:r>
                  <a:rPr lang="en-US" sz="1800" dirty="0">
                    <a:solidFill>
                      <a:srgbClr val="002060"/>
                    </a:solidFill>
                    <a:latin typeface="Roboto" panose="02000000000000000000" pitchFamily="2" charset="0"/>
                    <a:cs typeface="#9Slide03 Arima Madurai Bold" panose="00000800000000000000" pitchFamily="2" charset="0"/>
                  </a:rPr>
                  <a:t>. </a:t>
                </a:r>
                <a:r>
                  <a:rPr lang="en-US" sz="1800" baseline="-25000" dirty="0">
                    <a:solidFill>
                      <a:srgbClr val="002060"/>
                    </a:solidFill>
                    <a:latin typeface="Roboto" panose="02000000000000000000" pitchFamily="2" charset="0"/>
                    <a:cs typeface="#9Slide03 Arima Madurai Bold" panose="00000800000000000000" pitchFamily="2" charset="0"/>
                  </a:rPr>
                  <a:t> </a:t>
                </a:r>
                <a:endParaRPr lang="en-US" altLang="en-US" sz="1800" b="1" dirty="0">
                  <a:solidFill>
                    <a:srgbClr val="002060"/>
                  </a:solidFill>
                  <a:latin typeface="Roboto" panose="02000000000000000000" pitchFamily="2" charset="0"/>
                  <a:cs typeface="#9Slide03 Arima Madurai Bold" panose="00000800000000000000" pitchFamily="2" charset="0"/>
                </a:endParaRPr>
              </a:p>
            </p:txBody>
          </p:sp>
        </mc:Choice>
        <mc:Fallback xmlns="">
          <p:sp>
            <p:nvSpPr>
              <p:cNvPr id="8" name="Rectangle 7">
                <a:extLst>
                  <a:ext uri="{FF2B5EF4-FFF2-40B4-BE49-F238E27FC236}">
                    <a16:creationId xmlns:a16="http://schemas.microsoft.com/office/drawing/2014/main" id="{C4F51221-0117-4FFD-8A69-C0566EF278E0}"/>
                  </a:ext>
                </a:extLst>
              </p:cNvPr>
              <p:cNvSpPr>
                <a:spLocks noRot="1" noChangeAspect="1" noMove="1" noResize="1" noEditPoints="1" noAdjustHandles="1" noChangeArrowheads="1" noChangeShapeType="1" noTextEdit="1"/>
              </p:cNvSpPr>
              <p:nvPr/>
            </p:nvSpPr>
            <p:spPr>
              <a:xfrm>
                <a:off x="1992916" y="2712498"/>
                <a:ext cx="5591503" cy="1963776"/>
              </a:xfrm>
              <a:prstGeom prst="rect">
                <a:avLst/>
              </a:prstGeom>
              <a:blipFill>
                <a:blip r:embed="rId4"/>
                <a:stretch>
                  <a:fillRect l="-870" b="-4000"/>
                </a:stretch>
              </a:blipFill>
              <a:ln w="19050">
                <a:solidFill>
                  <a:srgbClr val="B1884D"/>
                </a:solidFill>
                <a:prstDash val="sysDot"/>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B2D772-91A5-59C9-3465-505BEF2B5DB7}"/>
              </a:ext>
            </a:extLst>
          </p:cNvPr>
          <p:cNvGrpSpPr/>
          <p:nvPr/>
        </p:nvGrpSpPr>
        <p:grpSpPr>
          <a:xfrm>
            <a:off x="685683" y="376930"/>
            <a:ext cx="603040" cy="603040"/>
            <a:chOff x="1878669" y="1686394"/>
            <a:chExt cx="1514006" cy="1514006"/>
          </a:xfrm>
        </p:grpSpPr>
        <p:sp>
          <p:nvSpPr>
            <p:cNvPr id="10" name="Oval 9">
              <a:extLst>
                <a:ext uri="{FF2B5EF4-FFF2-40B4-BE49-F238E27FC236}">
                  <a16:creationId xmlns:a16="http://schemas.microsoft.com/office/drawing/2014/main" id="{2F8EE026-239F-32BF-5C81-9C7C9BCC683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3E954DA8-6F62-C2DD-595C-EE62575DA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ECEAC9CD-68A7-6120-EC16-6EEF62210E46}"/>
              </a:ext>
            </a:extLst>
          </p:cNvPr>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p>
        </p:txBody>
      </p:sp>
    </p:spTree>
    <p:extLst>
      <p:ext uri="{BB962C8B-B14F-4D97-AF65-F5344CB8AC3E}">
        <p14:creationId xmlns:p14="http://schemas.microsoft.com/office/powerpoint/2010/main" val="40588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2CD98-96E9-A54E-1468-CB64AB7C808B}"/>
              </a:ext>
            </a:extLst>
          </p:cNvPr>
          <p:cNvPicPr>
            <a:picLocks noChangeAspect="1"/>
          </p:cNvPicPr>
          <p:nvPr/>
        </p:nvPicPr>
        <p:blipFill rotWithShape="1">
          <a:blip r:embed="rId2">
            <a:extLst>
              <a:ext uri="{28A0092B-C50C-407E-A947-70E740481C1C}">
                <a14:useLocalDpi xmlns:a14="http://schemas.microsoft.com/office/drawing/2010/main" val="0"/>
              </a:ext>
            </a:extLst>
          </a:blip>
          <a:srcRect b="22736"/>
          <a:stretch/>
        </p:blipFill>
        <p:spPr>
          <a:xfrm>
            <a:off x="-370115" y="-305050"/>
            <a:ext cx="9884229" cy="5649043"/>
          </a:xfrm>
          <a:prstGeom prst="rect">
            <a:avLst/>
          </a:prstGeom>
          <a:effectLst>
            <a:softEdge rad="355600"/>
          </a:effectLst>
        </p:spPr>
      </p:pic>
      <p:grpSp>
        <p:nvGrpSpPr>
          <p:cNvPr id="15" name="Group 14">
            <a:extLst>
              <a:ext uri="{FF2B5EF4-FFF2-40B4-BE49-F238E27FC236}">
                <a16:creationId xmlns:a16="http://schemas.microsoft.com/office/drawing/2014/main" id="{F8CAFA09-DEDB-7747-0F12-7EDA9914F007}"/>
              </a:ext>
            </a:extLst>
          </p:cNvPr>
          <p:cNvGrpSpPr/>
          <p:nvPr/>
        </p:nvGrpSpPr>
        <p:grpSpPr>
          <a:xfrm>
            <a:off x="5690502" y="2402999"/>
            <a:ext cx="3652418" cy="2554019"/>
            <a:chOff x="6645269" y="2807031"/>
            <a:chExt cx="2787592" cy="1949274"/>
          </a:xfrm>
        </p:grpSpPr>
        <p:pic>
          <p:nvPicPr>
            <p:cNvPr id="11" name="Picture 10">
              <a:extLst>
                <a:ext uri="{FF2B5EF4-FFF2-40B4-BE49-F238E27FC236}">
                  <a16:creationId xmlns:a16="http://schemas.microsoft.com/office/drawing/2014/main" id="{78337FC4-954E-DDBE-2AB2-2BA5482AE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910" y="2807031"/>
              <a:ext cx="2418951" cy="1711054"/>
            </a:xfrm>
            <a:prstGeom prst="rect">
              <a:avLst/>
            </a:prstGeom>
            <a:effectLst>
              <a:glow rad="50800">
                <a:sysClr val="window" lastClr="FFFFFF"/>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4C733D8-F56B-316A-A3CC-3D8C25CD19A7}"/>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5400000">
              <a:off x="6795518" y="3261885"/>
              <a:ext cx="1386398" cy="724861"/>
            </a:xfrm>
            <a:prstGeom prst="rect">
              <a:avLst/>
            </a:prstGeom>
          </p:spPr>
        </p:pic>
        <p:pic>
          <p:nvPicPr>
            <p:cNvPr id="13" name="Picture 12">
              <a:extLst>
                <a:ext uri="{FF2B5EF4-FFF2-40B4-BE49-F238E27FC236}">
                  <a16:creationId xmlns:a16="http://schemas.microsoft.com/office/drawing/2014/main" id="{1B7D8AA5-812A-FCD2-0003-299E70E973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6040"/>
            <a:stretch/>
          </p:blipFill>
          <p:spPr>
            <a:xfrm rot="1815210">
              <a:off x="6645269" y="3646275"/>
              <a:ext cx="1161222" cy="1110030"/>
            </a:xfrm>
            <a:prstGeom prst="rect">
              <a:avLst/>
            </a:prstGeom>
          </p:spPr>
        </p:pic>
        <p:pic>
          <p:nvPicPr>
            <p:cNvPr id="14" name="Picture 13">
              <a:extLst>
                <a:ext uri="{FF2B5EF4-FFF2-40B4-BE49-F238E27FC236}">
                  <a16:creationId xmlns:a16="http://schemas.microsoft.com/office/drawing/2014/main" id="{BAA30922-E1FD-D0D4-5088-B8E0BF2BEF18}"/>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16200000" flipH="1">
              <a:off x="8199160" y="3255773"/>
              <a:ext cx="1386398" cy="724861"/>
            </a:xfrm>
            <a:prstGeom prst="rect">
              <a:avLst/>
            </a:prstGeom>
          </p:spPr>
        </p:pic>
      </p:grpSp>
      <p:pic>
        <p:nvPicPr>
          <p:cNvPr id="3" name="Picture 2">
            <a:extLst>
              <a:ext uri="{FF2B5EF4-FFF2-40B4-BE49-F238E27FC236}">
                <a16:creationId xmlns:a16="http://schemas.microsoft.com/office/drawing/2014/main" id="{3BFBA867-F6FD-6CEC-E8AA-D4210EB9AE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206"/>
          <a:stretch/>
        </p:blipFill>
        <p:spPr>
          <a:xfrm>
            <a:off x="90622" y="-18259"/>
            <a:ext cx="3272937" cy="4956898"/>
          </a:xfrm>
          <a:prstGeom prst="rect">
            <a:avLst/>
          </a:prstGeom>
          <a:effectLst>
            <a:softEdge rad="88900"/>
          </a:effectLst>
        </p:spPr>
      </p:pic>
      <p:sp>
        <p:nvSpPr>
          <p:cNvPr id="4" name="TextBox 3">
            <a:extLst>
              <a:ext uri="{FF2B5EF4-FFF2-40B4-BE49-F238E27FC236}">
                <a16:creationId xmlns:a16="http://schemas.microsoft.com/office/drawing/2014/main" id="{F04DB43E-53E3-B021-EC98-279B5C0AAE87}"/>
              </a:ext>
            </a:extLst>
          </p:cNvPr>
          <p:cNvSpPr txBox="1"/>
          <p:nvPr/>
        </p:nvSpPr>
        <p:spPr>
          <a:xfrm>
            <a:off x="3421783" y="133240"/>
            <a:ext cx="5518153" cy="2031325"/>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Khi con người lặn xuống sâu, áp suất của nước đè lên cơ thể rất lớn. Với độ sâu 30 mét thì cơ thể đã chịu lực ép tương đương 45.000kg</a:t>
            </a:r>
          </a:p>
          <a:p>
            <a:pPr defTabSz="326578">
              <a:defRPr/>
            </a:pPr>
            <a:endParaRPr lang="vi-VN" sz="1800" dirty="0">
              <a:solidFill>
                <a:prstClr val="white"/>
              </a:solidFill>
              <a:latin typeface="Roboto" panose="02000000000000000000" pitchFamily="2" charset="0"/>
              <a:ea typeface="Roboto" panose="02000000000000000000" pitchFamily="2" charset="0"/>
            </a:endParaRPr>
          </a:p>
          <a:p>
            <a:pPr defTabSz="326578">
              <a:defRPr/>
            </a:pPr>
            <a:r>
              <a:rPr lang="vi-VN" sz="1800" dirty="0">
                <a:solidFill>
                  <a:prstClr val="white"/>
                </a:solidFill>
                <a:latin typeface="Roboto" panose="02000000000000000000" pitchFamily="2" charset="0"/>
                <a:ea typeface="Roboto" panose="02000000000000000000" pitchFamily="2" charset="0"/>
              </a:rPr>
              <a:t>Ở độ sâu này cơ thể con người vẫn chịu được. Bởi do cơ thể người có tới 60% là nước. Áp suất giữ trong và ngoài cơ thể được cân bằng.</a:t>
            </a:r>
          </a:p>
        </p:txBody>
      </p:sp>
      <p:sp>
        <p:nvSpPr>
          <p:cNvPr id="6" name="TextBox 5">
            <a:extLst>
              <a:ext uri="{FF2B5EF4-FFF2-40B4-BE49-F238E27FC236}">
                <a16:creationId xmlns:a16="http://schemas.microsoft.com/office/drawing/2014/main" id="{2CB00E70-47FC-00F1-03E7-182773E9DEB5}"/>
              </a:ext>
            </a:extLst>
          </p:cNvPr>
          <p:cNvSpPr txBox="1"/>
          <p:nvPr/>
        </p:nvSpPr>
        <p:spPr>
          <a:xfrm>
            <a:off x="3421783" y="2259841"/>
            <a:ext cx="3272937" cy="2585323"/>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Nhưng khi lặn quá sâu, áp suất cao sẽ khiến phổi với các phế nang đầy khí sẽ bị đè bẹp, mà lồng ngực không thể nâng </a:t>
            </a:r>
          </a:p>
          <a:p>
            <a:pPr defTabSz="326578">
              <a:defRPr/>
            </a:pPr>
            <a:r>
              <a:rPr lang="vi-VN" sz="1800" dirty="0">
                <a:solidFill>
                  <a:prstClr val="white"/>
                </a:solidFill>
                <a:latin typeface="Roboto" panose="02000000000000000000" pitchFamily="2" charset="0"/>
                <a:ea typeface="Roboto" panose="02000000000000000000" pitchFamily="2" charset="0"/>
              </a:rPr>
              <a:t>đỡ nổi. Đồng thời Nitrogen </a:t>
            </a:r>
          </a:p>
          <a:p>
            <a:pPr defTabSz="326578">
              <a:defRPr/>
            </a:pPr>
            <a:r>
              <a:rPr lang="vi-VN" sz="1800" dirty="0">
                <a:solidFill>
                  <a:prstClr val="white"/>
                </a:solidFill>
                <a:latin typeface="Roboto" panose="02000000000000000000" pitchFamily="2" charset="0"/>
                <a:ea typeface="Roboto" panose="02000000000000000000" pitchFamily="2" charset="0"/>
              </a:rPr>
              <a:t>hòa tan được vào máu khiến </a:t>
            </a:r>
          </a:p>
          <a:p>
            <a:pPr defTabSz="326578">
              <a:defRPr/>
            </a:pPr>
            <a:r>
              <a:rPr lang="vi-VN" sz="1800" dirty="0">
                <a:solidFill>
                  <a:prstClr val="white"/>
                </a:solidFill>
                <a:latin typeface="Roboto" panose="02000000000000000000" pitchFamily="2" charset="0"/>
                <a:ea typeface="Roboto" panose="02000000000000000000" pitchFamily="2" charset="0"/>
              </a:rPr>
              <a:t>con người “say Nitơ”: mê sảng, bất tỉnh. Tử vong hoặc gây di chứng nặng nề.</a:t>
            </a:r>
          </a:p>
        </p:txBody>
      </p:sp>
    </p:spTree>
    <p:extLst>
      <p:ext uri="{BB962C8B-B14F-4D97-AF65-F5344CB8AC3E}">
        <p14:creationId xmlns:p14="http://schemas.microsoft.com/office/powerpoint/2010/main" val="3205313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ặn ngắm san hô">
            <a:hlinkClick r:id="" action="ppaction://media"/>
            <a:extLst>
              <a:ext uri="{FF2B5EF4-FFF2-40B4-BE49-F238E27FC236}">
                <a16:creationId xmlns:a16="http://schemas.microsoft.com/office/drawing/2014/main" id="{D8EF769F-A2CC-4B23-9080-06E316B929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2" name="TextBox 1">
            <a:extLst>
              <a:ext uri="{FF2B5EF4-FFF2-40B4-BE49-F238E27FC236}">
                <a16:creationId xmlns:a16="http://schemas.microsoft.com/office/drawing/2014/main" id="{E0E13C8D-3E6B-3E57-1472-BFDD5972B995}"/>
              </a:ext>
            </a:extLst>
          </p:cNvPr>
          <p:cNvSpPr txBox="1"/>
          <p:nvPr/>
        </p:nvSpPr>
        <p:spPr>
          <a:xfrm>
            <a:off x="0" y="0"/>
            <a:ext cx="9144000" cy="430887"/>
          </a:xfrm>
          <a:prstGeom prst="rect">
            <a:avLst/>
          </a:prstGeom>
          <a:solidFill>
            <a:srgbClr val="FFFF00"/>
          </a:solidFill>
        </p:spPr>
        <p:txBody>
          <a:bodyPr wrap="square" rtlCol="0">
            <a:spAutoFit/>
          </a:bodyPr>
          <a:lstStyle/>
          <a:p>
            <a:pPr algn="ctr"/>
            <a:r>
              <a:rPr lang="en-US" sz="2200" dirty="0" err="1">
                <a:solidFill>
                  <a:srgbClr val="002060"/>
                </a:solidFill>
                <a:latin typeface="Roboto Black" panose="02000000000000000000" pitchFamily="2" charset="0"/>
              </a:rPr>
              <a:t>Vì</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sao</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khi</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lặn</a:t>
            </a:r>
            <a:r>
              <a:rPr lang="en-US" sz="2200" dirty="0">
                <a:solidFill>
                  <a:srgbClr val="002060"/>
                </a:solidFill>
                <a:latin typeface="Roboto Black" panose="02000000000000000000" pitchFamily="2" charset="0"/>
              </a:rPr>
              <a:t>, ta </a:t>
            </a:r>
            <a:r>
              <a:rPr lang="en-US" sz="2200" dirty="0" err="1">
                <a:solidFill>
                  <a:srgbClr val="002060"/>
                </a:solidFill>
                <a:latin typeface="Roboto Black" panose="02000000000000000000" pitchFamily="2" charset="0"/>
              </a:rPr>
              <a:t>cảm</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thấy</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tức</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ngực</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và</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lặn</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càng</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sâu</a:t>
            </a:r>
            <a:r>
              <a:rPr lang="en-US" sz="2200" dirty="0">
                <a:solidFill>
                  <a:srgbClr val="002060"/>
                </a:solidFill>
                <a:latin typeface="Roboto Black" panose="02000000000000000000" pitchFamily="2" charset="0"/>
              </a:rPr>
              <a:t> ta </a:t>
            </a:r>
            <a:r>
              <a:rPr lang="en-US" sz="2200" dirty="0" err="1">
                <a:solidFill>
                  <a:srgbClr val="002060"/>
                </a:solidFill>
                <a:latin typeface="Roboto Black" panose="02000000000000000000" pitchFamily="2" charset="0"/>
              </a:rPr>
              <a:t>càng</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khó</a:t>
            </a:r>
            <a:r>
              <a:rPr lang="en-US" sz="2200" dirty="0">
                <a:solidFill>
                  <a:srgbClr val="002060"/>
                </a:solidFill>
                <a:latin typeface="Roboto Black" panose="02000000000000000000" pitchFamily="2" charset="0"/>
              </a:rPr>
              <a:t> </a:t>
            </a:r>
            <a:r>
              <a:rPr lang="en-US" sz="2200" dirty="0" err="1">
                <a:solidFill>
                  <a:srgbClr val="002060"/>
                </a:solidFill>
                <a:latin typeface="Roboto Black" panose="02000000000000000000" pitchFamily="2" charset="0"/>
              </a:rPr>
              <a:t>thở</a:t>
            </a:r>
            <a:r>
              <a:rPr lang="en-US" sz="2200" dirty="0">
                <a:solidFill>
                  <a:srgbClr val="002060"/>
                </a:solidFill>
                <a:latin typeface="Roboto Black" panose="02000000000000000000" pitchFamily="2" charset="0"/>
              </a:rPr>
              <a:t>?</a:t>
            </a:r>
          </a:p>
        </p:txBody>
      </p:sp>
    </p:spTree>
    <p:extLst>
      <p:ext uri="{BB962C8B-B14F-4D97-AF65-F5344CB8AC3E}">
        <p14:creationId xmlns:p14="http://schemas.microsoft.com/office/powerpoint/2010/main" val="1688966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endPar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DF6593F5-D491-4845-33DE-60E0A0EE8310}"/>
              </a:ext>
            </a:extLst>
          </p:cNvPr>
          <p:cNvGrpSpPr/>
          <p:nvPr/>
        </p:nvGrpSpPr>
        <p:grpSpPr>
          <a:xfrm>
            <a:off x="2886157" y="402749"/>
            <a:ext cx="3242849" cy="3242849"/>
            <a:chOff x="5751326" y="1686394"/>
            <a:chExt cx="1514006" cy="1514006"/>
          </a:xfrm>
        </p:grpSpPr>
        <p:sp>
          <p:nvSpPr>
            <p:cNvPr id="7" name="Oval 6">
              <a:extLst>
                <a:ext uri="{FF2B5EF4-FFF2-40B4-BE49-F238E27FC236}">
                  <a16:creationId xmlns:a16="http://schemas.microsoft.com/office/drawing/2014/main" id="{DAA01640-4862-A795-7F87-97435CF1240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8">
              <a:extLst>
                <a:ext uri="{FF2B5EF4-FFF2-40B4-BE49-F238E27FC236}">
                  <a16:creationId xmlns:a16="http://schemas.microsoft.com/office/drawing/2014/main" id="{23CA3772-8425-429C-3402-DCCA5A62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422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32A58A-8B72-105C-EFC2-2B9924AB0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20" y="404110"/>
            <a:ext cx="4335280" cy="4335280"/>
          </a:xfrm>
          <a:prstGeom prst="rect">
            <a:avLst/>
          </a:prstGeom>
        </p:spPr>
      </p:pic>
      <p:sp>
        <p:nvSpPr>
          <p:cNvPr id="4" name="TextBox 3">
            <a:extLst>
              <a:ext uri="{FF2B5EF4-FFF2-40B4-BE49-F238E27FC236}">
                <a16:creationId xmlns:a16="http://schemas.microsoft.com/office/drawing/2014/main" id="{734C59AC-3DE9-D525-684F-5908D39C3BA8}"/>
              </a:ext>
            </a:extLst>
          </p:cNvPr>
          <p:cNvSpPr txBox="1"/>
          <p:nvPr/>
        </p:nvSpPr>
        <p:spPr>
          <a:xfrm>
            <a:off x="4572000" y="1455940"/>
            <a:ext cx="41961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thành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bình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và</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ở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như</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a:t>
            </a:r>
          </a:p>
        </p:txBody>
      </p:sp>
    </p:spTree>
    <p:extLst>
      <p:ext uri="{BB962C8B-B14F-4D97-AF65-F5344CB8AC3E}">
        <p14:creationId xmlns:p14="http://schemas.microsoft.com/office/powerpoint/2010/main" val="1214976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a16="http://schemas.microsoft.com/office/drawing/2014/main" id="{93F93E4E-786D-4B77-ABA1-3C7985CA3363}"/>
              </a:ext>
            </a:extLst>
          </p:cNvPr>
          <p:cNvSpPr>
            <a:spLocks/>
          </p:cNvSpPr>
          <p:nvPr/>
        </p:nvSpPr>
        <p:spPr bwMode="auto">
          <a:xfrm>
            <a:off x="4944798" y="1166943"/>
            <a:ext cx="4013200" cy="3644900"/>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75" name="Picture 153" descr="Espaco_0060">
            <a:extLst>
              <a:ext uri="{FF2B5EF4-FFF2-40B4-BE49-F238E27FC236}">
                <a16:creationId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a:extLst>
              <a:ext uri="{FF2B5EF4-FFF2-40B4-BE49-F238E27FC236}">
                <a16:creationId xmlns:a16="http://schemas.microsoft.com/office/drawing/2014/main" id="{1717E689-BFD4-44D6-A9B8-7942D162326B}"/>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79" name="Line 164">
            <a:extLst>
              <a:ext uri="{FF2B5EF4-FFF2-40B4-BE49-F238E27FC236}">
                <a16:creationId xmlns:a16="http://schemas.microsoft.com/office/drawing/2014/main" id="{41A02A06-C9BD-455A-88FE-2B3F8064F189}"/>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0" name="Line 164">
            <a:extLst>
              <a:ext uri="{FF2B5EF4-FFF2-40B4-BE49-F238E27FC236}">
                <a16:creationId xmlns:a16="http://schemas.microsoft.com/office/drawing/2014/main" id="{EEF70CA7-FB7F-4721-9E5D-EE9126685F08}"/>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1" name="Line 164">
            <a:extLst>
              <a:ext uri="{FF2B5EF4-FFF2-40B4-BE49-F238E27FC236}">
                <a16:creationId xmlns:a16="http://schemas.microsoft.com/office/drawing/2014/main" id="{74FF39C0-A563-43DE-BEC4-40F50F4C3A1B}"/>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2" name="Line 164">
            <a:extLst>
              <a:ext uri="{FF2B5EF4-FFF2-40B4-BE49-F238E27FC236}">
                <a16:creationId xmlns:a16="http://schemas.microsoft.com/office/drawing/2014/main" id="{E0A1234E-75B2-4922-BF54-4EA3A7DDB2C4}"/>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3" name="Text Box 5">
            <a:extLst>
              <a:ext uri="{FF2B5EF4-FFF2-40B4-BE49-F238E27FC236}">
                <a16:creationId xmlns:a16="http://schemas.microsoft.com/office/drawing/2014/main" id="{2DDFEFDB-2AD1-4EDD-8740-6ECE23840754}"/>
              </a:ext>
            </a:extLst>
          </p:cNvPr>
          <p:cNvSpPr txBox="1">
            <a:spLocks noChangeArrowheads="1"/>
          </p:cNvSpPr>
          <p:nvPr/>
        </p:nvSpPr>
        <p:spPr bwMode="auto">
          <a:xfrm>
            <a:off x="398198" y="1643777"/>
            <a:ext cx="4572000" cy="919401"/>
          </a:xfrm>
          <a:prstGeom prst="roundRect">
            <a:avLst/>
          </a:prstGeom>
          <a:solidFill>
            <a:schemeClr val="accent5">
              <a:lumMod val="20000"/>
              <a:lumOff val="80000"/>
            </a:schemeClr>
          </a:solidFill>
          <a:ln w="9525">
            <a:solidFill>
              <a:srgbClr val="FFC000"/>
            </a:solid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quyển</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Là</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lớp</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không</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bao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bọc</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quanh</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Trái</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Đất</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a:t>
            </a:r>
          </a:p>
        </p:txBody>
      </p:sp>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372798" y="2888377"/>
            <a:ext cx="4572000" cy="1328023"/>
          </a:xfrm>
          <a:prstGeom prst="roundRect">
            <a:avLst/>
          </a:prstGeom>
          <a:solidFill>
            <a:srgbClr val="A8F0A2"/>
          </a:solidFill>
          <a:ln>
            <a:solidFill>
              <a:srgbClr val="92D050"/>
            </a:solid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là</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do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lớp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không</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bao</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quanh</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Trái</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đất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gây</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nên</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a:t>
            </a:r>
          </a:p>
        </p:txBody>
      </p:sp>
      <p:sp>
        <p:nvSpPr>
          <p:cNvPr id="2" name="TextBox 1">
            <a:extLst>
              <a:ext uri="{FF2B5EF4-FFF2-40B4-BE49-F238E27FC236}">
                <a16:creationId xmlns:a16="http://schemas.microsoft.com/office/drawing/2014/main" id="{571292CA-343E-6DB9-863A-3CDCE76AE680}"/>
              </a:ext>
            </a:extLst>
          </p:cNvPr>
          <p:cNvSpPr txBox="1"/>
          <p:nvPr/>
        </p:nvSpPr>
        <p:spPr>
          <a:xfrm>
            <a:off x="921385" y="191074"/>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54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5"/>
                                        </p:tgtEl>
                                        <p:attrNameLst>
                                          <p:attrName>style.visibility</p:attrName>
                                        </p:attrNameLst>
                                      </p:cBhvr>
                                      <p:to>
                                        <p:strVal val="visible"/>
                                      </p:to>
                                    </p:set>
                                    <p:anim calcmode="lin" valueType="num">
                                      <p:cBhvr>
                                        <p:cTn id="7" dur="3000" fill="hold"/>
                                        <p:tgtEl>
                                          <p:spTgt spid="75"/>
                                        </p:tgtEl>
                                        <p:attrNameLst>
                                          <p:attrName>ppt_w</p:attrName>
                                        </p:attrNameLst>
                                      </p:cBhvr>
                                      <p:tavLst>
                                        <p:tav tm="0">
                                          <p:val>
                                            <p:fltVal val="0"/>
                                          </p:val>
                                        </p:tav>
                                        <p:tav tm="100000">
                                          <p:val>
                                            <p:strVal val="#ppt_w"/>
                                          </p:val>
                                        </p:tav>
                                      </p:tavLst>
                                    </p:anim>
                                    <p:anim calcmode="lin" valueType="num">
                                      <p:cBhvr>
                                        <p:cTn id="8" dur="3000" fill="hold"/>
                                        <p:tgtEl>
                                          <p:spTgt spid="75"/>
                                        </p:tgtEl>
                                        <p:attrNameLst>
                                          <p:attrName>ppt_h</p:attrName>
                                        </p:attrNameLst>
                                      </p:cBhvr>
                                      <p:tavLst>
                                        <p:tav tm="0">
                                          <p:val>
                                            <p:fltVal val="0"/>
                                          </p:val>
                                        </p:tav>
                                        <p:tav tm="100000">
                                          <p:val>
                                            <p:strVal val="#ppt_h"/>
                                          </p:val>
                                        </p:tav>
                                      </p:tavLst>
                                    </p:anim>
                                    <p:anim calcmode="lin" valueType="num">
                                      <p:cBhvr>
                                        <p:cTn id="9" dur="3000" fill="hold"/>
                                        <p:tgtEl>
                                          <p:spTgt spid="75"/>
                                        </p:tgtEl>
                                        <p:attrNameLst>
                                          <p:attrName>style.rotation</p:attrName>
                                        </p:attrNameLst>
                                      </p:cBhvr>
                                      <p:tavLst>
                                        <p:tav tm="0">
                                          <p:val>
                                            <p:fltVal val="90"/>
                                          </p:val>
                                        </p:tav>
                                        <p:tav tm="100000">
                                          <p:val>
                                            <p:fltVal val="0"/>
                                          </p:val>
                                        </p:tav>
                                      </p:tavLst>
                                    </p:anim>
                                    <p:animEffect transition="in" filter="fade">
                                      <p:cBhvr>
                                        <p:cTn id="10" dur="3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par>
                                <p:cTn id="16" presetID="8" presetClass="emph" presetSubtype="0" repeatCount="indefinite" fill="hold" nodeType="withEffect">
                                  <p:stCondLst>
                                    <p:cond delay="0"/>
                                  </p:stCondLst>
                                  <p:childTnLst>
                                    <p:animRot by="21600000">
                                      <p:cBhvr>
                                        <p:cTn id="17" dur="20000" fill="hold"/>
                                        <p:tgtEl>
                                          <p:spTgt spid="7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diamond(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par>
                                <p:cTn id="28" presetID="4" presetClass="entr" presetSubtype="16"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in)">
                                      <p:cBhvr>
                                        <p:cTn id="30" dur="1000"/>
                                        <p:tgtEl>
                                          <p:spTgt spid="79"/>
                                        </p:tgtEl>
                                      </p:cBhvr>
                                    </p:animEffect>
                                  </p:childTnLst>
                                </p:cTn>
                              </p:par>
                              <p:par>
                                <p:cTn id="31" presetID="4"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ox(in)">
                                      <p:cBhvr>
                                        <p:cTn id="33" dur="1000"/>
                                        <p:tgtEl>
                                          <p:spTgt spid="80"/>
                                        </p:tgtEl>
                                      </p:cBhvr>
                                    </p:animEffect>
                                  </p:childTnLst>
                                </p:cTn>
                              </p:par>
                              <p:par>
                                <p:cTn id="34" presetID="4" presetClass="entr" presetSubtype="16"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ox(in)">
                                      <p:cBhvr>
                                        <p:cTn id="36" dur="1000"/>
                                        <p:tgtEl>
                                          <p:spTgt spid="81"/>
                                        </p:tgtEl>
                                      </p:cBhvr>
                                    </p:animEffect>
                                  </p:childTnLst>
                                </p:cTn>
                              </p:par>
                              <p:par>
                                <p:cTn id="37" presetID="4" presetClass="entr" presetSubtype="16"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ox(in)">
                                      <p:cBhvr>
                                        <p:cTn id="39" dur="10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diamond(in)">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1</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2654300"/>
            <a:ext cx="1485900"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317500" y="3162300"/>
            <a:ext cx="4292600" cy="11938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Cầm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rồi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phía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trên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và</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kéo</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ra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khỏi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sp>
        <p:nvSpPr>
          <p:cNvPr id="76" name="Rectangle 75">
            <a:extLst>
              <a:ext uri="{FF2B5EF4-FFF2-40B4-BE49-F238E27FC236}">
                <a16:creationId xmlns:a16="http://schemas.microsoft.com/office/drawing/2014/main" id="{9661C56A-59E0-4D46-A172-1C1B635383A5}"/>
              </a:ext>
            </a:extLst>
          </p:cNvPr>
          <p:cNvSpPr/>
          <p:nvPr/>
        </p:nvSpPr>
        <p:spPr>
          <a:xfrm>
            <a:off x="0" y="1117600"/>
            <a:ext cx="1485900"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15900" y="1625600"/>
            <a:ext cx="439420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pic>
        <p:nvPicPr>
          <p:cNvPr id="5" name="Picture 4">
            <a:extLst>
              <a:ext uri="{FF2B5EF4-FFF2-40B4-BE49-F238E27FC236}">
                <a16:creationId xmlns:a16="http://schemas.microsoft.com/office/drawing/2014/main" id="{A25EA132-B515-4EE7-AC23-8A5E40FB7325}"/>
              </a:ext>
            </a:extLst>
          </p:cNvPr>
          <p:cNvPicPr>
            <a:picLocks noChangeAspect="1"/>
          </p:cNvPicPr>
          <p:nvPr/>
        </p:nvPicPr>
        <p:blipFill>
          <a:blip r:embed="rId3"/>
          <a:stretch>
            <a:fillRect/>
          </a:stretch>
        </p:blipFill>
        <p:spPr>
          <a:xfrm>
            <a:off x="5133819" y="1117347"/>
            <a:ext cx="3641881" cy="3886453"/>
          </a:xfrm>
          <a:prstGeom prst="roundRect">
            <a:avLst/>
          </a:prstGeom>
        </p:spPr>
      </p:pic>
      <p:sp>
        <p:nvSpPr>
          <p:cNvPr id="6" name="TextBox 5">
            <a:extLst>
              <a:ext uri="{FF2B5EF4-FFF2-40B4-BE49-F238E27FC236}">
                <a16:creationId xmlns:a16="http://schemas.microsoft.com/office/drawing/2014/main" id="{59B6F39C-D18D-3F02-548D-1BFA2D1973D6}"/>
              </a:ext>
            </a:extLst>
          </p:cNvPr>
          <p:cNvSpPr txBox="1"/>
          <p:nvPr/>
        </p:nvSpPr>
        <p:spPr>
          <a:xfrm>
            <a:off x="789477" y="184689"/>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89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34C3F82F-7F99-A186-E07C-CCCF74A49660}"/>
              </a:ext>
            </a:extLst>
          </p:cNvPr>
          <p:cNvGrpSpPr>
            <a:grpSpLocks/>
          </p:cNvGrpSpPr>
          <p:nvPr/>
        </p:nvGrpSpPr>
        <p:grpSpPr bwMode="auto">
          <a:xfrm>
            <a:off x="3511863" y="1476114"/>
            <a:ext cx="2146300" cy="2082800"/>
            <a:chOff x="1296" y="1452"/>
            <a:chExt cx="960" cy="1188"/>
          </a:xfrm>
        </p:grpSpPr>
        <p:sp>
          <p:nvSpPr>
            <p:cNvPr id="5" name="AutoShape 11">
              <a:extLst>
                <a:ext uri="{FF2B5EF4-FFF2-40B4-BE49-F238E27FC236}">
                  <a16:creationId xmlns:a16="http://schemas.microsoft.com/office/drawing/2014/main" id="{602474E5-34E7-6867-E135-63F4516CFE96}"/>
                </a:ext>
              </a:extLst>
            </p:cNvPr>
            <p:cNvSpPr>
              <a:spLocks noChangeArrowheads="1"/>
            </p:cNvSpPr>
            <p:nvPr/>
          </p:nvSpPr>
          <p:spPr bwMode="auto">
            <a:xfrm>
              <a:off x="1392" y="1584"/>
              <a:ext cx="768" cy="1056"/>
            </a:xfrm>
            <a:prstGeom prst="roundRect">
              <a:avLst>
                <a:gd name="adj" fmla="val 16667"/>
              </a:avLst>
            </a:prstGeom>
            <a:solidFill>
              <a:schemeClr val="accent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16">
              <a:extLst>
                <a:ext uri="{FF2B5EF4-FFF2-40B4-BE49-F238E27FC236}">
                  <a16:creationId xmlns:a16="http://schemas.microsoft.com/office/drawing/2014/main" id="{543C174D-644D-E92B-4A24-4D99A8C73700}"/>
                </a:ext>
              </a:extLst>
            </p:cNvPr>
            <p:cNvSpPr>
              <a:spLocks noChangeArrowheads="1"/>
            </p:cNvSpPr>
            <p:nvPr/>
          </p:nvSpPr>
          <p:spPr bwMode="auto">
            <a:xfrm>
              <a:off x="1296" y="1452"/>
              <a:ext cx="960" cy="240"/>
            </a:xfrm>
            <a:prstGeom prst="rect">
              <a:avLst/>
            </a:prstGeom>
            <a:solidFill>
              <a:srgbClr val="FCFA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Line 17">
              <a:extLst>
                <a:ext uri="{FF2B5EF4-FFF2-40B4-BE49-F238E27FC236}">
                  <a16:creationId xmlns:a16="http://schemas.microsoft.com/office/drawing/2014/main" id="{327AFB4A-4B29-FB48-5A6B-0D2137DA640F}"/>
                </a:ext>
              </a:extLst>
            </p:cNvPr>
            <p:cNvSpPr>
              <a:spLocks noChangeShapeType="1"/>
            </p:cNvSpPr>
            <p:nvPr/>
          </p:nvSpPr>
          <p:spPr bwMode="auto">
            <a:xfrm>
              <a:off x="1296" y="1680"/>
              <a:ext cx="960" cy="0"/>
            </a:xfrm>
            <a:prstGeom prst="line">
              <a:avLst/>
            </a:prstGeom>
            <a:noFill/>
            <a:ln w="762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Rectangle: Rounded Corners 7">
            <a:extLst>
              <a:ext uri="{FF2B5EF4-FFF2-40B4-BE49-F238E27FC236}">
                <a16:creationId xmlns:a16="http://schemas.microsoft.com/office/drawing/2014/main" id="{8F532795-C9DD-D64B-64F9-6BD711A8705C}"/>
              </a:ext>
            </a:extLst>
          </p:cNvPr>
          <p:cNvSpPr/>
          <p:nvPr/>
        </p:nvSpPr>
        <p:spPr>
          <a:xfrm>
            <a:off x="1892613" y="3792823"/>
            <a:ext cx="5600700" cy="876300"/>
          </a:xfrm>
          <a:prstGeom prst="roundRect">
            <a:avLst/>
          </a:prstGeom>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ta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lộn</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ngược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lại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ra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hay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p>
        </p:txBody>
      </p:sp>
      <p:sp>
        <p:nvSpPr>
          <p:cNvPr id="9" name="TextBox 8">
            <a:extLst>
              <a:ext uri="{FF2B5EF4-FFF2-40B4-BE49-F238E27FC236}">
                <a16:creationId xmlns:a16="http://schemas.microsoft.com/office/drawing/2014/main" id="{2107816B-CAAE-BFD4-9D10-B5D67FBC228C}"/>
              </a:ext>
            </a:extLst>
          </p:cNvPr>
          <p:cNvSpPr txBox="1"/>
          <p:nvPr/>
        </p:nvSpPr>
        <p:spPr>
          <a:xfrm>
            <a:off x="5696263" y="1057014"/>
            <a:ext cx="1739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Tờ</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thấm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ớc</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sp>
        <p:nvSpPr>
          <p:cNvPr id="10" name="TextBox 9">
            <a:extLst>
              <a:ext uri="{FF2B5EF4-FFF2-40B4-BE49-F238E27FC236}">
                <a16:creationId xmlns:a16="http://schemas.microsoft.com/office/drawing/2014/main" id="{585D8412-39AA-0E91-445C-47DB9972ACA2}"/>
              </a:ext>
            </a:extLst>
          </p:cNvPr>
          <p:cNvSpPr txBox="1"/>
          <p:nvPr/>
        </p:nvSpPr>
        <p:spPr>
          <a:xfrm>
            <a:off x="5810562" y="2523576"/>
            <a:ext cx="1638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nước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đầy</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cxnSp>
        <p:nvCxnSpPr>
          <p:cNvPr id="11" name="Connector: Elbow 10">
            <a:extLst>
              <a:ext uri="{FF2B5EF4-FFF2-40B4-BE49-F238E27FC236}">
                <a16:creationId xmlns:a16="http://schemas.microsoft.com/office/drawing/2014/main" id="{378C339B-17F2-175F-6D3D-92F5C810FD07}"/>
              </a:ext>
            </a:extLst>
          </p:cNvPr>
          <p:cNvCxnSpPr>
            <a:cxnSpLocks/>
            <a:stCxn id="9" idx="1"/>
          </p:cNvCxnSpPr>
          <p:nvPr/>
        </p:nvCxnSpPr>
        <p:spPr>
          <a:xfrm rot="10800000" flipV="1">
            <a:off x="4604063" y="1380180"/>
            <a:ext cx="1092200" cy="489632"/>
          </a:xfrm>
          <a:prstGeom prst="bentConnector3">
            <a:avLst>
              <a:gd name="adj1" fmla="val 1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EA7C540F-E70F-D512-5E70-55075B63691D}"/>
              </a:ext>
            </a:extLst>
          </p:cNvPr>
          <p:cNvCxnSpPr>
            <a:cxnSpLocks/>
            <a:stCxn id="10" idx="1"/>
          </p:cNvCxnSpPr>
          <p:nvPr/>
        </p:nvCxnSpPr>
        <p:spPr>
          <a:xfrm flipH="1" flipV="1">
            <a:off x="4896164" y="2708014"/>
            <a:ext cx="914398" cy="2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Picture 2" descr="Nhung Hồng (nhanhang1001) - Hồ sơ | Pinterest">
            <a:extLst>
              <a:ext uri="{FF2B5EF4-FFF2-40B4-BE49-F238E27FC236}">
                <a16:creationId xmlns:a16="http://schemas.microsoft.com/office/drawing/2014/main" id="{96A294BA-729B-9727-3A15-7E5F52E772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074" y="3303873"/>
            <a:ext cx="2187955" cy="18541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3A845D8-FA4C-B6E0-93BA-33B2A5A484F8}"/>
              </a:ext>
            </a:extLst>
          </p:cNvPr>
          <p:cNvSpPr/>
          <p:nvPr/>
        </p:nvSpPr>
        <p:spPr>
          <a:xfrm>
            <a:off x="1785340" y="3726548"/>
            <a:ext cx="6729646" cy="965083"/>
          </a:xfrm>
          <a:prstGeom prst="roundRect">
            <a:avLst/>
          </a:prstGeom>
          <a:solidFill>
            <a:schemeClr val="accent3">
              <a:lumMod val="20000"/>
              <a:lumOff val="80000"/>
            </a:schemeClr>
          </a:solidFill>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do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quyển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tác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dụng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tờ</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này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lớn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hơn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pic>
        <p:nvPicPr>
          <p:cNvPr id="15" name="Picture 4" descr="Vẽ Tay Cầm Kính Lúp Hình ảnh | Định dạng hình ảnh PSD 401528505|  vn.lovepik.com">
            <a:extLst>
              <a:ext uri="{FF2B5EF4-FFF2-40B4-BE49-F238E27FC236}">
                <a16:creationId xmlns:a16="http://schemas.microsoft.com/office/drawing/2014/main" id="{4A9524A5-C3B8-F47B-A5A5-FB434D361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49" b="99767" l="6279" r="92442">
                        <a14:foregroundMark x1="73488" y1="26860" x2="73721" y2="58023"/>
                        <a14:foregroundMark x1="78140" y1="26860" x2="71744" y2="56512"/>
                        <a14:foregroundMark x1="85581" y1="26628" x2="80581" y2="42209"/>
                        <a14:foregroundMark x1="87093" y1="22442" x2="91977" y2="30233"/>
                        <a14:foregroundMark x1="91977" y1="30233" x2="92442" y2="36744"/>
                        <a14:foregroundMark x1="70930" y1="24651" x2="66744" y2="33721"/>
                        <a14:foregroundMark x1="66744" y1="33721" x2="66744" y2="33837"/>
                        <a14:foregroundMark x1="65581" y1="29186" x2="78837" y2="26163"/>
                        <a14:foregroundMark x1="78605" y1="25930" x2="79186" y2="42326"/>
                        <a14:foregroundMark x1="79186" y1="42326" x2="78372" y2="45233"/>
                        <a14:foregroundMark x1="79186" y1="33372" x2="73953" y2="47674"/>
                        <a14:foregroundMark x1="30000" y1="13372" x2="24302" y2="36279"/>
                        <a14:foregroundMark x1="24302" y1="5465" x2="18140" y2="12326"/>
                        <a14:foregroundMark x1="18140" y1="12326" x2="16163" y2="23488"/>
                        <a14:foregroundMark x1="28023" y1="9884" x2="36163" y2="18023"/>
                        <a14:foregroundMark x1="35930" y1="22209" x2="38140" y2="28140"/>
                        <a14:foregroundMark x1="39651" y1="22907" x2="39651" y2="27907"/>
                        <a14:foregroundMark x1="74419" y1="26163" x2="82326" y2="27907"/>
                        <a14:foregroundMark x1="82093" y1="23256" x2="79186" y2="39767"/>
                        <a14:foregroundMark x1="72442" y1="46860" x2="72442" y2="53605"/>
                        <a14:foregroundMark x1="76395" y1="46860" x2="76628" y2="51628"/>
                        <a14:foregroundMark x1="76163" y1="48837" x2="75465" y2="54767"/>
                        <a14:foregroundMark x1="19186" y1="31628" x2="24419" y2="44302"/>
                        <a14:foregroundMark x1="24419" y1="44302" x2="33256" y2="48837"/>
                        <a14:foregroundMark x1="35465" y1="49884" x2="35465" y2="61744"/>
                        <a14:foregroundMark x1="34186" y1="67907" x2="33488" y2="85233"/>
                        <a14:foregroundMark x1="32674" y1="63721" x2="33256" y2="80233"/>
                        <a14:foregroundMark x1="44070" y1="68837" x2="32907" y2="94535"/>
                        <a14:foregroundMark x1="65814" y1="19070" x2="60581" y2="28372"/>
                        <a14:foregroundMark x1="32209" y1="85698" x2="10930" y2="94070"/>
                        <a14:foregroundMark x1="29302" y1="89419" x2="6279" y2="99767"/>
                        <a14:foregroundMark x1="65116" y1="23953" x2="65116" y2="23953"/>
                        <a14:foregroundMark x1="68721" y1="18023" x2="82326" y2="20698"/>
                      </a14:backgroundRemoval>
                    </a14:imgEffect>
                  </a14:imgLayer>
                </a14:imgProps>
              </a:ext>
              <a:ext uri="{28A0092B-C50C-407E-A947-70E740481C1C}">
                <a14:useLocalDpi xmlns:a14="http://schemas.microsoft.com/office/drawing/2010/main" val="0"/>
              </a:ext>
            </a:extLst>
          </a:blip>
          <a:srcRect/>
          <a:stretch>
            <a:fillRect/>
          </a:stretch>
        </p:blipFill>
        <p:spPr bwMode="auto">
          <a:xfrm>
            <a:off x="425763" y="3564223"/>
            <a:ext cx="1644650" cy="1644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6F8C5BC-0EDA-A69F-FD4C-D908D2816068}"/>
              </a:ext>
            </a:extLst>
          </p:cNvPr>
          <p:cNvSpPr txBox="1"/>
          <p:nvPr/>
        </p:nvSpPr>
        <p:spPr>
          <a:xfrm>
            <a:off x="677978" y="279400"/>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7" name="Group 16">
            <a:extLst>
              <a:ext uri="{FF2B5EF4-FFF2-40B4-BE49-F238E27FC236}">
                <a16:creationId xmlns:a16="http://schemas.microsoft.com/office/drawing/2014/main" id="{121810C9-9D8E-4B41-F4BB-0AFEC521AA5F}"/>
              </a:ext>
            </a:extLst>
          </p:cNvPr>
          <p:cNvGrpSpPr/>
          <p:nvPr/>
        </p:nvGrpSpPr>
        <p:grpSpPr>
          <a:xfrm>
            <a:off x="397189" y="243661"/>
            <a:ext cx="561579" cy="561579"/>
            <a:chOff x="5751326" y="1686394"/>
            <a:chExt cx="1514006" cy="1514006"/>
          </a:xfrm>
        </p:grpSpPr>
        <p:sp>
          <p:nvSpPr>
            <p:cNvPr id="18" name="Oval 17">
              <a:extLst>
                <a:ext uri="{FF2B5EF4-FFF2-40B4-BE49-F238E27FC236}">
                  <a16:creationId xmlns:a16="http://schemas.microsoft.com/office/drawing/2014/main" id="{A8B00987-2D86-F134-86B2-B588FC1A71C5}"/>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7773CB01-630D-2D5E-620C-DBD38BFD8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58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8" presetClass="emph" presetSubtype="0" accel="50000" decel="50000" fill="hold" nodeType="withEffect">
                                  <p:stCondLst>
                                    <p:cond delay="0"/>
                                  </p:stCondLst>
                                  <p:childTnLst>
                                    <p:animRot by="10800000">
                                      <p:cBhvr>
                                        <p:cTn id="54" dur="3000" fill="hold"/>
                                        <p:tgtEl>
                                          <p:spTgt spid="4"/>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85" name="Google Shape;2550;p53">
            <a:extLst>
              <a:ext uri="{FF2B5EF4-FFF2-40B4-BE49-F238E27FC236}">
                <a16:creationId xmlns:a16="http://schemas.microsoft.com/office/drawing/2014/main" id="{7C64E403-3FEC-4739-A0DB-B66778738FE2}"/>
              </a:ext>
            </a:extLst>
          </p:cNvPr>
          <p:cNvGrpSpPr/>
          <p:nvPr/>
        </p:nvGrpSpPr>
        <p:grpSpPr>
          <a:xfrm>
            <a:off x="45032" y="3648300"/>
            <a:ext cx="1325987" cy="1495200"/>
            <a:chOff x="7047850" y="2321250"/>
            <a:chExt cx="1894525" cy="2450550"/>
          </a:xfrm>
        </p:grpSpPr>
        <p:sp>
          <p:nvSpPr>
            <p:cNvPr id="86" name="Google Shape;2551;p53">
              <a:extLst>
                <a:ext uri="{FF2B5EF4-FFF2-40B4-BE49-F238E27FC236}">
                  <a16:creationId xmlns:a16="http://schemas.microsoft.com/office/drawing/2014/main" id="{2ADD9142-CD4F-4336-BC4E-EB0E90E2AE9E}"/>
                </a:ext>
              </a:extLst>
            </p:cNvPr>
            <p:cNvSpPr/>
            <p:nvPr/>
          </p:nvSpPr>
          <p:spPr>
            <a:xfrm>
              <a:off x="7586350" y="2405125"/>
              <a:ext cx="1017150" cy="1892525"/>
            </a:xfrm>
            <a:custGeom>
              <a:avLst/>
              <a:gdLst/>
              <a:ahLst/>
              <a:cxnLst/>
              <a:rect l="l" t="t" r="r" b="b"/>
              <a:pathLst>
                <a:path w="40686" h="75701" extrusionOk="0">
                  <a:moveTo>
                    <a:pt x="580" y="1"/>
                  </a:moveTo>
                  <a:lnTo>
                    <a:pt x="1" y="4732"/>
                  </a:lnTo>
                  <a:lnTo>
                    <a:pt x="28708" y="17967"/>
                  </a:lnTo>
                  <a:lnTo>
                    <a:pt x="19964" y="75441"/>
                  </a:lnTo>
                  <a:lnTo>
                    <a:pt x="30025" y="73444"/>
                  </a:lnTo>
                  <a:lnTo>
                    <a:pt x="31782" y="75700"/>
                  </a:lnTo>
                  <a:lnTo>
                    <a:pt x="40685" y="16051"/>
                  </a:lnTo>
                  <a:lnTo>
                    <a:pt x="5990" y="1917"/>
                  </a:lnTo>
                  <a:cubicBezTo>
                    <a:pt x="5910" y="1997"/>
                    <a:pt x="5830" y="2077"/>
                    <a:pt x="5750" y="2237"/>
                  </a:cubicBezTo>
                  <a:cubicBezTo>
                    <a:pt x="5670" y="2336"/>
                    <a:pt x="5491" y="2336"/>
                    <a:pt x="5411" y="2336"/>
                  </a:cubicBezTo>
                  <a:cubicBezTo>
                    <a:pt x="5411" y="2453"/>
                    <a:pt x="5282" y="2527"/>
                    <a:pt x="5143" y="2527"/>
                  </a:cubicBezTo>
                  <a:cubicBezTo>
                    <a:pt x="5092" y="2527"/>
                    <a:pt x="5040" y="2518"/>
                    <a:pt x="4992" y="2496"/>
                  </a:cubicBezTo>
                  <a:cubicBezTo>
                    <a:pt x="4492" y="2336"/>
                    <a:pt x="4492" y="1837"/>
                    <a:pt x="4572" y="1338"/>
                  </a:cubicBezTo>
                  <a:lnTo>
                    <a:pt x="3335" y="839"/>
                  </a:lnTo>
                  <a:lnTo>
                    <a:pt x="5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552;p53">
              <a:extLst>
                <a:ext uri="{FF2B5EF4-FFF2-40B4-BE49-F238E27FC236}">
                  <a16:creationId xmlns:a16="http://schemas.microsoft.com/office/drawing/2014/main" id="{0613D815-D970-44F7-9E03-823B53FCEB89}"/>
                </a:ext>
              </a:extLst>
            </p:cNvPr>
            <p:cNvSpPr/>
            <p:nvPr/>
          </p:nvSpPr>
          <p:spPr>
            <a:xfrm>
              <a:off x="7278925" y="2381650"/>
              <a:ext cx="1360000" cy="1992775"/>
            </a:xfrm>
            <a:custGeom>
              <a:avLst/>
              <a:gdLst/>
              <a:ahLst/>
              <a:cxnLst/>
              <a:rect l="l" t="t" r="r" b="b"/>
              <a:pathLst>
                <a:path w="54400" h="79711" extrusionOk="0">
                  <a:moveTo>
                    <a:pt x="10685" y="1"/>
                  </a:moveTo>
                  <a:cubicBezTo>
                    <a:pt x="10453" y="1"/>
                    <a:pt x="10218" y="7"/>
                    <a:pt x="9982" y="22"/>
                  </a:cubicBezTo>
                  <a:cubicBezTo>
                    <a:pt x="9303" y="22"/>
                    <a:pt x="8645" y="101"/>
                    <a:pt x="8066" y="281"/>
                  </a:cubicBezTo>
                  <a:lnTo>
                    <a:pt x="8146" y="281"/>
                  </a:lnTo>
                  <a:cubicBezTo>
                    <a:pt x="8175" y="269"/>
                    <a:pt x="8204" y="263"/>
                    <a:pt x="8232" y="263"/>
                  </a:cubicBezTo>
                  <a:cubicBezTo>
                    <a:pt x="8426" y="263"/>
                    <a:pt x="8555" y="540"/>
                    <a:pt x="8485" y="680"/>
                  </a:cubicBezTo>
                  <a:cubicBezTo>
                    <a:pt x="8565" y="1678"/>
                    <a:pt x="6229" y="2098"/>
                    <a:pt x="5570" y="2178"/>
                  </a:cubicBezTo>
                  <a:cubicBezTo>
                    <a:pt x="5517" y="2207"/>
                    <a:pt x="5472" y="2219"/>
                    <a:pt x="5435" y="2219"/>
                  </a:cubicBezTo>
                  <a:cubicBezTo>
                    <a:pt x="5350" y="2219"/>
                    <a:pt x="5311" y="2154"/>
                    <a:pt x="5311" y="2098"/>
                  </a:cubicBezTo>
                  <a:lnTo>
                    <a:pt x="5231" y="2178"/>
                  </a:lnTo>
                  <a:cubicBezTo>
                    <a:pt x="5391" y="2597"/>
                    <a:pt x="5490" y="3016"/>
                    <a:pt x="5490" y="3515"/>
                  </a:cubicBezTo>
                  <a:cubicBezTo>
                    <a:pt x="4153" y="23817"/>
                    <a:pt x="1" y="44020"/>
                    <a:pt x="240" y="64402"/>
                  </a:cubicBezTo>
                  <a:cubicBezTo>
                    <a:pt x="2077" y="65660"/>
                    <a:pt x="4572" y="67556"/>
                    <a:pt x="8804" y="69972"/>
                  </a:cubicBezTo>
                  <a:cubicBezTo>
                    <a:pt x="13795" y="72806"/>
                    <a:pt x="21121" y="75461"/>
                    <a:pt x="29526" y="79214"/>
                  </a:cubicBezTo>
                  <a:cubicBezTo>
                    <a:pt x="30043" y="79438"/>
                    <a:pt x="30159" y="79710"/>
                    <a:pt x="30722" y="79710"/>
                  </a:cubicBezTo>
                  <a:cubicBezTo>
                    <a:pt x="30963" y="79710"/>
                    <a:pt x="31288" y="79660"/>
                    <a:pt x="31762" y="79534"/>
                  </a:cubicBezTo>
                  <a:lnTo>
                    <a:pt x="32341" y="76879"/>
                  </a:lnTo>
                  <a:cubicBezTo>
                    <a:pt x="32341" y="76879"/>
                    <a:pt x="35834" y="75641"/>
                    <a:pt x="37012" y="75382"/>
                  </a:cubicBezTo>
                  <a:cubicBezTo>
                    <a:pt x="38429" y="75142"/>
                    <a:pt x="42662" y="74962"/>
                    <a:pt x="42662" y="74962"/>
                  </a:cubicBezTo>
                  <a:lnTo>
                    <a:pt x="44079" y="76639"/>
                  </a:lnTo>
                  <a:lnTo>
                    <a:pt x="45077" y="76639"/>
                  </a:lnTo>
                  <a:lnTo>
                    <a:pt x="46235" y="70551"/>
                  </a:lnTo>
                  <a:lnTo>
                    <a:pt x="54400" y="16152"/>
                  </a:lnTo>
                  <a:lnTo>
                    <a:pt x="49649" y="13836"/>
                  </a:lnTo>
                  <a:lnTo>
                    <a:pt x="41164" y="10422"/>
                  </a:lnTo>
                  <a:lnTo>
                    <a:pt x="18965" y="2098"/>
                  </a:lnTo>
                  <a:cubicBezTo>
                    <a:pt x="18626" y="2437"/>
                    <a:pt x="18287" y="2776"/>
                    <a:pt x="18047" y="3176"/>
                  </a:cubicBezTo>
                  <a:cubicBezTo>
                    <a:pt x="17967" y="3275"/>
                    <a:pt x="17788" y="3275"/>
                    <a:pt x="17708" y="3275"/>
                  </a:cubicBezTo>
                  <a:cubicBezTo>
                    <a:pt x="17708" y="3392"/>
                    <a:pt x="17579" y="3466"/>
                    <a:pt x="17440" y="3466"/>
                  </a:cubicBezTo>
                  <a:cubicBezTo>
                    <a:pt x="17389" y="3466"/>
                    <a:pt x="17337" y="3457"/>
                    <a:pt x="17289" y="3435"/>
                  </a:cubicBezTo>
                  <a:cubicBezTo>
                    <a:pt x="16550" y="3176"/>
                    <a:pt x="16789" y="2357"/>
                    <a:pt x="17209" y="1678"/>
                  </a:cubicBezTo>
                  <a:lnTo>
                    <a:pt x="17209" y="1519"/>
                  </a:lnTo>
                  <a:lnTo>
                    <a:pt x="15133" y="680"/>
                  </a:lnTo>
                  <a:cubicBezTo>
                    <a:pt x="15133" y="680"/>
                    <a:pt x="13061" y="1"/>
                    <a:pt x="10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553;p53">
              <a:extLst>
                <a:ext uri="{FF2B5EF4-FFF2-40B4-BE49-F238E27FC236}">
                  <a16:creationId xmlns:a16="http://schemas.microsoft.com/office/drawing/2014/main" id="{8F1B51FA-EF5E-4FBA-9E2C-40D4B618C254}"/>
                </a:ext>
              </a:extLst>
            </p:cNvPr>
            <p:cNvSpPr/>
            <p:nvPr/>
          </p:nvSpPr>
          <p:spPr>
            <a:xfrm>
              <a:off x="7409675" y="2381650"/>
              <a:ext cx="1226750" cy="1993600"/>
            </a:xfrm>
            <a:custGeom>
              <a:avLst/>
              <a:gdLst/>
              <a:ahLst/>
              <a:cxnLst/>
              <a:rect l="l" t="t" r="r" b="b"/>
              <a:pathLst>
                <a:path w="49070" h="79744" extrusionOk="0">
                  <a:moveTo>
                    <a:pt x="5455" y="1"/>
                  </a:moveTo>
                  <a:cubicBezTo>
                    <a:pt x="5223" y="1"/>
                    <a:pt x="4988" y="7"/>
                    <a:pt x="4752" y="22"/>
                  </a:cubicBezTo>
                  <a:cubicBezTo>
                    <a:pt x="4073" y="22"/>
                    <a:pt x="3415" y="101"/>
                    <a:pt x="2836" y="281"/>
                  </a:cubicBezTo>
                  <a:lnTo>
                    <a:pt x="2916" y="281"/>
                  </a:lnTo>
                  <a:cubicBezTo>
                    <a:pt x="2945" y="269"/>
                    <a:pt x="2974" y="263"/>
                    <a:pt x="3002" y="263"/>
                  </a:cubicBezTo>
                  <a:cubicBezTo>
                    <a:pt x="3196" y="263"/>
                    <a:pt x="3325" y="540"/>
                    <a:pt x="3255" y="680"/>
                  </a:cubicBezTo>
                  <a:cubicBezTo>
                    <a:pt x="3335" y="1678"/>
                    <a:pt x="999" y="2098"/>
                    <a:pt x="340" y="2178"/>
                  </a:cubicBezTo>
                  <a:cubicBezTo>
                    <a:pt x="287" y="2207"/>
                    <a:pt x="242" y="2219"/>
                    <a:pt x="205" y="2219"/>
                  </a:cubicBezTo>
                  <a:cubicBezTo>
                    <a:pt x="120" y="2219"/>
                    <a:pt x="81" y="2154"/>
                    <a:pt x="81" y="2098"/>
                  </a:cubicBezTo>
                  <a:lnTo>
                    <a:pt x="1" y="2178"/>
                  </a:lnTo>
                  <a:cubicBezTo>
                    <a:pt x="161" y="2517"/>
                    <a:pt x="260" y="2856"/>
                    <a:pt x="260" y="3176"/>
                  </a:cubicBezTo>
                  <a:lnTo>
                    <a:pt x="28448" y="16571"/>
                  </a:lnTo>
                  <a:lnTo>
                    <a:pt x="34098" y="19485"/>
                  </a:lnTo>
                  <a:lnTo>
                    <a:pt x="25034" y="79634"/>
                  </a:lnTo>
                  <a:cubicBezTo>
                    <a:pt x="25149" y="79704"/>
                    <a:pt x="25294" y="79743"/>
                    <a:pt x="25490" y="79743"/>
                  </a:cubicBezTo>
                  <a:cubicBezTo>
                    <a:pt x="25740" y="79743"/>
                    <a:pt x="26073" y="79679"/>
                    <a:pt x="26532" y="79534"/>
                  </a:cubicBezTo>
                  <a:lnTo>
                    <a:pt x="27111" y="76879"/>
                  </a:lnTo>
                  <a:cubicBezTo>
                    <a:pt x="27111" y="76879"/>
                    <a:pt x="30604" y="75641"/>
                    <a:pt x="31782" y="75382"/>
                  </a:cubicBezTo>
                  <a:cubicBezTo>
                    <a:pt x="33199" y="75142"/>
                    <a:pt x="37432" y="74962"/>
                    <a:pt x="37432" y="74962"/>
                  </a:cubicBezTo>
                  <a:lnTo>
                    <a:pt x="38849" y="76639"/>
                  </a:lnTo>
                  <a:lnTo>
                    <a:pt x="39847" y="76639"/>
                  </a:lnTo>
                  <a:lnTo>
                    <a:pt x="41005" y="70551"/>
                  </a:lnTo>
                  <a:lnTo>
                    <a:pt x="49070" y="15912"/>
                  </a:lnTo>
                  <a:lnTo>
                    <a:pt x="44419" y="13836"/>
                  </a:lnTo>
                  <a:lnTo>
                    <a:pt x="35934" y="10422"/>
                  </a:lnTo>
                  <a:lnTo>
                    <a:pt x="13735" y="2098"/>
                  </a:lnTo>
                  <a:cubicBezTo>
                    <a:pt x="13396" y="2437"/>
                    <a:pt x="13057" y="2776"/>
                    <a:pt x="12817" y="3176"/>
                  </a:cubicBezTo>
                  <a:cubicBezTo>
                    <a:pt x="12737" y="3275"/>
                    <a:pt x="12558" y="3275"/>
                    <a:pt x="12478" y="3275"/>
                  </a:cubicBezTo>
                  <a:cubicBezTo>
                    <a:pt x="12478" y="3392"/>
                    <a:pt x="12349" y="3466"/>
                    <a:pt x="12210" y="3466"/>
                  </a:cubicBezTo>
                  <a:cubicBezTo>
                    <a:pt x="12159" y="3466"/>
                    <a:pt x="12107" y="3457"/>
                    <a:pt x="12059" y="3435"/>
                  </a:cubicBezTo>
                  <a:cubicBezTo>
                    <a:pt x="11320" y="3176"/>
                    <a:pt x="11559" y="2357"/>
                    <a:pt x="11979" y="1678"/>
                  </a:cubicBezTo>
                  <a:lnTo>
                    <a:pt x="11979" y="1519"/>
                  </a:lnTo>
                  <a:lnTo>
                    <a:pt x="9903" y="680"/>
                  </a:lnTo>
                  <a:cubicBezTo>
                    <a:pt x="9903" y="680"/>
                    <a:pt x="7831" y="1"/>
                    <a:pt x="5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554;p53">
              <a:extLst>
                <a:ext uri="{FF2B5EF4-FFF2-40B4-BE49-F238E27FC236}">
                  <a16:creationId xmlns:a16="http://schemas.microsoft.com/office/drawing/2014/main" id="{64AF3299-78D7-438C-A75B-6D0315A52CD5}"/>
                </a:ext>
              </a:extLst>
            </p:cNvPr>
            <p:cNvSpPr/>
            <p:nvPr/>
          </p:nvSpPr>
          <p:spPr>
            <a:xfrm>
              <a:off x="7715625" y="2380175"/>
              <a:ext cx="128775" cy="116325"/>
            </a:xfrm>
            <a:custGeom>
              <a:avLst/>
              <a:gdLst/>
              <a:ahLst/>
              <a:cxnLst/>
              <a:rect l="l" t="t" r="r" b="b"/>
              <a:pathLst>
                <a:path w="5151" h="4653" extrusionOk="0">
                  <a:moveTo>
                    <a:pt x="4572" y="1"/>
                  </a:moveTo>
                  <a:cubicBezTo>
                    <a:pt x="4312" y="160"/>
                    <a:pt x="4073" y="340"/>
                    <a:pt x="3733" y="580"/>
                  </a:cubicBezTo>
                  <a:lnTo>
                    <a:pt x="3733" y="340"/>
                  </a:lnTo>
                  <a:cubicBezTo>
                    <a:pt x="3733" y="420"/>
                    <a:pt x="3653" y="420"/>
                    <a:pt x="3653" y="420"/>
                  </a:cubicBezTo>
                  <a:cubicBezTo>
                    <a:pt x="3653" y="580"/>
                    <a:pt x="3494" y="659"/>
                    <a:pt x="3314" y="659"/>
                  </a:cubicBezTo>
                  <a:cubicBezTo>
                    <a:pt x="3075" y="839"/>
                    <a:pt x="2815" y="999"/>
                    <a:pt x="2575" y="1159"/>
                  </a:cubicBezTo>
                  <a:cubicBezTo>
                    <a:pt x="1817" y="1737"/>
                    <a:pt x="1158" y="2416"/>
                    <a:pt x="579" y="3235"/>
                  </a:cubicBezTo>
                  <a:cubicBezTo>
                    <a:pt x="499" y="3334"/>
                    <a:pt x="320" y="3334"/>
                    <a:pt x="240" y="3334"/>
                  </a:cubicBezTo>
                  <a:cubicBezTo>
                    <a:pt x="240" y="3414"/>
                    <a:pt x="160" y="3494"/>
                    <a:pt x="0" y="3494"/>
                  </a:cubicBezTo>
                  <a:cubicBezTo>
                    <a:pt x="1078" y="3834"/>
                    <a:pt x="2815" y="4412"/>
                    <a:pt x="3075" y="4652"/>
                  </a:cubicBezTo>
                  <a:cubicBezTo>
                    <a:pt x="3075" y="4652"/>
                    <a:pt x="2316" y="3494"/>
                    <a:pt x="5071" y="999"/>
                  </a:cubicBezTo>
                  <a:cubicBezTo>
                    <a:pt x="5151" y="580"/>
                    <a:pt x="5071" y="240"/>
                    <a:pt x="46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555;p53">
              <a:extLst>
                <a:ext uri="{FF2B5EF4-FFF2-40B4-BE49-F238E27FC236}">
                  <a16:creationId xmlns:a16="http://schemas.microsoft.com/office/drawing/2014/main" id="{89082988-9542-41C4-935F-D1C4B53E61A8}"/>
                </a:ext>
              </a:extLst>
            </p:cNvPr>
            <p:cNvSpPr/>
            <p:nvPr/>
          </p:nvSpPr>
          <p:spPr>
            <a:xfrm>
              <a:off x="7241500" y="4385525"/>
              <a:ext cx="1700875" cy="386275"/>
            </a:xfrm>
            <a:custGeom>
              <a:avLst/>
              <a:gdLst/>
              <a:ahLst/>
              <a:cxnLst/>
              <a:rect l="l" t="t" r="r" b="b"/>
              <a:pathLst>
                <a:path w="68035" h="15451" extrusionOk="0">
                  <a:moveTo>
                    <a:pt x="31891" y="0"/>
                  </a:moveTo>
                  <a:cubicBezTo>
                    <a:pt x="24214" y="0"/>
                    <a:pt x="16515" y="530"/>
                    <a:pt x="9383" y="2373"/>
                  </a:cubicBezTo>
                  <a:cubicBezTo>
                    <a:pt x="7487" y="2872"/>
                    <a:pt x="3394" y="3711"/>
                    <a:pt x="2156" y="5468"/>
                  </a:cubicBezTo>
                  <a:cubicBezTo>
                    <a:pt x="0" y="8462"/>
                    <a:pt x="2995" y="8781"/>
                    <a:pt x="4732" y="10458"/>
                  </a:cubicBezTo>
                  <a:lnTo>
                    <a:pt x="2077" y="8781"/>
                  </a:lnTo>
                  <a:lnTo>
                    <a:pt x="2077" y="8781"/>
                  </a:lnTo>
                  <a:cubicBezTo>
                    <a:pt x="6501" y="15241"/>
                    <a:pt x="19078" y="15450"/>
                    <a:pt x="26813" y="15450"/>
                  </a:cubicBezTo>
                  <a:cubicBezTo>
                    <a:pt x="27349" y="15450"/>
                    <a:pt x="27862" y="15449"/>
                    <a:pt x="28348" y="15449"/>
                  </a:cubicBezTo>
                  <a:cubicBezTo>
                    <a:pt x="33339" y="15449"/>
                    <a:pt x="42003" y="13453"/>
                    <a:pt x="33438" y="10538"/>
                  </a:cubicBezTo>
                  <a:cubicBezTo>
                    <a:pt x="35192" y="10403"/>
                    <a:pt x="36952" y="10353"/>
                    <a:pt x="38714" y="10353"/>
                  </a:cubicBezTo>
                  <a:cubicBezTo>
                    <a:pt x="43471" y="10353"/>
                    <a:pt x="48248" y="10719"/>
                    <a:pt x="52982" y="10778"/>
                  </a:cubicBezTo>
                  <a:cubicBezTo>
                    <a:pt x="53388" y="10786"/>
                    <a:pt x="53835" y="10793"/>
                    <a:pt x="54311" y="10793"/>
                  </a:cubicBezTo>
                  <a:cubicBezTo>
                    <a:pt x="58420" y="10793"/>
                    <a:pt x="64731" y="10303"/>
                    <a:pt x="66377" y="6206"/>
                  </a:cubicBezTo>
                  <a:cubicBezTo>
                    <a:pt x="68034" y="2054"/>
                    <a:pt x="63463" y="2553"/>
                    <a:pt x="60548" y="2134"/>
                  </a:cubicBezTo>
                  <a:cubicBezTo>
                    <a:pt x="55897" y="1475"/>
                    <a:pt x="51804" y="716"/>
                    <a:pt x="47073" y="477"/>
                  </a:cubicBezTo>
                  <a:cubicBezTo>
                    <a:pt x="42140" y="237"/>
                    <a:pt x="37020" y="0"/>
                    <a:pt x="318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556;p53">
              <a:extLst>
                <a:ext uri="{FF2B5EF4-FFF2-40B4-BE49-F238E27FC236}">
                  <a16:creationId xmlns:a16="http://schemas.microsoft.com/office/drawing/2014/main" id="{7C6AD92F-F919-4261-AFCF-AD580D123F49}"/>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D6C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557;p53">
              <a:extLst>
                <a:ext uri="{FF2B5EF4-FFF2-40B4-BE49-F238E27FC236}">
                  <a16:creationId xmlns:a16="http://schemas.microsoft.com/office/drawing/2014/main" id="{D80920A9-128A-435D-99D5-B64F1B83E091}"/>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83D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58;p53">
              <a:extLst>
                <a:ext uri="{FF2B5EF4-FFF2-40B4-BE49-F238E27FC236}">
                  <a16:creationId xmlns:a16="http://schemas.microsoft.com/office/drawing/2014/main" id="{234EAEF5-095E-4928-A41E-7C1E1AD8B59A}"/>
                </a:ext>
              </a:extLst>
            </p:cNvPr>
            <p:cNvSpPr/>
            <p:nvPr/>
          </p:nvSpPr>
          <p:spPr>
            <a:xfrm>
              <a:off x="7484550" y="2453075"/>
              <a:ext cx="1064550" cy="1850550"/>
            </a:xfrm>
            <a:custGeom>
              <a:avLst/>
              <a:gdLst/>
              <a:ahLst/>
              <a:cxnLst/>
              <a:rect l="l" t="t" r="r" b="b"/>
              <a:pathLst>
                <a:path w="42582" h="74022" extrusionOk="0">
                  <a:moveTo>
                    <a:pt x="5933" y="1"/>
                  </a:moveTo>
                  <a:cubicBezTo>
                    <a:pt x="5647" y="1"/>
                    <a:pt x="5385" y="26"/>
                    <a:pt x="5151" y="79"/>
                  </a:cubicBezTo>
                  <a:lnTo>
                    <a:pt x="0" y="918"/>
                  </a:lnTo>
                  <a:lnTo>
                    <a:pt x="16809" y="8803"/>
                  </a:lnTo>
                  <a:lnTo>
                    <a:pt x="32859" y="15790"/>
                  </a:lnTo>
                  <a:lnTo>
                    <a:pt x="24116" y="74022"/>
                  </a:lnTo>
                  <a:cubicBezTo>
                    <a:pt x="24116" y="74022"/>
                    <a:pt x="27949" y="72525"/>
                    <a:pt x="29286" y="72285"/>
                  </a:cubicBezTo>
                  <a:cubicBezTo>
                    <a:pt x="30397" y="72110"/>
                    <a:pt x="31730" y="72068"/>
                    <a:pt x="32762" y="72068"/>
                  </a:cubicBezTo>
                  <a:cubicBezTo>
                    <a:pt x="33733" y="72068"/>
                    <a:pt x="34437" y="72105"/>
                    <a:pt x="34437" y="72105"/>
                  </a:cubicBezTo>
                  <a:lnTo>
                    <a:pt x="42581" y="15550"/>
                  </a:lnTo>
                  <a:lnTo>
                    <a:pt x="27290" y="8983"/>
                  </a:lnTo>
                  <a:lnTo>
                    <a:pt x="19544" y="5409"/>
                  </a:lnTo>
                  <a:cubicBezTo>
                    <a:pt x="19544" y="5409"/>
                    <a:pt x="10145" y="1"/>
                    <a:pt x="5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59;p53">
              <a:extLst>
                <a:ext uri="{FF2B5EF4-FFF2-40B4-BE49-F238E27FC236}">
                  <a16:creationId xmlns:a16="http://schemas.microsoft.com/office/drawing/2014/main" id="{4DFA95B2-794B-4219-B9F4-E7F87EA342FB}"/>
                </a:ext>
              </a:extLst>
            </p:cNvPr>
            <p:cNvSpPr/>
            <p:nvPr/>
          </p:nvSpPr>
          <p:spPr>
            <a:xfrm>
              <a:off x="8667850" y="3528050"/>
              <a:ext cx="25" cy="25"/>
            </a:xfrm>
            <a:custGeom>
              <a:avLst/>
              <a:gdLst/>
              <a:ahLst/>
              <a:cxnLst/>
              <a:rect l="l" t="t" r="r" b="b"/>
              <a:pathLst>
                <a:path w="1" h="1" extrusionOk="0">
                  <a:moveTo>
                    <a:pt x="1" y="0"/>
                  </a:moveTo>
                  <a:close/>
                </a:path>
              </a:pathLst>
            </a:custGeom>
            <a:solidFill>
              <a:srgbClr val="F7B2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60;p53">
              <a:extLst>
                <a:ext uri="{FF2B5EF4-FFF2-40B4-BE49-F238E27FC236}">
                  <a16:creationId xmlns:a16="http://schemas.microsoft.com/office/drawing/2014/main" id="{1CD8E74A-98C8-4D69-AB60-DCE1B6A3070A}"/>
                </a:ext>
              </a:extLst>
            </p:cNvPr>
            <p:cNvSpPr/>
            <p:nvPr/>
          </p:nvSpPr>
          <p:spPr>
            <a:xfrm>
              <a:off x="7694650" y="2415625"/>
              <a:ext cx="16500" cy="49925"/>
            </a:xfrm>
            <a:custGeom>
              <a:avLst/>
              <a:gdLst/>
              <a:ahLst/>
              <a:cxnLst/>
              <a:rect l="l" t="t" r="r" b="b"/>
              <a:pathLst>
                <a:path w="660" h="1997" extrusionOk="0">
                  <a:moveTo>
                    <a:pt x="660" y="0"/>
                  </a:moveTo>
                  <a:cubicBezTo>
                    <a:pt x="635" y="24"/>
                    <a:pt x="619" y="48"/>
                    <a:pt x="607" y="75"/>
                  </a:cubicBezTo>
                  <a:lnTo>
                    <a:pt x="607" y="75"/>
                  </a:lnTo>
                  <a:cubicBezTo>
                    <a:pt x="624" y="50"/>
                    <a:pt x="642" y="25"/>
                    <a:pt x="660" y="0"/>
                  </a:cubicBezTo>
                  <a:close/>
                  <a:moveTo>
                    <a:pt x="607" y="75"/>
                  </a:moveTo>
                  <a:cubicBezTo>
                    <a:pt x="220" y="635"/>
                    <a:pt x="4" y="1262"/>
                    <a:pt x="81" y="1817"/>
                  </a:cubicBezTo>
                  <a:cubicBezTo>
                    <a:pt x="81" y="1817"/>
                    <a:pt x="240" y="1916"/>
                    <a:pt x="420" y="1996"/>
                  </a:cubicBezTo>
                  <a:cubicBezTo>
                    <a:pt x="1" y="1577"/>
                    <a:pt x="240" y="918"/>
                    <a:pt x="580" y="319"/>
                  </a:cubicBezTo>
                  <a:cubicBezTo>
                    <a:pt x="580" y="208"/>
                    <a:pt x="580" y="135"/>
                    <a:pt x="607" y="75"/>
                  </a:cubicBezTo>
                  <a:close/>
                </a:path>
              </a:pathLst>
            </a:custGeom>
            <a:solidFill>
              <a:srgbClr val="E3A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61;p53">
              <a:extLst>
                <a:ext uri="{FF2B5EF4-FFF2-40B4-BE49-F238E27FC236}">
                  <a16:creationId xmlns:a16="http://schemas.microsoft.com/office/drawing/2014/main" id="{3C03662E-EB41-44DD-B751-56FE98FB38BD}"/>
                </a:ext>
              </a:extLst>
            </p:cNvPr>
            <p:cNvSpPr/>
            <p:nvPr/>
          </p:nvSpPr>
          <p:spPr>
            <a:xfrm>
              <a:off x="7411675" y="2405875"/>
              <a:ext cx="187175" cy="70150"/>
            </a:xfrm>
            <a:custGeom>
              <a:avLst/>
              <a:gdLst/>
              <a:ahLst/>
              <a:cxnLst/>
              <a:rect l="l" t="t" r="r" b="b"/>
              <a:pathLst>
                <a:path w="7487" h="2806" extrusionOk="0">
                  <a:moveTo>
                    <a:pt x="6308" y="1"/>
                  </a:moveTo>
                  <a:cubicBezTo>
                    <a:pt x="5182" y="1"/>
                    <a:pt x="3777" y="250"/>
                    <a:pt x="2576" y="550"/>
                  </a:cubicBezTo>
                  <a:cubicBezTo>
                    <a:pt x="1917" y="969"/>
                    <a:pt x="680" y="1129"/>
                    <a:pt x="260" y="1209"/>
                  </a:cubicBezTo>
                  <a:cubicBezTo>
                    <a:pt x="234" y="1242"/>
                    <a:pt x="205" y="1253"/>
                    <a:pt x="178" y="1253"/>
                  </a:cubicBezTo>
                  <a:cubicBezTo>
                    <a:pt x="125" y="1253"/>
                    <a:pt x="81" y="1209"/>
                    <a:pt x="81" y="1209"/>
                  </a:cubicBezTo>
                  <a:lnTo>
                    <a:pt x="1" y="1209"/>
                  </a:lnTo>
                  <a:lnTo>
                    <a:pt x="3255" y="2806"/>
                  </a:lnTo>
                  <a:lnTo>
                    <a:pt x="7327" y="1967"/>
                  </a:lnTo>
                  <a:lnTo>
                    <a:pt x="7487" y="131"/>
                  </a:lnTo>
                  <a:cubicBezTo>
                    <a:pt x="7158" y="40"/>
                    <a:pt x="6755" y="1"/>
                    <a:pt x="6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62;p53">
              <a:extLst>
                <a:ext uri="{FF2B5EF4-FFF2-40B4-BE49-F238E27FC236}">
                  <a16:creationId xmlns:a16="http://schemas.microsoft.com/office/drawing/2014/main" id="{C193835C-746A-4570-92B0-68DD8914FF9B}"/>
                </a:ext>
              </a:extLst>
            </p:cNvPr>
            <p:cNvSpPr/>
            <p:nvPr/>
          </p:nvSpPr>
          <p:spPr>
            <a:xfrm>
              <a:off x="8087425" y="2862775"/>
              <a:ext cx="254050" cy="1440850"/>
            </a:xfrm>
            <a:custGeom>
              <a:avLst/>
              <a:gdLst/>
              <a:ahLst/>
              <a:cxnLst/>
              <a:rect l="l" t="t" r="r" b="b"/>
              <a:pathLst>
                <a:path w="10162" h="57634" extrusionOk="0">
                  <a:moveTo>
                    <a:pt x="10162" y="1"/>
                  </a:moveTo>
                  <a:lnTo>
                    <a:pt x="10162" y="1"/>
                  </a:lnTo>
                  <a:cubicBezTo>
                    <a:pt x="9691" y="461"/>
                    <a:pt x="9277" y="561"/>
                    <a:pt x="9004" y="561"/>
                  </a:cubicBezTo>
                  <a:cubicBezTo>
                    <a:pt x="8791" y="561"/>
                    <a:pt x="8665" y="500"/>
                    <a:pt x="8665" y="500"/>
                  </a:cubicBezTo>
                  <a:lnTo>
                    <a:pt x="1" y="57634"/>
                  </a:lnTo>
                  <a:lnTo>
                    <a:pt x="839" y="57215"/>
                  </a:lnTo>
                  <a:lnTo>
                    <a:pt x="10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63;p53">
              <a:extLst>
                <a:ext uri="{FF2B5EF4-FFF2-40B4-BE49-F238E27FC236}">
                  <a16:creationId xmlns:a16="http://schemas.microsoft.com/office/drawing/2014/main" id="{2586F74D-D2B4-4666-9F60-ABB27A58955A}"/>
                </a:ext>
              </a:extLst>
            </p:cNvPr>
            <p:cNvSpPr/>
            <p:nvPr/>
          </p:nvSpPr>
          <p:spPr>
            <a:xfrm>
              <a:off x="8141825" y="2843825"/>
              <a:ext cx="237100" cy="1443325"/>
            </a:xfrm>
            <a:custGeom>
              <a:avLst/>
              <a:gdLst/>
              <a:ahLst/>
              <a:cxnLst/>
              <a:rect l="l" t="t" r="r" b="b"/>
              <a:pathLst>
                <a:path w="9484" h="57733" extrusionOk="0">
                  <a:moveTo>
                    <a:pt x="9224" y="0"/>
                  </a:moveTo>
                  <a:lnTo>
                    <a:pt x="1" y="57733"/>
                  </a:lnTo>
                  <a:lnTo>
                    <a:pt x="659" y="57314"/>
                  </a:lnTo>
                  <a:lnTo>
                    <a:pt x="94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64;p53">
              <a:extLst>
                <a:ext uri="{FF2B5EF4-FFF2-40B4-BE49-F238E27FC236}">
                  <a16:creationId xmlns:a16="http://schemas.microsoft.com/office/drawing/2014/main" id="{BC603D3A-783D-4088-B649-0C0193C1CA9B}"/>
                </a:ext>
              </a:extLst>
            </p:cNvPr>
            <p:cNvSpPr/>
            <p:nvPr/>
          </p:nvSpPr>
          <p:spPr>
            <a:xfrm>
              <a:off x="8195725" y="2835325"/>
              <a:ext cx="216125" cy="1428875"/>
            </a:xfrm>
            <a:custGeom>
              <a:avLst/>
              <a:gdLst/>
              <a:ahLst/>
              <a:cxnLst/>
              <a:rect l="l" t="t" r="r" b="b"/>
              <a:pathLst>
                <a:path w="8645" h="57155" extrusionOk="0">
                  <a:moveTo>
                    <a:pt x="8645" y="1"/>
                  </a:moveTo>
                  <a:lnTo>
                    <a:pt x="8565" y="101"/>
                  </a:lnTo>
                  <a:lnTo>
                    <a:pt x="1" y="57155"/>
                  </a:lnTo>
                  <a:lnTo>
                    <a:pt x="839" y="56995"/>
                  </a:lnTo>
                  <a:lnTo>
                    <a:pt x="864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65;p53">
              <a:extLst>
                <a:ext uri="{FF2B5EF4-FFF2-40B4-BE49-F238E27FC236}">
                  <a16:creationId xmlns:a16="http://schemas.microsoft.com/office/drawing/2014/main" id="{3A44554B-DA0F-47F0-8D53-32CEBAC5472E}"/>
                </a:ext>
              </a:extLst>
            </p:cNvPr>
            <p:cNvSpPr/>
            <p:nvPr/>
          </p:nvSpPr>
          <p:spPr>
            <a:xfrm>
              <a:off x="8247625" y="2833325"/>
              <a:ext cx="226600" cy="1426900"/>
            </a:xfrm>
            <a:custGeom>
              <a:avLst/>
              <a:gdLst/>
              <a:ahLst/>
              <a:cxnLst/>
              <a:rect l="l" t="t" r="r" b="b"/>
              <a:pathLst>
                <a:path w="9064" h="57076" extrusionOk="0">
                  <a:moveTo>
                    <a:pt x="9064" y="1"/>
                  </a:moveTo>
                  <a:lnTo>
                    <a:pt x="8824" y="81"/>
                  </a:lnTo>
                  <a:lnTo>
                    <a:pt x="1" y="56895"/>
                  </a:lnTo>
                  <a:lnTo>
                    <a:pt x="680" y="57075"/>
                  </a:lnTo>
                  <a:lnTo>
                    <a:pt x="90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566;p53">
              <a:extLst>
                <a:ext uri="{FF2B5EF4-FFF2-40B4-BE49-F238E27FC236}">
                  <a16:creationId xmlns:a16="http://schemas.microsoft.com/office/drawing/2014/main" id="{74DE3FEF-E6AF-4980-96D3-4BFD6E712EB5}"/>
                </a:ext>
              </a:extLst>
            </p:cNvPr>
            <p:cNvSpPr/>
            <p:nvPr/>
          </p:nvSpPr>
          <p:spPr>
            <a:xfrm>
              <a:off x="8316500" y="2839825"/>
              <a:ext cx="197650" cy="1417900"/>
            </a:xfrm>
            <a:custGeom>
              <a:avLst/>
              <a:gdLst/>
              <a:ahLst/>
              <a:cxnLst/>
              <a:rect l="l" t="t" r="r" b="b"/>
              <a:pathLst>
                <a:path w="7906" h="56716" extrusionOk="0">
                  <a:moveTo>
                    <a:pt x="7487" y="1"/>
                  </a:moveTo>
                  <a:lnTo>
                    <a:pt x="1" y="56715"/>
                  </a:lnTo>
                  <a:lnTo>
                    <a:pt x="739" y="56715"/>
                  </a:lnTo>
                  <a:lnTo>
                    <a:pt x="7906" y="320"/>
                  </a:lnTo>
                  <a:lnTo>
                    <a:pt x="74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567;p53">
              <a:extLst>
                <a:ext uri="{FF2B5EF4-FFF2-40B4-BE49-F238E27FC236}">
                  <a16:creationId xmlns:a16="http://schemas.microsoft.com/office/drawing/2014/main" id="{03DA4C1D-D317-4726-8E3C-E2ECAB58C922}"/>
                </a:ext>
              </a:extLst>
            </p:cNvPr>
            <p:cNvSpPr/>
            <p:nvPr/>
          </p:nvSpPr>
          <p:spPr>
            <a:xfrm>
              <a:off x="7883800" y="2621225"/>
              <a:ext cx="501100" cy="229100"/>
            </a:xfrm>
            <a:custGeom>
              <a:avLst/>
              <a:gdLst/>
              <a:ahLst/>
              <a:cxnLst/>
              <a:rect l="l" t="t" r="r" b="b"/>
              <a:pathLst>
                <a:path w="20044" h="9164" extrusionOk="0">
                  <a:moveTo>
                    <a:pt x="1" y="1"/>
                  </a:moveTo>
                  <a:lnTo>
                    <a:pt x="19225" y="9164"/>
                  </a:lnTo>
                  <a:cubicBezTo>
                    <a:pt x="19225" y="9164"/>
                    <a:pt x="19527" y="8711"/>
                    <a:pt x="19881" y="8711"/>
                  </a:cubicBezTo>
                  <a:cubicBezTo>
                    <a:pt x="19935" y="8711"/>
                    <a:pt x="19989" y="8721"/>
                    <a:pt x="20044" y="8745"/>
                  </a:cubicBez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568;p53">
              <a:extLst>
                <a:ext uri="{FF2B5EF4-FFF2-40B4-BE49-F238E27FC236}">
                  <a16:creationId xmlns:a16="http://schemas.microsoft.com/office/drawing/2014/main" id="{3D7987D4-E808-4680-8C5A-C46117F56B57}"/>
                </a:ext>
              </a:extLst>
            </p:cNvPr>
            <p:cNvSpPr/>
            <p:nvPr/>
          </p:nvSpPr>
          <p:spPr>
            <a:xfrm>
              <a:off x="7852875" y="2558850"/>
              <a:ext cx="621350" cy="274500"/>
            </a:xfrm>
            <a:custGeom>
              <a:avLst/>
              <a:gdLst/>
              <a:ahLst/>
              <a:cxnLst/>
              <a:rect l="l" t="t" r="r" b="b"/>
              <a:pathLst>
                <a:path w="24854" h="10980" extrusionOk="0">
                  <a:moveTo>
                    <a:pt x="0" y="0"/>
                  </a:moveTo>
                  <a:lnTo>
                    <a:pt x="23357" y="10900"/>
                  </a:lnTo>
                  <a:cubicBezTo>
                    <a:pt x="23357" y="10900"/>
                    <a:pt x="23651" y="10880"/>
                    <a:pt x="23986" y="10880"/>
                  </a:cubicBezTo>
                  <a:cubicBezTo>
                    <a:pt x="24299" y="10880"/>
                    <a:pt x="24648" y="10898"/>
                    <a:pt x="24822" y="10966"/>
                  </a:cubicBezTo>
                  <a:lnTo>
                    <a:pt x="24822" y="10966"/>
                  </a:lnTo>
                  <a:lnTo>
                    <a:pt x="0" y="0"/>
                  </a:lnTo>
                  <a:close/>
                  <a:moveTo>
                    <a:pt x="24822" y="10966"/>
                  </a:moveTo>
                  <a:lnTo>
                    <a:pt x="24854" y="10980"/>
                  </a:lnTo>
                  <a:cubicBezTo>
                    <a:pt x="24844" y="10975"/>
                    <a:pt x="24834" y="10970"/>
                    <a:pt x="24822" y="1096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569;p53">
              <a:extLst>
                <a:ext uri="{FF2B5EF4-FFF2-40B4-BE49-F238E27FC236}">
                  <a16:creationId xmlns:a16="http://schemas.microsoft.com/office/drawing/2014/main" id="{1F8050E9-B6C9-420F-9F6F-963C8C3FAAE7}"/>
                </a:ext>
              </a:extLst>
            </p:cNvPr>
            <p:cNvSpPr/>
            <p:nvPr/>
          </p:nvSpPr>
          <p:spPr>
            <a:xfrm>
              <a:off x="7862850" y="2590300"/>
              <a:ext cx="557475" cy="247550"/>
            </a:xfrm>
            <a:custGeom>
              <a:avLst/>
              <a:gdLst/>
              <a:ahLst/>
              <a:cxnLst/>
              <a:rect l="l" t="t" r="r" b="b"/>
              <a:pathLst>
                <a:path w="22299" h="9902" extrusionOk="0">
                  <a:moveTo>
                    <a:pt x="22278" y="9713"/>
                  </a:moveTo>
                  <a:lnTo>
                    <a:pt x="22299" y="9722"/>
                  </a:lnTo>
                  <a:cubicBezTo>
                    <a:pt x="22299" y="9722"/>
                    <a:pt x="22293" y="9716"/>
                    <a:pt x="22278" y="9713"/>
                  </a:cubicBezTo>
                  <a:close/>
                  <a:moveTo>
                    <a:pt x="0" y="0"/>
                  </a:moveTo>
                  <a:lnTo>
                    <a:pt x="21880" y="9902"/>
                  </a:lnTo>
                  <a:cubicBezTo>
                    <a:pt x="22090" y="9741"/>
                    <a:pt x="22200" y="9710"/>
                    <a:pt x="22254" y="9710"/>
                  </a:cubicBezTo>
                  <a:cubicBezTo>
                    <a:pt x="22264" y="9710"/>
                    <a:pt x="22271" y="9711"/>
                    <a:pt x="22278" y="9713"/>
                  </a:cubicBezTo>
                  <a:lnTo>
                    <a:pt x="22278" y="97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570;p53">
              <a:extLst>
                <a:ext uri="{FF2B5EF4-FFF2-40B4-BE49-F238E27FC236}">
                  <a16:creationId xmlns:a16="http://schemas.microsoft.com/office/drawing/2014/main" id="{FA6C0340-D752-4521-9EA6-3289E00B01FC}"/>
                </a:ext>
              </a:extLst>
            </p:cNvPr>
            <p:cNvSpPr/>
            <p:nvPr/>
          </p:nvSpPr>
          <p:spPr>
            <a:xfrm>
              <a:off x="7493025" y="2455000"/>
              <a:ext cx="282500" cy="49975"/>
            </a:xfrm>
            <a:custGeom>
              <a:avLst/>
              <a:gdLst/>
              <a:ahLst/>
              <a:cxnLst/>
              <a:rect l="l" t="t" r="r" b="b"/>
              <a:pathLst>
                <a:path w="11300" h="1999" extrusionOk="0">
                  <a:moveTo>
                    <a:pt x="5100" y="1"/>
                  </a:moveTo>
                  <a:cubicBezTo>
                    <a:pt x="3628" y="1"/>
                    <a:pt x="1916" y="223"/>
                    <a:pt x="1" y="841"/>
                  </a:cubicBezTo>
                  <a:lnTo>
                    <a:pt x="2496" y="1998"/>
                  </a:lnTo>
                  <a:cubicBezTo>
                    <a:pt x="2496" y="1998"/>
                    <a:pt x="4718" y="795"/>
                    <a:pt x="7633" y="795"/>
                  </a:cubicBezTo>
                  <a:cubicBezTo>
                    <a:pt x="8779" y="795"/>
                    <a:pt x="10032" y="981"/>
                    <a:pt x="11300" y="1499"/>
                  </a:cubicBezTo>
                  <a:cubicBezTo>
                    <a:pt x="11300" y="1499"/>
                    <a:pt x="10481" y="920"/>
                    <a:pt x="8984" y="501"/>
                  </a:cubicBezTo>
                  <a:cubicBezTo>
                    <a:pt x="8931" y="501"/>
                    <a:pt x="8869" y="537"/>
                    <a:pt x="8810" y="537"/>
                  </a:cubicBezTo>
                  <a:cubicBezTo>
                    <a:pt x="8780" y="537"/>
                    <a:pt x="8751" y="528"/>
                    <a:pt x="8725" y="501"/>
                  </a:cubicBezTo>
                  <a:cubicBezTo>
                    <a:pt x="8645" y="501"/>
                    <a:pt x="8565" y="421"/>
                    <a:pt x="8485" y="421"/>
                  </a:cubicBezTo>
                  <a:cubicBezTo>
                    <a:pt x="7573" y="184"/>
                    <a:pt x="6435" y="1"/>
                    <a:pt x="5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571;p53">
              <a:extLst>
                <a:ext uri="{FF2B5EF4-FFF2-40B4-BE49-F238E27FC236}">
                  <a16:creationId xmlns:a16="http://schemas.microsoft.com/office/drawing/2014/main" id="{C03A3F32-B307-4067-8BF7-AE87D9047D7E}"/>
                </a:ext>
              </a:extLst>
            </p:cNvPr>
            <p:cNvSpPr/>
            <p:nvPr/>
          </p:nvSpPr>
          <p:spPr>
            <a:xfrm>
              <a:off x="7532450" y="2467525"/>
              <a:ext cx="442700" cy="191150"/>
            </a:xfrm>
            <a:custGeom>
              <a:avLst/>
              <a:gdLst/>
              <a:ahLst/>
              <a:cxnLst/>
              <a:rect l="l" t="t" r="r" b="b"/>
              <a:pathLst>
                <a:path w="17708" h="7646" extrusionOk="0">
                  <a:moveTo>
                    <a:pt x="739" y="0"/>
                  </a:moveTo>
                  <a:lnTo>
                    <a:pt x="1" y="240"/>
                  </a:lnTo>
                  <a:lnTo>
                    <a:pt x="17708" y="7646"/>
                  </a:lnTo>
                  <a:cubicBezTo>
                    <a:pt x="17708" y="7646"/>
                    <a:pt x="919" y="8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572;p53">
              <a:extLst>
                <a:ext uri="{FF2B5EF4-FFF2-40B4-BE49-F238E27FC236}">
                  <a16:creationId xmlns:a16="http://schemas.microsoft.com/office/drawing/2014/main" id="{7A9005E2-25DD-4B08-ACCF-A09B1C4DA0A7}"/>
                </a:ext>
              </a:extLst>
            </p:cNvPr>
            <p:cNvSpPr/>
            <p:nvPr/>
          </p:nvSpPr>
          <p:spPr>
            <a:xfrm>
              <a:off x="7650750" y="2463525"/>
              <a:ext cx="455675" cy="203650"/>
            </a:xfrm>
            <a:custGeom>
              <a:avLst/>
              <a:gdLst/>
              <a:ahLst/>
              <a:cxnLst/>
              <a:rect l="l" t="t" r="r" b="b"/>
              <a:pathLst>
                <a:path w="18227" h="8146" extrusionOk="0">
                  <a:moveTo>
                    <a:pt x="759" y="0"/>
                  </a:moveTo>
                  <a:lnTo>
                    <a:pt x="0" y="240"/>
                  </a:lnTo>
                  <a:lnTo>
                    <a:pt x="18226" y="8145"/>
                  </a:lnTo>
                  <a:lnTo>
                    <a:pt x="75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573;p53">
              <a:extLst>
                <a:ext uri="{FF2B5EF4-FFF2-40B4-BE49-F238E27FC236}">
                  <a16:creationId xmlns:a16="http://schemas.microsoft.com/office/drawing/2014/main" id="{89E97C4B-91BC-4F4B-AA30-5C562A9E50BA}"/>
                </a:ext>
              </a:extLst>
            </p:cNvPr>
            <p:cNvSpPr/>
            <p:nvPr/>
          </p:nvSpPr>
          <p:spPr>
            <a:xfrm>
              <a:off x="7607325" y="2471500"/>
              <a:ext cx="495100" cy="222625"/>
            </a:xfrm>
            <a:custGeom>
              <a:avLst/>
              <a:gdLst/>
              <a:ahLst/>
              <a:cxnLst/>
              <a:rect l="l" t="t" r="r" b="b"/>
              <a:pathLst>
                <a:path w="19804" h="8905" extrusionOk="0">
                  <a:moveTo>
                    <a:pt x="919" y="1"/>
                  </a:moveTo>
                  <a:lnTo>
                    <a:pt x="0" y="260"/>
                  </a:lnTo>
                  <a:lnTo>
                    <a:pt x="19804" y="8904"/>
                  </a:lnTo>
                  <a:lnTo>
                    <a:pt x="19804" y="8904"/>
                  </a:lnTo>
                  <a:lnTo>
                    <a:pt x="9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574;p53">
              <a:extLst>
                <a:ext uri="{FF2B5EF4-FFF2-40B4-BE49-F238E27FC236}">
                  <a16:creationId xmlns:a16="http://schemas.microsoft.com/office/drawing/2014/main" id="{8B14931E-59E3-4CC6-8924-061C30C5B132}"/>
                </a:ext>
              </a:extLst>
            </p:cNvPr>
            <p:cNvSpPr/>
            <p:nvPr/>
          </p:nvSpPr>
          <p:spPr>
            <a:xfrm>
              <a:off x="8304025" y="2854300"/>
              <a:ext cx="30975" cy="28975"/>
            </a:xfrm>
            <a:custGeom>
              <a:avLst/>
              <a:gdLst/>
              <a:ahLst/>
              <a:cxnLst/>
              <a:rect l="l" t="t" r="r" b="b"/>
              <a:pathLst>
                <a:path w="1239" h="1159" extrusionOk="0">
                  <a:moveTo>
                    <a:pt x="1" y="0"/>
                  </a:moveTo>
                  <a:lnTo>
                    <a:pt x="1" y="1158"/>
                  </a:lnTo>
                  <a:lnTo>
                    <a:pt x="1238" y="500"/>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575;p53">
              <a:extLst>
                <a:ext uri="{FF2B5EF4-FFF2-40B4-BE49-F238E27FC236}">
                  <a16:creationId xmlns:a16="http://schemas.microsoft.com/office/drawing/2014/main" id="{76DBEF16-0BF4-41BD-8D3A-B31D7598FAAB}"/>
                </a:ext>
              </a:extLst>
            </p:cNvPr>
            <p:cNvSpPr/>
            <p:nvPr/>
          </p:nvSpPr>
          <p:spPr>
            <a:xfrm>
              <a:off x="7894275" y="3280375"/>
              <a:ext cx="287000" cy="399425"/>
            </a:xfrm>
            <a:custGeom>
              <a:avLst/>
              <a:gdLst/>
              <a:ahLst/>
              <a:cxnLst/>
              <a:rect l="l" t="t" r="r" b="b"/>
              <a:pathLst>
                <a:path w="11480" h="15977" extrusionOk="0">
                  <a:moveTo>
                    <a:pt x="6498" y="1"/>
                  </a:moveTo>
                  <a:cubicBezTo>
                    <a:pt x="3031" y="1"/>
                    <a:pt x="237" y="3515"/>
                    <a:pt x="81" y="7831"/>
                  </a:cubicBezTo>
                  <a:cubicBezTo>
                    <a:pt x="1" y="12243"/>
                    <a:pt x="2736" y="15896"/>
                    <a:pt x="6329" y="15976"/>
                  </a:cubicBezTo>
                  <a:cubicBezTo>
                    <a:pt x="7407" y="15976"/>
                    <a:pt x="8645" y="15557"/>
                    <a:pt x="9483" y="15058"/>
                  </a:cubicBezTo>
                  <a:cubicBezTo>
                    <a:pt x="10222" y="10906"/>
                    <a:pt x="10901" y="7073"/>
                    <a:pt x="11480" y="2761"/>
                  </a:cubicBezTo>
                  <a:cubicBezTo>
                    <a:pt x="10322" y="1084"/>
                    <a:pt x="8645" y="6"/>
                    <a:pt x="6728" y="6"/>
                  </a:cubicBezTo>
                  <a:cubicBezTo>
                    <a:pt x="6651" y="2"/>
                    <a:pt x="6575" y="1"/>
                    <a:pt x="6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576;p53">
              <a:extLst>
                <a:ext uri="{FF2B5EF4-FFF2-40B4-BE49-F238E27FC236}">
                  <a16:creationId xmlns:a16="http://schemas.microsoft.com/office/drawing/2014/main" id="{2EC68662-2D67-4ADE-B5B4-2B09F163A38A}"/>
                </a:ext>
              </a:extLst>
            </p:cNvPr>
            <p:cNvSpPr/>
            <p:nvPr/>
          </p:nvSpPr>
          <p:spPr>
            <a:xfrm>
              <a:off x="7318350" y="3012500"/>
              <a:ext cx="172700" cy="380325"/>
            </a:xfrm>
            <a:custGeom>
              <a:avLst/>
              <a:gdLst/>
              <a:ahLst/>
              <a:cxnLst/>
              <a:rect l="l" t="t" r="r" b="b"/>
              <a:pathLst>
                <a:path w="6908" h="15213" extrusionOk="0">
                  <a:moveTo>
                    <a:pt x="1737" y="1"/>
                  </a:moveTo>
                  <a:cubicBezTo>
                    <a:pt x="1159" y="4892"/>
                    <a:pt x="500" y="9882"/>
                    <a:pt x="1" y="14793"/>
                  </a:cubicBezTo>
                  <a:cubicBezTo>
                    <a:pt x="500" y="15053"/>
                    <a:pt x="919" y="15133"/>
                    <a:pt x="1418" y="15212"/>
                  </a:cubicBezTo>
                  <a:cubicBezTo>
                    <a:pt x="4313" y="15212"/>
                    <a:pt x="6648" y="11879"/>
                    <a:pt x="6808" y="7726"/>
                  </a:cubicBezTo>
                  <a:cubicBezTo>
                    <a:pt x="6908" y="3494"/>
                    <a:pt x="4652" y="81"/>
                    <a:pt x="18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577;p53">
              <a:extLst>
                <a:ext uri="{FF2B5EF4-FFF2-40B4-BE49-F238E27FC236}">
                  <a16:creationId xmlns:a16="http://schemas.microsoft.com/office/drawing/2014/main" id="{34978E19-75CB-4FE9-9670-97D55F0077A8}"/>
                </a:ext>
              </a:extLst>
            </p:cNvPr>
            <p:cNvSpPr/>
            <p:nvPr/>
          </p:nvSpPr>
          <p:spPr>
            <a:xfrm>
              <a:off x="8035525" y="2847500"/>
              <a:ext cx="275900" cy="1529500"/>
            </a:xfrm>
            <a:custGeom>
              <a:avLst/>
              <a:gdLst/>
              <a:ahLst/>
              <a:cxnLst/>
              <a:rect l="l" t="t" r="r" b="b"/>
              <a:pathLst>
                <a:path w="11036" h="61180" extrusionOk="0">
                  <a:moveTo>
                    <a:pt x="10810" y="1"/>
                  </a:moveTo>
                  <a:cubicBezTo>
                    <a:pt x="10789" y="1"/>
                    <a:pt x="10765" y="5"/>
                    <a:pt x="10741" y="13"/>
                  </a:cubicBezTo>
                  <a:cubicBezTo>
                    <a:pt x="10321" y="193"/>
                    <a:pt x="9822" y="432"/>
                    <a:pt x="9403" y="612"/>
                  </a:cubicBezTo>
                  <a:cubicBezTo>
                    <a:pt x="8744" y="851"/>
                    <a:pt x="8824" y="1770"/>
                    <a:pt x="8744" y="2428"/>
                  </a:cubicBezTo>
                  <a:cubicBezTo>
                    <a:pt x="8245" y="5004"/>
                    <a:pt x="7746" y="7599"/>
                    <a:pt x="7327" y="10174"/>
                  </a:cubicBezTo>
                  <a:cubicBezTo>
                    <a:pt x="6409" y="15085"/>
                    <a:pt x="5670" y="19976"/>
                    <a:pt x="4911" y="24807"/>
                  </a:cubicBezTo>
                  <a:cubicBezTo>
                    <a:pt x="3913" y="31375"/>
                    <a:pt x="2995" y="38042"/>
                    <a:pt x="2077" y="44610"/>
                  </a:cubicBezTo>
                  <a:cubicBezTo>
                    <a:pt x="1338" y="50100"/>
                    <a:pt x="579" y="55510"/>
                    <a:pt x="0" y="61000"/>
                  </a:cubicBezTo>
                  <a:cubicBezTo>
                    <a:pt x="0" y="61119"/>
                    <a:pt x="85" y="61179"/>
                    <a:pt x="170" y="61179"/>
                  </a:cubicBezTo>
                  <a:cubicBezTo>
                    <a:pt x="255" y="61179"/>
                    <a:pt x="340" y="61119"/>
                    <a:pt x="340" y="61000"/>
                  </a:cubicBezTo>
                  <a:cubicBezTo>
                    <a:pt x="1178" y="53254"/>
                    <a:pt x="2256" y="45528"/>
                    <a:pt x="3334" y="37863"/>
                  </a:cubicBezTo>
                  <a:cubicBezTo>
                    <a:pt x="4412" y="30456"/>
                    <a:pt x="5490" y="22970"/>
                    <a:pt x="6748" y="15584"/>
                  </a:cubicBezTo>
                  <a:cubicBezTo>
                    <a:pt x="7247" y="12490"/>
                    <a:pt x="7746" y="9415"/>
                    <a:pt x="8325" y="6261"/>
                  </a:cubicBezTo>
                  <a:cubicBezTo>
                    <a:pt x="8664" y="4604"/>
                    <a:pt x="8984" y="2928"/>
                    <a:pt x="9323" y="1271"/>
                  </a:cubicBezTo>
                  <a:cubicBezTo>
                    <a:pt x="9323" y="931"/>
                    <a:pt x="9243" y="1011"/>
                    <a:pt x="9483" y="931"/>
                  </a:cubicBezTo>
                  <a:cubicBezTo>
                    <a:pt x="9663" y="851"/>
                    <a:pt x="9822" y="772"/>
                    <a:pt x="10062" y="692"/>
                  </a:cubicBezTo>
                  <a:cubicBezTo>
                    <a:pt x="10321" y="612"/>
                    <a:pt x="10561" y="432"/>
                    <a:pt x="10820" y="352"/>
                  </a:cubicBezTo>
                  <a:cubicBezTo>
                    <a:pt x="11035" y="281"/>
                    <a:pt x="10993" y="1"/>
                    <a:pt x="10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578;p53">
              <a:extLst>
                <a:ext uri="{FF2B5EF4-FFF2-40B4-BE49-F238E27FC236}">
                  <a16:creationId xmlns:a16="http://schemas.microsoft.com/office/drawing/2014/main" id="{96EFB01B-75D6-4357-85E2-6BBE2B9575C8}"/>
                </a:ext>
              </a:extLst>
            </p:cNvPr>
            <p:cNvSpPr/>
            <p:nvPr/>
          </p:nvSpPr>
          <p:spPr>
            <a:xfrm>
              <a:off x="8080100" y="4249700"/>
              <a:ext cx="273850" cy="56250"/>
            </a:xfrm>
            <a:custGeom>
              <a:avLst/>
              <a:gdLst/>
              <a:ahLst/>
              <a:cxnLst/>
              <a:rect l="l" t="t" r="r" b="b"/>
              <a:pathLst>
                <a:path w="10954" h="2250" extrusionOk="0">
                  <a:moveTo>
                    <a:pt x="10774" y="1"/>
                  </a:moveTo>
                  <a:cubicBezTo>
                    <a:pt x="8958" y="1"/>
                    <a:pt x="7201" y="81"/>
                    <a:pt x="5464" y="320"/>
                  </a:cubicBezTo>
                  <a:cubicBezTo>
                    <a:pt x="3627" y="660"/>
                    <a:pt x="1891" y="1238"/>
                    <a:pt x="214" y="1917"/>
                  </a:cubicBezTo>
                  <a:cubicBezTo>
                    <a:pt x="0" y="1988"/>
                    <a:pt x="40" y="2249"/>
                    <a:pt x="221" y="2249"/>
                  </a:cubicBezTo>
                  <a:cubicBezTo>
                    <a:pt x="243" y="2249"/>
                    <a:pt x="267" y="2245"/>
                    <a:pt x="294" y="2237"/>
                  </a:cubicBezTo>
                  <a:cubicBezTo>
                    <a:pt x="1891" y="1578"/>
                    <a:pt x="3548" y="1079"/>
                    <a:pt x="5284" y="739"/>
                  </a:cubicBezTo>
                  <a:cubicBezTo>
                    <a:pt x="7121" y="420"/>
                    <a:pt x="8958" y="320"/>
                    <a:pt x="10774" y="320"/>
                  </a:cubicBezTo>
                  <a:cubicBezTo>
                    <a:pt x="10954" y="320"/>
                    <a:pt x="10954" y="1"/>
                    <a:pt x="10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79;p53">
              <a:extLst>
                <a:ext uri="{FF2B5EF4-FFF2-40B4-BE49-F238E27FC236}">
                  <a16:creationId xmlns:a16="http://schemas.microsoft.com/office/drawing/2014/main" id="{B17B0267-2930-4B06-8251-191DF4F50BA6}"/>
                </a:ext>
              </a:extLst>
            </p:cNvPr>
            <p:cNvSpPr/>
            <p:nvPr/>
          </p:nvSpPr>
          <p:spPr>
            <a:xfrm>
              <a:off x="7226525" y="3843950"/>
              <a:ext cx="37450" cy="51950"/>
            </a:xfrm>
            <a:custGeom>
              <a:avLst/>
              <a:gdLst/>
              <a:ahLst/>
              <a:cxnLst/>
              <a:rect l="l" t="t" r="r" b="b"/>
              <a:pathLst>
                <a:path w="1498" h="2078" extrusionOk="0">
                  <a:moveTo>
                    <a:pt x="1338" y="1"/>
                  </a:moveTo>
                  <a:cubicBezTo>
                    <a:pt x="759" y="81"/>
                    <a:pt x="100" y="340"/>
                    <a:pt x="100" y="999"/>
                  </a:cubicBezTo>
                  <a:cubicBezTo>
                    <a:pt x="1" y="1578"/>
                    <a:pt x="599" y="1997"/>
                    <a:pt x="1178" y="2077"/>
                  </a:cubicBezTo>
                  <a:cubicBezTo>
                    <a:pt x="1338" y="2077"/>
                    <a:pt x="1418" y="1758"/>
                    <a:pt x="1258" y="1758"/>
                  </a:cubicBezTo>
                  <a:cubicBezTo>
                    <a:pt x="839" y="1678"/>
                    <a:pt x="420" y="1498"/>
                    <a:pt x="420" y="1079"/>
                  </a:cubicBezTo>
                  <a:cubicBezTo>
                    <a:pt x="340" y="580"/>
                    <a:pt x="919" y="420"/>
                    <a:pt x="1338" y="340"/>
                  </a:cubicBezTo>
                  <a:cubicBezTo>
                    <a:pt x="1498" y="340"/>
                    <a:pt x="1498" y="1"/>
                    <a:pt x="1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580;p53">
              <a:extLst>
                <a:ext uri="{FF2B5EF4-FFF2-40B4-BE49-F238E27FC236}">
                  <a16:creationId xmlns:a16="http://schemas.microsoft.com/office/drawing/2014/main" id="{C1C5AB6E-D5FB-4A32-97FB-43622F399E06}"/>
                </a:ext>
              </a:extLst>
            </p:cNvPr>
            <p:cNvSpPr/>
            <p:nvPr/>
          </p:nvSpPr>
          <p:spPr>
            <a:xfrm>
              <a:off x="7220525" y="3887550"/>
              <a:ext cx="824950" cy="489350"/>
            </a:xfrm>
            <a:custGeom>
              <a:avLst/>
              <a:gdLst/>
              <a:ahLst/>
              <a:cxnLst/>
              <a:rect l="l" t="t" r="r" b="b"/>
              <a:pathLst>
                <a:path w="32998" h="19574" extrusionOk="0">
                  <a:moveTo>
                    <a:pt x="1468" y="1"/>
                  </a:moveTo>
                  <a:cubicBezTo>
                    <a:pt x="1452" y="1"/>
                    <a:pt x="1436" y="5"/>
                    <a:pt x="1418" y="14"/>
                  </a:cubicBezTo>
                  <a:cubicBezTo>
                    <a:pt x="919" y="94"/>
                    <a:pt x="660" y="593"/>
                    <a:pt x="161" y="672"/>
                  </a:cubicBezTo>
                  <a:cubicBezTo>
                    <a:pt x="81" y="672"/>
                    <a:pt x="81" y="752"/>
                    <a:pt x="81" y="832"/>
                  </a:cubicBezTo>
                  <a:cubicBezTo>
                    <a:pt x="1" y="2010"/>
                    <a:pt x="839" y="2749"/>
                    <a:pt x="1578" y="3427"/>
                  </a:cubicBezTo>
                  <a:cubicBezTo>
                    <a:pt x="2736" y="4425"/>
                    <a:pt x="3914" y="5324"/>
                    <a:pt x="5151" y="6242"/>
                  </a:cubicBezTo>
                  <a:cubicBezTo>
                    <a:pt x="7906" y="8159"/>
                    <a:pt x="10821" y="9736"/>
                    <a:pt x="13716" y="11313"/>
                  </a:cubicBezTo>
                  <a:cubicBezTo>
                    <a:pt x="19804" y="14646"/>
                    <a:pt x="26532" y="16403"/>
                    <a:pt x="32680" y="19557"/>
                  </a:cubicBezTo>
                  <a:cubicBezTo>
                    <a:pt x="32705" y="19568"/>
                    <a:pt x="32729" y="19573"/>
                    <a:pt x="32752" y="19573"/>
                  </a:cubicBezTo>
                  <a:cubicBezTo>
                    <a:pt x="32898" y="19573"/>
                    <a:pt x="32998" y="19373"/>
                    <a:pt x="32860" y="19218"/>
                  </a:cubicBezTo>
                  <a:cubicBezTo>
                    <a:pt x="26691" y="16064"/>
                    <a:pt x="19964" y="14307"/>
                    <a:pt x="13895" y="10993"/>
                  </a:cubicBezTo>
                  <a:cubicBezTo>
                    <a:pt x="10981" y="9416"/>
                    <a:pt x="8066" y="7819"/>
                    <a:pt x="5331" y="5923"/>
                  </a:cubicBezTo>
                  <a:cubicBezTo>
                    <a:pt x="3994" y="5004"/>
                    <a:pt x="2656" y="4006"/>
                    <a:pt x="1498" y="2928"/>
                  </a:cubicBezTo>
                  <a:cubicBezTo>
                    <a:pt x="1159" y="2589"/>
                    <a:pt x="919" y="2329"/>
                    <a:pt x="740" y="2010"/>
                  </a:cubicBezTo>
                  <a:cubicBezTo>
                    <a:pt x="660" y="1930"/>
                    <a:pt x="241" y="1012"/>
                    <a:pt x="340" y="1012"/>
                  </a:cubicBezTo>
                  <a:cubicBezTo>
                    <a:pt x="740" y="932"/>
                    <a:pt x="1079" y="433"/>
                    <a:pt x="1498" y="333"/>
                  </a:cubicBezTo>
                  <a:cubicBezTo>
                    <a:pt x="1640" y="262"/>
                    <a:pt x="1593"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581;p53">
              <a:extLst>
                <a:ext uri="{FF2B5EF4-FFF2-40B4-BE49-F238E27FC236}">
                  <a16:creationId xmlns:a16="http://schemas.microsoft.com/office/drawing/2014/main" id="{49A507B0-B53C-4135-B406-6446116C80B0}"/>
                </a:ext>
              </a:extLst>
            </p:cNvPr>
            <p:cNvSpPr/>
            <p:nvPr/>
          </p:nvSpPr>
          <p:spPr>
            <a:xfrm>
              <a:off x="7239000" y="2428475"/>
              <a:ext cx="137275" cy="1422150"/>
            </a:xfrm>
            <a:custGeom>
              <a:avLst/>
              <a:gdLst/>
              <a:ahLst/>
              <a:cxnLst/>
              <a:rect l="l" t="t" r="r" b="b"/>
              <a:pathLst>
                <a:path w="5491" h="56886" extrusionOk="0">
                  <a:moveTo>
                    <a:pt x="5292" y="0"/>
                  </a:moveTo>
                  <a:cubicBezTo>
                    <a:pt x="5227" y="0"/>
                    <a:pt x="5171" y="44"/>
                    <a:pt x="5171" y="145"/>
                  </a:cubicBezTo>
                  <a:cubicBezTo>
                    <a:pt x="3993" y="5136"/>
                    <a:pt x="3594" y="10286"/>
                    <a:pt x="2995" y="15456"/>
                  </a:cubicBezTo>
                  <a:cubicBezTo>
                    <a:pt x="2336" y="20687"/>
                    <a:pt x="1677" y="25857"/>
                    <a:pt x="1258" y="31087"/>
                  </a:cubicBezTo>
                  <a:cubicBezTo>
                    <a:pt x="919" y="35739"/>
                    <a:pt x="679" y="40330"/>
                    <a:pt x="500" y="44982"/>
                  </a:cubicBezTo>
                  <a:cubicBezTo>
                    <a:pt x="340" y="48555"/>
                    <a:pt x="1" y="52208"/>
                    <a:pt x="340" y="55801"/>
                  </a:cubicBezTo>
                  <a:cubicBezTo>
                    <a:pt x="340" y="56121"/>
                    <a:pt x="420" y="56460"/>
                    <a:pt x="420" y="56800"/>
                  </a:cubicBezTo>
                  <a:cubicBezTo>
                    <a:pt x="450" y="56859"/>
                    <a:pt x="516" y="56886"/>
                    <a:pt x="583" y="56886"/>
                  </a:cubicBezTo>
                  <a:cubicBezTo>
                    <a:pt x="695" y="56886"/>
                    <a:pt x="809" y="56812"/>
                    <a:pt x="759" y="56700"/>
                  </a:cubicBezTo>
                  <a:cubicBezTo>
                    <a:pt x="260" y="53206"/>
                    <a:pt x="599" y="49553"/>
                    <a:pt x="759" y="46060"/>
                  </a:cubicBezTo>
                  <a:cubicBezTo>
                    <a:pt x="999" y="41568"/>
                    <a:pt x="1178" y="37156"/>
                    <a:pt x="1498" y="32664"/>
                  </a:cubicBezTo>
                  <a:cubicBezTo>
                    <a:pt x="1917" y="27354"/>
                    <a:pt x="2416" y="22024"/>
                    <a:pt x="3095" y="16774"/>
                  </a:cubicBezTo>
                  <a:cubicBezTo>
                    <a:pt x="3833" y="11544"/>
                    <a:pt x="4173" y="6293"/>
                    <a:pt x="5251" y="1143"/>
                  </a:cubicBezTo>
                  <a:cubicBezTo>
                    <a:pt x="5331" y="804"/>
                    <a:pt x="5411" y="564"/>
                    <a:pt x="5490" y="225"/>
                  </a:cubicBezTo>
                  <a:cubicBezTo>
                    <a:pt x="5490" y="85"/>
                    <a:pt x="5383" y="0"/>
                    <a:pt x="52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82;p53">
              <a:extLst>
                <a:ext uri="{FF2B5EF4-FFF2-40B4-BE49-F238E27FC236}">
                  <a16:creationId xmlns:a16="http://schemas.microsoft.com/office/drawing/2014/main" id="{31EB11CC-2D88-4F83-BEBA-74B7C25D2344}"/>
                </a:ext>
              </a:extLst>
            </p:cNvPr>
            <p:cNvSpPr/>
            <p:nvPr/>
          </p:nvSpPr>
          <p:spPr>
            <a:xfrm>
              <a:off x="7364475" y="2427775"/>
              <a:ext cx="907525" cy="445575"/>
            </a:xfrm>
            <a:custGeom>
              <a:avLst/>
              <a:gdLst/>
              <a:ahLst/>
              <a:cxnLst/>
              <a:rect l="l" t="t" r="r" b="b"/>
              <a:pathLst>
                <a:path w="36301" h="17823" extrusionOk="0">
                  <a:moveTo>
                    <a:pt x="315" y="0"/>
                  </a:moveTo>
                  <a:cubicBezTo>
                    <a:pt x="118" y="0"/>
                    <a:pt x="1" y="261"/>
                    <a:pt x="232" y="333"/>
                  </a:cubicBezTo>
                  <a:cubicBezTo>
                    <a:pt x="2967" y="1930"/>
                    <a:pt x="5722" y="3247"/>
                    <a:pt x="8556" y="4664"/>
                  </a:cubicBezTo>
                  <a:cubicBezTo>
                    <a:pt x="11551" y="6082"/>
                    <a:pt x="14445" y="7579"/>
                    <a:pt x="17440" y="8996"/>
                  </a:cubicBezTo>
                  <a:cubicBezTo>
                    <a:pt x="20614" y="10414"/>
                    <a:pt x="23768" y="11811"/>
                    <a:pt x="26922" y="13229"/>
                  </a:cubicBezTo>
                  <a:cubicBezTo>
                    <a:pt x="30017" y="14646"/>
                    <a:pt x="33171" y="15904"/>
                    <a:pt x="36006" y="17800"/>
                  </a:cubicBezTo>
                  <a:cubicBezTo>
                    <a:pt x="36030" y="17815"/>
                    <a:pt x="36055" y="17822"/>
                    <a:pt x="36078" y="17822"/>
                  </a:cubicBezTo>
                  <a:cubicBezTo>
                    <a:pt x="36207" y="17822"/>
                    <a:pt x="36300" y="17616"/>
                    <a:pt x="36165" y="17481"/>
                  </a:cubicBezTo>
                  <a:cubicBezTo>
                    <a:pt x="33410" y="15724"/>
                    <a:pt x="30336" y="14486"/>
                    <a:pt x="27421" y="13069"/>
                  </a:cubicBezTo>
                  <a:cubicBezTo>
                    <a:pt x="24267" y="11651"/>
                    <a:pt x="21033" y="10234"/>
                    <a:pt x="17859" y="8817"/>
                  </a:cubicBezTo>
                  <a:cubicBezTo>
                    <a:pt x="14865" y="7419"/>
                    <a:pt x="11950" y="5922"/>
                    <a:pt x="9055" y="4505"/>
                  </a:cubicBezTo>
                  <a:cubicBezTo>
                    <a:pt x="6141" y="3087"/>
                    <a:pt x="3226" y="1670"/>
                    <a:pt x="392" y="13"/>
                  </a:cubicBezTo>
                  <a:cubicBezTo>
                    <a:pt x="365" y="4"/>
                    <a:pt x="340" y="0"/>
                    <a:pt x="3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583;p53">
              <a:extLst>
                <a:ext uri="{FF2B5EF4-FFF2-40B4-BE49-F238E27FC236}">
                  <a16:creationId xmlns:a16="http://schemas.microsoft.com/office/drawing/2014/main" id="{91684BD9-3D07-473A-BE63-118957762F1B}"/>
                </a:ext>
              </a:extLst>
            </p:cNvPr>
            <p:cNvSpPr/>
            <p:nvPr/>
          </p:nvSpPr>
          <p:spPr>
            <a:xfrm>
              <a:off x="7800925" y="2448250"/>
              <a:ext cx="845425" cy="335600"/>
            </a:xfrm>
            <a:custGeom>
              <a:avLst/>
              <a:gdLst/>
              <a:ahLst/>
              <a:cxnLst/>
              <a:rect l="l" t="t" r="r" b="b"/>
              <a:pathLst>
                <a:path w="33817" h="13424" extrusionOk="0">
                  <a:moveTo>
                    <a:pt x="194" y="1"/>
                  </a:moveTo>
                  <a:cubicBezTo>
                    <a:pt x="64" y="1"/>
                    <a:pt x="1" y="280"/>
                    <a:pt x="162" y="352"/>
                  </a:cubicBezTo>
                  <a:cubicBezTo>
                    <a:pt x="11301" y="4684"/>
                    <a:pt x="22620" y="8497"/>
                    <a:pt x="33520" y="13408"/>
                  </a:cubicBezTo>
                  <a:cubicBezTo>
                    <a:pt x="33542" y="13419"/>
                    <a:pt x="33564" y="13424"/>
                    <a:pt x="33586" y="13424"/>
                  </a:cubicBezTo>
                  <a:cubicBezTo>
                    <a:pt x="33718" y="13424"/>
                    <a:pt x="33817" y="13237"/>
                    <a:pt x="33679" y="13168"/>
                  </a:cubicBezTo>
                  <a:cubicBezTo>
                    <a:pt x="22780" y="8177"/>
                    <a:pt x="11381" y="4345"/>
                    <a:pt x="241" y="13"/>
                  </a:cubicBezTo>
                  <a:cubicBezTo>
                    <a:pt x="225" y="4"/>
                    <a:pt x="209" y="1"/>
                    <a:pt x="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84;p53">
              <a:extLst>
                <a:ext uri="{FF2B5EF4-FFF2-40B4-BE49-F238E27FC236}">
                  <a16:creationId xmlns:a16="http://schemas.microsoft.com/office/drawing/2014/main" id="{281F25B6-5C49-4E44-8CFA-B2DA8C3666CB}"/>
                </a:ext>
              </a:extLst>
            </p:cNvPr>
            <p:cNvSpPr/>
            <p:nvPr/>
          </p:nvSpPr>
          <p:spPr>
            <a:xfrm>
              <a:off x="7364775" y="2380925"/>
              <a:ext cx="347825" cy="55725"/>
            </a:xfrm>
            <a:custGeom>
              <a:avLst/>
              <a:gdLst/>
              <a:ahLst/>
              <a:cxnLst/>
              <a:rect l="l" t="t" r="r" b="b"/>
              <a:pathLst>
                <a:path w="13913" h="2229" extrusionOk="0">
                  <a:moveTo>
                    <a:pt x="7410" y="1"/>
                  </a:moveTo>
                  <a:cubicBezTo>
                    <a:pt x="4918" y="1"/>
                    <a:pt x="2469" y="636"/>
                    <a:pt x="220" y="1887"/>
                  </a:cubicBezTo>
                  <a:cubicBezTo>
                    <a:pt x="0" y="2022"/>
                    <a:pt x="95" y="2229"/>
                    <a:pt x="274" y="2229"/>
                  </a:cubicBezTo>
                  <a:cubicBezTo>
                    <a:pt x="307" y="2229"/>
                    <a:pt x="343" y="2222"/>
                    <a:pt x="380" y="2207"/>
                  </a:cubicBezTo>
                  <a:cubicBezTo>
                    <a:pt x="2619" y="961"/>
                    <a:pt x="5058" y="338"/>
                    <a:pt x="7548" y="338"/>
                  </a:cubicBezTo>
                  <a:cubicBezTo>
                    <a:pt x="8210" y="338"/>
                    <a:pt x="8876" y="382"/>
                    <a:pt x="9543" y="470"/>
                  </a:cubicBezTo>
                  <a:cubicBezTo>
                    <a:pt x="10860" y="629"/>
                    <a:pt x="12437" y="969"/>
                    <a:pt x="13615" y="1628"/>
                  </a:cubicBezTo>
                  <a:cubicBezTo>
                    <a:pt x="13637" y="1638"/>
                    <a:pt x="13659" y="1643"/>
                    <a:pt x="13680" y="1643"/>
                  </a:cubicBezTo>
                  <a:cubicBezTo>
                    <a:pt x="13812" y="1643"/>
                    <a:pt x="13913" y="1446"/>
                    <a:pt x="13775" y="1308"/>
                  </a:cubicBezTo>
                  <a:cubicBezTo>
                    <a:pt x="12437" y="629"/>
                    <a:pt x="10780" y="310"/>
                    <a:pt x="9363" y="130"/>
                  </a:cubicBezTo>
                  <a:cubicBezTo>
                    <a:pt x="8711" y="44"/>
                    <a:pt x="8059" y="1"/>
                    <a:pt x="7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585;p53">
              <a:extLst>
                <a:ext uri="{FF2B5EF4-FFF2-40B4-BE49-F238E27FC236}">
                  <a16:creationId xmlns:a16="http://schemas.microsoft.com/office/drawing/2014/main" id="{790D45E7-4C02-4209-A108-3F2341A372BF}"/>
                </a:ext>
              </a:extLst>
            </p:cNvPr>
            <p:cNvSpPr/>
            <p:nvPr/>
          </p:nvSpPr>
          <p:spPr>
            <a:xfrm>
              <a:off x="7487225" y="2451400"/>
              <a:ext cx="1067925" cy="394750"/>
            </a:xfrm>
            <a:custGeom>
              <a:avLst/>
              <a:gdLst/>
              <a:ahLst/>
              <a:cxnLst/>
              <a:rect l="l" t="t" r="r" b="b"/>
              <a:pathLst>
                <a:path w="42717" h="15790" extrusionOk="0">
                  <a:moveTo>
                    <a:pt x="5689" y="1"/>
                  </a:moveTo>
                  <a:cubicBezTo>
                    <a:pt x="3870" y="1"/>
                    <a:pt x="2057" y="408"/>
                    <a:pt x="233" y="725"/>
                  </a:cubicBezTo>
                  <a:cubicBezTo>
                    <a:pt x="0" y="797"/>
                    <a:pt x="40" y="1076"/>
                    <a:pt x="238" y="1076"/>
                  </a:cubicBezTo>
                  <a:cubicBezTo>
                    <a:pt x="261" y="1076"/>
                    <a:pt x="286" y="1073"/>
                    <a:pt x="313" y="1064"/>
                  </a:cubicBezTo>
                  <a:cubicBezTo>
                    <a:pt x="2122" y="760"/>
                    <a:pt x="3890" y="372"/>
                    <a:pt x="5676" y="372"/>
                  </a:cubicBezTo>
                  <a:cubicBezTo>
                    <a:pt x="6353" y="372"/>
                    <a:pt x="7033" y="428"/>
                    <a:pt x="7719" y="565"/>
                  </a:cubicBezTo>
                  <a:cubicBezTo>
                    <a:pt x="11532" y="1224"/>
                    <a:pt x="15025" y="3480"/>
                    <a:pt x="18439" y="5137"/>
                  </a:cubicBezTo>
                  <a:cubicBezTo>
                    <a:pt x="26264" y="9050"/>
                    <a:pt x="34330" y="12463"/>
                    <a:pt x="42474" y="15777"/>
                  </a:cubicBezTo>
                  <a:cubicBezTo>
                    <a:pt x="42494" y="15786"/>
                    <a:pt x="42513" y="15790"/>
                    <a:pt x="42530" y="15790"/>
                  </a:cubicBezTo>
                  <a:cubicBezTo>
                    <a:pt x="42669" y="15790"/>
                    <a:pt x="42716" y="15529"/>
                    <a:pt x="42574" y="15458"/>
                  </a:cubicBezTo>
                  <a:cubicBezTo>
                    <a:pt x="34170" y="11964"/>
                    <a:pt x="25765" y="8371"/>
                    <a:pt x="17521" y="4378"/>
                  </a:cubicBezTo>
                  <a:cubicBezTo>
                    <a:pt x="14367" y="2721"/>
                    <a:pt x="11133" y="725"/>
                    <a:pt x="7459" y="146"/>
                  </a:cubicBezTo>
                  <a:cubicBezTo>
                    <a:pt x="6868" y="43"/>
                    <a:pt x="6278" y="1"/>
                    <a:pt x="56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86;p53">
              <a:extLst>
                <a:ext uri="{FF2B5EF4-FFF2-40B4-BE49-F238E27FC236}">
                  <a16:creationId xmlns:a16="http://schemas.microsoft.com/office/drawing/2014/main" id="{82FB0CF2-5CD5-47D7-B0A1-5E0B5C432836}"/>
                </a:ext>
              </a:extLst>
            </p:cNvPr>
            <p:cNvSpPr/>
            <p:nvPr/>
          </p:nvSpPr>
          <p:spPr>
            <a:xfrm>
              <a:off x="8323475" y="2825900"/>
              <a:ext cx="194175" cy="50625"/>
            </a:xfrm>
            <a:custGeom>
              <a:avLst/>
              <a:gdLst/>
              <a:ahLst/>
              <a:cxnLst/>
              <a:rect l="l" t="t" r="r" b="b"/>
              <a:pathLst>
                <a:path w="7767" h="2025" extrusionOk="0">
                  <a:moveTo>
                    <a:pt x="4696" y="1"/>
                  </a:moveTo>
                  <a:cubicBezTo>
                    <a:pt x="3020" y="1"/>
                    <a:pt x="1402" y="556"/>
                    <a:pt x="141" y="1715"/>
                  </a:cubicBezTo>
                  <a:cubicBezTo>
                    <a:pt x="1" y="1840"/>
                    <a:pt x="79" y="2025"/>
                    <a:pt x="196" y="2025"/>
                  </a:cubicBezTo>
                  <a:cubicBezTo>
                    <a:pt x="229" y="2025"/>
                    <a:pt x="265" y="2010"/>
                    <a:pt x="301" y="1975"/>
                  </a:cubicBezTo>
                  <a:cubicBezTo>
                    <a:pt x="1555" y="871"/>
                    <a:pt x="3140" y="366"/>
                    <a:pt x="4720" y="366"/>
                  </a:cubicBezTo>
                  <a:cubicBezTo>
                    <a:pt x="5654" y="366"/>
                    <a:pt x="6587" y="543"/>
                    <a:pt x="7447" y="877"/>
                  </a:cubicBezTo>
                  <a:cubicBezTo>
                    <a:pt x="7480" y="890"/>
                    <a:pt x="7510" y="895"/>
                    <a:pt x="7537" y="895"/>
                  </a:cubicBezTo>
                  <a:cubicBezTo>
                    <a:pt x="7723" y="895"/>
                    <a:pt x="7767" y="627"/>
                    <a:pt x="7627" y="558"/>
                  </a:cubicBezTo>
                  <a:cubicBezTo>
                    <a:pt x="6671" y="190"/>
                    <a:pt x="5674" y="1"/>
                    <a:pt x="4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587;p53">
              <a:extLst>
                <a:ext uri="{FF2B5EF4-FFF2-40B4-BE49-F238E27FC236}">
                  <a16:creationId xmlns:a16="http://schemas.microsoft.com/office/drawing/2014/main" id="{D4ADD047-53C8-458C-A29D-DE342A142660}"/>
                </a:ext>
              </a:extLst>
            </p:cNvPr>
            <p:cNvSpPr/>
            <p:nvPr/>
          </p:nvSpPr>
          <p:spPr>
            <a:xfrm>
              <a:off x="7594175" y="3132350"/>
              <a:ext cx="192475" cy="102025"/>
            </a:xfrm>
            <a:custGeom>
              <a:avLst/>
              <a:gdLst/>
              <a:ahLst/>
              <a:cxnLst/>
              <a:rect l="l" t="t" r="r" b="b"/>
              <a:pathLst>
                <a:path w="7699" h="4081" extrusionOk="0">
                  <a:moveTo>
                    <a:pt x="431" y="1"/>
                  </a:moveTo>
                  <a:cubicBezTo>
                    <a:pt x="224" y="1"/>
                    <a:pt x="0" y="236"/>
                    <a:pt x="107" y="517"/>
                  </a:cubicBezTo>
                  <a:cubicBezTo>
                    <a:pt x="995" y="2279"/>
                    <a:pt x="3118" y="4081"/>
                    <a:pt x="5139" y="4081"/>
                  </a:cubicBezTo>
                  <a:cubicBezTo>
                    <a:pt x="5980" y="4081"/>
                    <a:pt x="6804" y="3769"/>
                    <a:pt x="7513" y="3012"/>
                  </a:cubicBezTo>
                  <a:cubicBezTo>
                    <a:pt x="7699" y="2765"/>
                    <a:pt x="7502" y="2410"/>
                    <a:pt x="7246" y="2410"/>
                  </a:cubicBezTo>
                  <a:cubicBezTo>
                    <a:pt x="7171" y="2410"/>
                    <a:pt x="7091" y="2441"/>
                    <a:pt x="7014" y="2513"/>
                  </a:cubicBezTo>
                  <a:cubicBezTo>
                    <a:pt x="6430" y="3170"/>
                    <a:pt x="5759" y="3439"/>
                    <a:pt x="5072" y="3439"/>
                  </a:cubicBezTo>
                  <a:cubicBezTo>
                    <a:pt x="3318" y="3439"/>
                    <a:pt x="1461" y="1689"/>
                    <a:pt x="686" y="197"/>
                  </a:cubicBezTo>
                  <a:cubicBezTo>
                    <a:pt x="633" y="59"/>
                    <a:pt x="534" y="1"/>
                    <a:pt x="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588;p53">
              <a:extLst>
                <a:ext uri="{FF2B5EF4-FFF2-40B4-BE49-F238E27FC236}">
                  <a16:creationId xmlns:a16="http://schemas.microsoft.com/office/drawing/2014/main" id="{456F0811-E25E-4B57-8B8D-AEA0C3348B7A}"/>
                </a:ext>
              </a:extLst>
            </p:cNvPr>
            <p:cNvSpPr/>
            <p:nvPr/>
          </p:nvSpPr>
          <p:spPr>
            <a:xfrm>
              <a:off x="7563400" y="3117725"/>
              <a:ext cx="64950" cy="36050"/>
            </a:xfrm>
            <a:custGeom>
              <a:avLst/>
              <a:gdLst/>
              <a:ahLst/>
              <a:cxnLst/>
              <a:rect l="l" t="t" r="r" b="b"/>
              <a:pathLst>
                <a:path w="2598" h="1442" extrusionOk="0">
                  <a:moveTo>
                    <a:pt x="2154" y="0"/>
                  </a:moveTo>
                  <a:cubicBezTo>
                    <a:pt x="2077" y="0"/>
                    <a:pt x="1995" y="30"/>
                    <a:pt x="1917" y="104"/>
                  </a:cubicBezTo>
                  <a:cubicBezTo>
                    <a:pt x="1677" y="283"/>
                    <a:pt x="1498" y="443"/>
                    <a:pt x="1258" y="603"/>
                  </a:cubicBezTo>
                  <a:cubicBezTo>
                    <a:pt x="999" y="782"/>
                    <a:pt x="759" y="782"/>
                    <a:pt x="420" y="782"/>
                  </a:cubicBezTo>
                  <a:cubicBezTo>
                    <a:pt x="1" y="782"/>
                    <a:pt x="1" y="1441"/>
                    <a:pt x="420" y="1441"/>
                  </a:cubicBezTo>
                  <a:cubicBezTo>
                    <a:pt x="839" y="1441"/>
                    <a:pt x="1178" y="1441"/>
                    <a:pt x="1598" y="1281"/>
                  </a:cubicBezTo>
                  <a:cubicBezTo>
                    <a:pt x="1837" y="1102"/>
                    <a:pt x="2097" y="782"/>
                    <a:pt x="2336" y="523"/>
                  </a:cubicBezTo>
                  <a:cubicBezTo>
                    <a:pt x="2598" y="338"/>
                    <a:pt x="2409" y="0"/>
                    <a:pt x="21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589;p53">
              <a:extLst>
                <a:ext uri="{FF2B5EF4-FFF2-40B4-BE49-F238E27FC236}">
                  <a16:creationId xmlns:a16="http://schemas.microsoft.com/office/drawing/2014/main" id="{567363ED-CB0F-4015-9D18-9E52A28E069B}"/>
                </a:ext>
              </a:extLst>
            </p:cNvPr>
            <p:cNvSpPr/>
            <p:nvPr/>
          </p:nvSpPr>
          <p:spPr>
            <a:xfrm>
              <a:off x="7756325" y="3165425"/>
              <a:ext cx="60450" cy="54900"/>
            </a:xfrm>
            <a:custGeom>
              <a:avLst/>
              <a:gdLst/>
              <a:ahLst/>
              <a:cxnLst/>
              <a:rect l="l" t="t" r="r" b="b"/>
              <a:pathLst>
                <a:path w="2418" h="2196" extrusionOk="0">
                  <a:moveTo>
                    <a:pt x="441" y="0"/>
                  </a:moveTo>
                  <a:cubicBezTo>
                    <a:pt x="231" y="0"/>
                    <a:pt x="1" y="248"/>
                    <a:pt x="109" y="531"/>
                  </a:cubicBezTo>
                  <a:cubicBezTo>
                    <a:pt x="448" y="1370"/>
                    <a:pt x="1027" y="1869"/>
                    <a:pt x="1866" y="2188"/>
                  </a:cubicBezTo>
                  <a:cubicBezTo>
                    <a:pt x="1891" y="2193"/>
                    <a:pt x="1916" y="2196"/>
                    <a:pt x="1940" y="2196"/>
                  </a:cubicBezTo>
                  <a:cubicBezTo>
                    <a:pt x="2286" y="2196"/>
                    <a:pt x="2418" y="1679"/>
                    <a:pt x="2025" y="1529"/>
                  </a:cubicBezTo>
                  <a:cubicBezTo>
                    <a:pt x="1367" y="1270"/>
                    <a:pt x="947" y="871"/>
                    <a:pt x="688" y="192"/>
                  </a:cubicBezTo>
                  <a:cubicBezTo>
                    <a:pt x="636" y="57"/>
                    <a:pt x="541" y="0"/>
                    <a:pt x="4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590;p53">
              <a:extLst>
                <a:ext uri="{FF2B5EF4-FFF2-40B4-BE49-F238E27FC236}">
                  <a16:creationId xmlns:a16="http://schemas.microsoft.com/office/drawing/2014/main" id="{2D05F3BE-4669-409A-938A-A8BAABD899F7}"/>
                </a:ext>
              </a:extLst>
            </p:cNvPr>
            <p:cNvSpPr/>
            <p:nvPr/>
          </p:nvSpPr>
          <p:spPr>
            <a:xfrm>
              <a:off x="7341625" y="3559275"/>
              <a:ext cx="163900" cy="198800"/>
            </a:xfrm>
            <a:custGeom>
              <a:avLst/>
              <a:gdLst/>
              <a:ahLst/>
              <a:cxnLst/>
              <a:rect l="l" t="t" r="r" b="b"/>
              <a:pathLst>
                <a:path w="6556" h="7952" extrusionOk="0">
                  <a:moveTo>
                    <a:pt x="1097" y="769"/>
                  </a:moveTo>
                  <a:cubicBezTo>
                    <a:pt x="1235" y="769"/>
                    <a:pt x="1411" y="892"/>
                    <a:pt x="1565" y="987"/>
                  </a:cubicBezTo>
                  <a:cubicBezTo>
                    <a:pt x="2384" y="1586"/>
                    <a:pt x="3062" y="2584"/>
                    <a:pt x="3641" y="3582"/>
                  </a:cubicBezTo>
                  <a:cubicBezTo>
                    <a:pt x="2643" y="3742"/>
                    <a:pt x="1725" y="4241"/>
                    <a:pt x="986" y="4820"/>
                  </a:cubicBezTo>
                  <a:cubicBezTo>
                    <a:pt x="886" y="4241"/>
                    <a:pt x="806" y="3662"/>
                    <a:pt x="806" y="3083"/>
                  </a:cubicBezTo>
                  <a:cubicBezTo>
                    <a:pt x="727" y="2325"/>
                    <a:pt x="647" y="1586"/>
                    <a:pt x="886" y="987"/>
                  </a:cubicBezTo>
                  <a:cubicBezTo>
                    <a:pt x="927" y="826"/>
                    <a:pt x="1003" y="769"/>
                    <a:pt x="1097" y="769"/>
                  </a:cubicBezTo>
                  <a:close/>
                  <a:moveTo>
                    <a:pt x="1045" y="1"/>
                  </a:moveTo>
                  <a:cubicBezTo>
                    <a:pt x="104" y="1"/>
                    <a:pt x="0" y="1560"/>
                    <a:pt x="68" y="2405"/>
                  </a:cubicBezTo>
                  <a:cubicBezTo>
                    <a:pt x="68" y="4161"/>
                    <a:pt x="307" y="5978"/>
                    <a:pt x="727" y="7655"/>
                  </a:cubicBezTo>
                  <a:cubicBezTo>
                    <a:pt x="760" y="7861"/>
                    <a:pt x="908" y="7951"/>
                    <a:pt x="1059" y="7951"/>
                  </a:cubicBezTo>
                  <a:cubicBezTo>
                    <a:pt x="1273" y="7951"/>
                    <a:pt x="1491" y="7768"/>
                    <a:pt x="1385" y="7475"/>
                  </a:cubicBezTo>
                  <a:cubicBezTo>
                    <a:pt x="1306" y="6896"/>
                    <a:pt x="1146" y="6237"/>
                    <a:pt x="1066" y="5659"/>
                  </a:cubicBezTo>
                  <a:cubicBezTo>
                    <a:pt x="1884" y="4900"/>
                    <a:pt x="2982" y="4401"/>
                    <a:pt x="4060" y="4161"/>
                  </a:cubicBezTo>
                  <a:cubicBezTo>
                    <a:pt x="4060" y="4241"/>
                    <a:pt x="4140" y="4241"/>
                    <a:pt x="4140" y="4321"/>
                  </a:cubicBezTo>
                  <a:cubicBezTo>
                    <a:pt x="4719" y="5319"/>
                    <a:pt x="5478" y="6477"/>
                    <a:pt x="5797" y="7655"/>
                  </a:cubicBezTo>
                  <a:cubicBezTo>
                    <a:pt x="5835" y="7806"/>
                    <a:pt x="6006" y="7885"/>
                    <a:pt x="6176" y="7885"/>
                  </a:cubicBezTo>
                  <a:cubicBezTo>
                    <a:pt x="6367" y="7885"/>
                    <a:pt x="6556" y="7786"/>
                    <a:pt x="6556" y="7575"/>
                  </a:cubicBezTo>
                  <a:cubicBezTo>
                    <a:pt x="6556" y="7575"/>
                    <a:pt x="6556" y="7475"/>
                    <a:pt x="6476" y="7475"/>
                  </a:cubicBezTo>
                  <a:cubicBezTo>
                    <a:pt x="6476" y="7236"/>
                    <a:pt x="6376" y="7076"/>
                    <a:pt x="6296" y="6896"/>
                  </a:cubicBezTo>
                  <a:cubicBezTo>
                    <a:pt x="5877" y="5738"/>
                    <a:pt x="5138" y="4660"/>
                    <a:pt x="4560" y="3662"/>
                  </a:cubicBezTo>
                  <a:cubicBezTo>
                    <a:pt x="3801" y="2484"/>
                    <a:pt x="2883" y="828"/>
                    <a:pt x="1645" y="169"/>
                  </a:cubicBezTo>
                  <a:cubicBezTo>
                    <a:pt x="1415" y="52"/>
                    <a:pt x="1216" y="1"/>
                    <a:pt x="1045" y="1"/>
                  </a:cubicBezTo>
                  <a:close/>
                </a:path>
              </a:pathLst>
            </a:custGeom>
            <a:solidFill>
              <a:schemeClr val="accent4"/>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591;p53">
              <a:extLst>
                <a:ext uri="{FF2B5EF4-FFF2-40B4-BE49-F238E27FC236}">
                  <a16:creationId xmlns:a16="http://schemas.microsoft.com/office/drawing/2014/main" id="{D0968B7C-EFC9-4654-B59F-B0C1BA26599D}"/>
                </a:ext>
              </a:extLst>
            </p:cNvPr>
            <p:cNvSpPr/>
            <p:nvPr/>
          </p:nvSpPr>
          <p:spPr>
            <a:xfrm>
              <a:off x="7561400" y="3502725"/>
              <a:ext cx="145750" cy="222975"/>
            </a:xfrm>
            <a:custGeom>
              <a:avLst/>
              <a:gdLst/>
              <a:ahLst/>
              <a:cxnLst/>
              <a:rect l="l" t="t" r="r" b="b"/>
              <a:pathLst>
                <a:path w="5830" h="8919" extrusionOk="0">
                  <a:moveTo>
                    <a:pt x="3457" y="630"/>
                  </a:moveTo>
                  <a:cubicBezTo>
                    <a:pt x="3828" y="630"/>
                    <a:pt x="4163" y="782"/>
                    <a:pt x="4412" y="1173"/>
                  </a:cubicBezTo>
                  <a:cubicBezTo>
                    <a:pt x="4752" y="1672"/>
                    <a:pt x="4492" y="2590"/>
                    <a:pt x="4073" y="3090"/>
                  </a:cubicBezTo>
                  <a:cubicBezTo>
                    <a:pt x="3674" y="3090"/>
                    <a:pt x="3334" y="3249"/>
                    <a:pt x="2995" y="3509"/>
                  </a:cubicBezTo>
                  <a:cubicBezTo>
                    <a:pt x="2676" y="3668"/>
                    <a:pt x="2756" y="4088"/>
                    <a:pt x="3175" y="4168"/>
                  </a:cubicBezTo>
                  <a:cubicBezTo>
                    <a:pt x="3574" y="4168"/>
                    <a:pt x="3993" y="4008"/>
                    <a:pt x="4333" y="3748"/>
                  </a:cubicBezTo>
                  <a:cubicBezTo>
                    <a:pt x="4572" y="3848"/>
                    <a:pt x="4752" y="3928"/>
                    <a:pt x="4912" y="4247"/>
                  </a:cubicBezTo>
                  <a:cubicBezTo>
                    <a:pt x="5171" y="4746"/>
                    <a:pt x="5071" y="5505"/>
                    <a:pt x="4912" y="6084"/>
                  </a:cubicBezTo>
                  <a:cubicBezTo>
                    <a:pt x="4672" y="6743"/>
                    <a:pt x="4173" y="7501"/>
                    <a:pt x="3574" y="7841"/>
                  </a:cubicBezTo>
                  <a:cubicBezTo>
                    <a:pt x="2995" y="8240"/>
                    <a:pt x="2336" y="8240"/>
                    <a:pt x="1678" y="8240"/>
                  </a:cubicBezTo>
                  <a:lnTo>
                    <a:pt x="1678" y="8160"/>
                  </a:lnTo>
                  <a:cubicBezTo>
                    <a:pt x="1578" y="8080"/>
                    <a:pt x="1578" y="8000"/>
                    <a:pt x="1498" y="8000"/>
                  </a:cubicBezTo>
                  <a:cubicBezTo>
                    <a:pt x="839" y="6084"/>
                    <a:pt x="1258" y="3928"/>
                    <a:pt x="919" y="2012"/>
                  </a:cubicBezTo>
                  <a:cubicBezTo>
                    <a:pt x="1508" y="1478"/>
                    <a:pt x="2581" y="630"/>
                    <a:pt x="3457" y="630"/>
                  </a:cubicBezTo>
                  <a:close/>
                  <a:moveTo>
                    <a:pt x="3373" y="1"/>
                  </a:moveTo>
                  <a:cubicBezTo>
                    <a:pt x="3274" y="1"/>
                    <a:pt x="3175" y="6"/>
                    <a:pt x="3075" y="15"/>
                  </a:cubicBezTo>
                  <a:cubicBezTo>
                    <a:pt x="2177" y="95"/>
                    <a:pt x="1418" y="674"/>
                    <a:pt x="679" y="1253"/>
                  </a:cubicBezTo>
                  <a:cubicBezTo>
                    <a:pt x="638" y="1240"/>
                    <a:pt x="594" y="1234"/>
                    <a:pt x="551" y="1234"/>
                  </a:cubicBezTo>
                  <a:cubicBezTo>
                    <a:pt x="323" y="1234"/>
                    <a:pt x="96" y="1404"/>
                    <a:pt x="180" y="1672"/>
                  </a:cubicBezTo>
                  <a:cubicBezTo>
                    <a:pt x="679" y="4008"/>
                    <a:pt x="1" y="6503"/>
                    <a:pt x="1079" y="8739"/>
                  </a:cubicBezTo>
                  <a:cubicBezTo>
                    <a:pt x="1079" y="8919"/>
                    <a:pt x="1258" y="8919"/>
                    <a:pt x="1418" y="8919"/>
                  </a:cubicBezTo>
                  <a:cubicBezTo>
                    <a:pt x="2336" y="8919"/>
                    <a:pt x="3334" y="8919"/>
                    <a:pt x="4073" y="8340"/>
                  </a:cubicBezTo>
                  <a:cubicBezTo>
                    <a:pt x="4832" y="7841"/>
                    <a:pt x="5490" y="6843"/>
                    <a:pt x="5670" y="5924"/>
                  </a:cubicBezTo>
                  <a:cubicBezTo>
                    <a:pt x="5830" y="5166"/>
                    <a:pt x="5830" y="4168"/>
                    <a:pt x="5331" y="3589"/>
                  </a:cubicBezTo>
                  <a:cubicBezTo>
                    <a:pt x="5171" y="3429"/>
                    <a:pt x="4991" y="3249"/>
                    <a:pt x="4832" y="3169"/>
                  </a:cubicBezTo>
                  <a:cubicBezTo>
                    <a:pt x="5251" y="2511"/>
                    <a:pt x="5411" y="1672"/>
                    <a:pt x="5071" y="1013"/>
                  </a:cubicBezTo>
                  <a:cubicBezTo>
                    <a:pt x="4790" y="275"/>
                    <a:pt x="4105" y="1"/>
                    <a:pt x="3373" y="1"/>
                  </a:cubicBezTo>
                  <a:close/>
                </a:path>
              </a:pathLst>
            </a:custGeom>
            <a:solidFill>
              <a:schemeClr val="accent5"/>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592;p53">
              <a:extLst>
                <a:ext uri="{FF2B5EF4-FFF2-40B4-BE49-F238E27FC236}">
                  <a16:creationId xmlns:a16="http://schemas.microsoft.com/office/drawing/2014/main" id="{0198CD82-CA06-45CB-BBC1-4143EE638807}"/>
                </a:ext>
              </a:extLst>
            </p:cNvPr>
            <p:cNvSpPr/>
            <p:nvPr/>
          </p:nvSpPr>
          <p:spPr>
            <a:xfrm>
              <a:off x="7685600" y="3698725"/>
              <a:ext cx="176450" cy="210675"/>
            </a:xfrm>
            <a:custGeom>
              <a:avLst/>
              <a:gdLst/>
              <a:ahLst/>
              <a:cxnLst/>
              <a:rect l="l" t="t" r="r" b="b"/>
              <a:pathLst>
                <a:path w="7058" h="8427" extrusionOk="0">
                  <a:moveTo>
                    <a:pt x="3277" y="1"/>
                  </a:moveTo>
                  <a:cubicBezTo>
                    <a:pt x="1521" y="1"/>
                    <a:pt x="443" y="1498"/>
                    <a:pt x="283" y="3075"/>
                  </a:cubicBezTo>
                  <a:cubicBezTo>
                    <a:pt x="1" y="5150"/>
                    <a:pt x="1223" y="8426"/>
                    <a:pt x="3411" y="8426"/>
                  </a:cubicBezTo>
                  <a:cubicBezTo>
                    <a:pt x="3854" y="8426"/>
                    <a:pt x="4337" y="8292"/>
                    <a:pt x="4854" y="7986"/>
                  </a:cubicBezTo>
                  <a:cubicBezTo>
                    <a:pt x="5204" y="7769"/>
                    <a:pt x="5026" y="7330"/>
                    <a:pt x="4713" y="7330"/>
                  </a:cubicBezTo>
                  <a:cubicBezTo>
                    <a:pt x="4652" y="7330"/>
                    <a:pt x="4584" y="7347"/>
                    <a:pt x="4515" y="7387"/>
                  </a:cubicBezTo>
                  <a:cubicBezTo>
                    <a:pt x="4124" y="7616"/>
                    <a:pt x="3764" y="7717"/>
                    <a:pt x="3435" y="7717"/>
                  </a:cubicBezTo>
                  <a:cubicBezTo>
                    <a:pt x="1733" y="7717"/>
                    <a:pt x="875" y="5017"/>
                    <a:pt x="942" y="3494"/>
                  </a:cubicBezTo>
                  <a:cubicBezTo>
                    <a:pt x="942" y="2157"/>
                    <a:pt x="1700" y="999"/>
                    <a:pt x="3098" y="739"/>
                  </a:cubicBezTo>
                  <a:cubicBezTo>
                    <a:pt x="3212" y="722"/>
                    <a:pt x="3325" y="714"/>
                    <a:pt x="3437" y="714"/>
                  </a:cubicBezTo>
                  <a:cubicBezTo>
                    <a:pt x="4878" y="714"/>
                    <a:pt x="6031" y="2097"/>
                    <a:pt x="6272" y="3394"/>
                  </a:cubicBezTo>
                  <a:cubicBezTo>
                    <a:pt x="6304" y="3565"/>
                    <a:pt x="6447" y="3640"/>
                    <a:pt x="6598" y="3640"/>
                  </a:cubicBezTo>
                  <a:cubicBezTo>
                    <a:pt x="6818" y="3640"/>
                    <a:pt x="7058" y="3483"/>
                    <a:pt x="7010" y="3235"/>
                  </a:cubicBezTo>
                  <a:cubicBezTo>
                    <a:pt x="6591" y="1498"/>
                    <a:pt x="5094" y="1"/>
                    <a:pt x="3277" y="1"/>
                  </a:cubicBezTo>
                  <a:close/>
                </a:path>
              </a:pathLst>
            </a:custGeom>
            <a:solidFill>
              <a:schemeClr val="accent1"/>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593;p53">
              <a:extLst>
                <a:ext uri="{FF2B5EF4-FFF2-40B4-BE49-F238E27FC236}">
                  <a16:creationId xmlns:a16="http://schemas.microsoft.com/office/drawing/2014/main" id="{171A26D5-6F45-40F7-8156-D0511976A135}"/>
                </a:ext>
              </a:extLst>
            </p:cNvPr>
            <p:cNvSpPr/>
            <p:nvPr/>
          </p:nvSpPr>
          <p:spPr>
            <a:xfrm>
              <a:off x="8349450" y="2839825"/>
              <a:ext cx="202150" cy="1457825"/>
            </a:xfrm>
            <a:custGeom>
              <a:avLst/>
              <a:gdLst/>
              <a:ahLst/>
              <a:cxnLst/>
              <a:rect l="l" t="t" r="r" b="b"/>
              <a:pathLst>
                <a:path w="8086" h="58313" fill="none" extrusionOk="0">
                  <a:moveTo>
                    <a:pt x="8085" y="1"/>
                  </a:moveTo>
                  <a:lnTo>
                    <a:pt x="0" y="56895"/>
                  </a:lnTo>
                  <a:lnTo>
                    <a:pt x="1258" y="58312"/>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594;p53">
              <a:extLst>
                <a:ext uri="{FF2B5EF4-FFF2-40B4-BE49-F238E27FC236}">
                  <a16:creationId xmlns:a16="http://schemas.microsoft.com/office/drawing/2014/main" id="{88D744E3-402A-4025-953C-6920AC01F881}"/>
                </a:ext>
              </a:extLst>
            </p:cNvPr>
            <p:cNvSpPr/>
            <p:nvPr/>
          </p:nvSpPr>
          <p:spPr>
            <a:xfrm>
              <a:off x="7887800" y="3084875"/>
              <a:ext cx="54425" cy="102325"/>
            </a:xfrm>
            <a:custGeom>
              <a:avLst/>
              <a:gdLst/>
              <a:ahLst/>
              <a:cxnLst/>
              <a:rect l="l" t="t" r="r" b="b"/>
              <a:pathLst>
                <a:path w="2177" h="4093" extrusionOk="0">
                  <a:moveTo>
                    <a:pt x="1178" y="0"/>
                  </a:moveTo>
                  <a:cubicBezTo>
                    <a:pt x="500" y="0"/>
                    <a:pt x="0" y="919"/>
                    <a:pt x="0" y="1997"/>
                  </a:cubicBezTo>
                  <a:cubicBezTo>
                    <a:pt x="0" y="3174"/>
                    <a:pt x="420" y="4093"/>
                    <a:pt x="999" y="4093"/>
                  </a:cubicBezTo>
                  <a:cubicBezTo>
                    <a:pt x="1597" y="4093"/>
                    <a:pt x="2097" y="3174"/>
                    <a:pt x="2176" y="2096"/>
                  </a:cubicBezTo>
                  <a:cubicBezTo>
                    <a:pt x="2176" y="919"/>
                    <a:pt x="175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595;p53">
              <a:extLst>
                <a:ext uri="{FF2B5EF4-FFF2-40B4-BE49-F238E27FC236}">
                  <a16:creationId xmlns:a16="http://schemas.microsoft.com/office/drawing/2014/main" id="{A4C5F1C9-3562-4B15-A137-7E8F51BECE29}"/>
                </a:ext>
              </a:extLst>
            </p:cNvPr>
            <p:cNvSpPr/>
            <p:nvPr/>
          </p:nvSpPr>
          <p:spPr>
            <a:xfrm>
              <a:off x="7521975" y="2895600"/>
              <a:ext cx="56425" cy="99950"/>
            </a:xfrm>
            <a:custGeom>
              <a:avLst/>
              <a:gdLst/>
              <a:ahLst/>
              <a:cxnLst/>
              <a:rect l="l" t="t" r="r" b="b"/>
              <a:pathLst>
                <a:path w="2257" h="3998" extrusionOk="0">
                  <a:moveTo>
                    <a:pt x="1088" y="1"/>
                  </a:moveTo>
                  <a:cubicBezTo>
                    <a:pt x="540" y="1"/>
                    <a:pt x="80" y="888"/>
                    <a:pt x="80" y="1922"/>
                  </a:cubicBezTo>
                  <a:cubicBezTo>
                    <a:pt x="1" y="3080"/>
                    <a:pt x="500" y="3998"/>
                    <a:pt x="1079" y="3998"/>
                  </a:cubicBezTo>
                  <a:cubicBezTo>
                    <a:pt x="1658" y="3998"/>
                    <a:pt x="2157" y="3179"/>
                    <a:pt x="2157" y="2002"/>
                  </a:cubicBezTo>
                  <a:cubicBezTo>
                    <a:pt x="2256" y="924"/>
                    <a:pt x="1757" y="5"/>
                    <a:pt x="1158" y="5"/>
                  </a:cubicBezTo>
                  <a:cubicBezTo>
                    <a:pt x="1135" y="2"/>
                    <a:pt x="1111"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596;p53">
              <a:extLst>
                <a:ext uri="{FF2B5EF4-FFF2-40B4-BE49-F238E27FC236}">
                  <a16:creationId xmlns:a16="http://schemas.microsoft.com/office/drawing/2014/main" id="{990449B0-3059-45C9-9DDE-C87C63215F1F}"/>
                </a:ext>
              </a:extLst>
            </p:cNvPr>
            <p:cNvSpPr/>
            <p:nvPr/>
          </p:nvSpPr>
          <p:spPr>
            <a:xfrm>
              <a:off x="7596850" y="2405125"/>
              <a:ext cx="2000" cy="53925"/>
            </a:xfrm>
            <a:custGeom>
              <a:avLst/>
              <a:gdLst/>
              <a:ahLst/>
              <a:cxnLst/>
              <a:rect l="l" t="t" r="r" b="b"/>
              <a:pathLst>
                <a:path w="80" h="2157" fill="none" extrusionOk="0">
                  <a:moveTo>
                    <a:pt x="80" y="1"/>
                  </a:moveTo>
                  <a:lnTo>
                    <a:pt x="0" y="2157"/>
                  </a:lnTo>
                </a:path>
              </a:pathLst>
            </a:custGeom>
            <a:no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597;p53">
              <a:extLst>
                <a:ext uri="{FF2B5EF4-FFF2-40B4-BE49-F238E27FC236}">
                  <a16:creationId xmlns:a16="http://schemas.microsoft.com/office/drawing/2014/main" id="{00DDE445-78EE-4BFA-8B73-05686858B5A3}"/>
                </a:ext>
              </a:extLst>
            </p:cNvPr>
            <p:cNvSpPr/>
            <p:nvPr/>
          </p:nvSpPr>
          <p:spPr>
            <a:xfrm>
              <a:off x="8141825" y="2908200"/>
              <a:ext cx="226600" cy="1347525"/>
            </a:xfrm>
            <a:custGeom>
              <a:avLst/>
              <a:gdLst/>
              <a:ahLst/>
              <a:cxnLst/>
              <a:rect l="l" t="t" r="r" b="b"/>
              <a:pathLst>
                <a:path w="9064" h="53901" fill="none" extrusionOk="0">
                  <a:moveTo>
                    <a:pt x="1" y="53900"/>
                  </a:moveTo>
                  <a:lnTo>
                    <a:pt x="9064" y="0"/>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598;p53">
              <a:extLst>
                <a:ext uri="{FF2B5EF4-FFF2-40B4-BE49-F238E27FC236}">
                  <a16:creationId xmlns:a16="http://schemas.microsoft.com/office/drawing/2014/main" id="{36D4CCF2-A68A-4701-8009-A1B6F9D24099}"/>
                </a:ext>
              </a:extLst>
            </p:cNvPr>
            <p:cNvSpPr/>
            <p:nvPr/>
          </p:nvSpPr>
          <p:spPr>
            <a:xfrm>
              <a:off x="8270600" y="2864775"/>
              <a:ext cx="133275" cy="887875"/>
            </a:xfrm>
            <a:custGeom>
              <a:avLst/>
              <a:gdLst/>
              <a:ahLst/>
              <a:cxnLst/>
              <a:rect l="l" t="t" r="r" b="b"/>
              <a:pathLst>
                <a:path w="5331" h="35515" fill="none" extrusionOk="0">
                  <a:moveTo>
                    <a:pt x="5330" y="1"/>
                  </a:moveTo>
                  <a:lnTo>
                    <a:pt x="0" y="3551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599;p53">
              <a:extLst>
                <a:ext uri="{FF2B5EF4-FFF2-40B4-BE49-F238E27FC236}">
                  <a16:creationId xmlns:a16="http://schemas.microsoft.com/office/drawing/2014/main" id="{F314A53A-02C8-47AA-9656-BF492C5B5B84}"/>
                </a:ext>
              </a:extLst>
            </p:cNvPr>
            <p:cNvSpPr/>
            <p:nvPr/>
          </p:nvSpPr>
          <p:spPr>
            <a:xfrm>
              <a:off x="8245625" y="2862775"/>
              <a:ext cx="222625" cy="1394950"/>
            </a:xfrm>
            <a:custGeom>
              <a:avLst/>
              <a:gdLst/>
              <a:ahLst/>
              <a:cxnLst/>
              <a:rect l="l" t="t" r="r" b="b"/>
              <a:pathLst>
                <a:path w="8905" h="55798" fill="none" extrusionOk="0">
                  <a:moveTo>
                    <a:pt x="1" y="55797"/>
                  </a:moveTo>
                  <a:lnTo>
                    <a:pt x="8904"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00;p53">
              <a:extLst>
                <a:ext uri="{FF2B5EF4-FFF2-40B4-BE49-F238E27FC236}">
                  <a16:creationId xmlns:a16="http://schemas.microsoft.com/office/drawing/2014/main" id="{AFF81511-2925-4042-81EC-8BBA828E089A}"/>
                </a:ext>
              </a:extLst>
            </p:cNvPr>
            <p:cNvSpPr/>
            <p:nvPr/>
          </p:nvSpPr>
          <p:spPr>
            <a:xfrm>
              <a:off x="8316500" y="3068400"/>
              <a:ext cx="166225" cy="1185325"/>
            </a:xfrm>
            <a:custGeom>
              <a:avLst/>
              <a:gdLst/>
              <a:ahLst/>
              <a:cxnLst/>
              <a:rect l="l" t="t" r="r" b="b"/>
              <a:pathLst>
                <a:path w="6649" h="47413" fill="none" extrusionOk="0">
                  <a:moveTo>
                    <a:pt x="1" y="47412"/>
                  </a:moveTo>
                  <a:lnTo>
                    <a:pt x="6648"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01;p53">
              <a:extLst>
                <a:ext uri="{FF2B5EF4-FFF2-40B4-BE49-F238E27FC236}">
                  <a16:creationId xmlns:a16="http://schemas.microsoft.com/office/drawing/2014/main" id="{010B5826-2A0A-490A-B739-83B82289A110}"/>
                </a:ext>
              </a:extLst>
            </p:cNvPr>
            <p:cNvSpPr/>
            <p:nvPr/>
          </p:nvSpPr>
          <p:spPr>
            <a:xfrm>
              <a:off x="7401200" y="2400400"/>
              <a:ext cx="908850" cy="1976100"/>
            </a:xfrm>
            <a:custGeom>
              <a:avLst/>
              <a:gdLst/>
              <a:ahLst/>
              <a:cxnLst/>
              <a:rect l="l" t="t" r="r" b="b"/>
              <a:pathLst>
                <a:path w="36354" h="79044" extrusionOk="0">
                  <a:moveTo>
                    <a:pt x="7323" y="1"/>
                  </a:moveTo>
                  <a:cubicBezTo>
                    <a:pt x="6493" y="1"/>
                    <a:pt x="5702" y="127"/>
                    <a:pt x="4911" y="190"/>
                  </a:cubicBezTo>
                  <a:cubicBezTo>
                    <a:pt x="3334" y="429"/>
                    <a:pt x="1677" y="769"/>
                    <a:pt x="180" y="1268"/>
                  </a:cubicBezTo>
                  <a:cubicBezTo>
                    <a:pt x="100" y="1348"/>
                    <a:pt x="1" y="1527"/>
                    <a:pt x="180" y="1607"/>
                  </a:cubicBezTo>
                  <a:cubicBezTo>
                    <a:pt x="2177" y="2685"/>
                    <a:pt x="4253" y="3424"/>
                    <a:pt x="6249" y="4522"/>
                  </a:cubicBezTo>
                  <a:cubicBezTo>
                    <a:pt x="8585" y="5759"/>
                    <a:pt x="10900" y="6837"/>
                    <a:pt x="13236" y="7915"/>
                  </a:cubicBezTo>
                  <a:cubicBezTo>
                    <a:pt x="18067" y="10171"/>
                    <a:pt x="22958" y="12247"/>
                    <a:pt x="27869" y="14403"/>
                  </a:cubicBezTo>
                  <a:cubicBezTo>
                    <a:pt x="30284" y="15501"/>
                    <a:pt x="32780" y="16659"/>
                    <a:pt x="35195" y="17817"/>
                  </a:cubicBezTo>
                  <a:cubicBezTo>
                    <a:pt x="35355" y="17897"/>
                    <a:pt x="36034" y="18077"/>
                    <a:pt x="35934" y="18316"/>
                  </a:cubicBezTo>
                  <a:cubicBezTo>
                    <a:pt x="35934" y="18656"/>
                    <a:pt x="35854" y="18995"/>
                    <a:pt x="35774" y="19314"/>
                  </a:cubicBezTo>
                  <a:cubicBezTo>
                    <a:pt x="35694" y="19993"/>
                    <a:pt x="35615" y="20572"/>
                    <a:pt x="35535" y="21231"/>
                  </a:cubicBezTo>
                  <a:cubicBezTo>
                    <a:pt x="35275" y="22568"/>
                    <a:pt x="35115" y="23986"/>
                    <a:pt x="34856" y="25383"/>
                  </a:cubicBezTo>
                  <a:cubicBezTo>
                    <a:pt x="34117" y="30633"/>
                    <a:pt x="33279" y="35963"/>
                    <a:pt x="32540" y="41194"/>
                  </a:cubicBezTo>
                  <a:cubicBezTo>
                    <a:pt x="31622" y="47522"/>
                    <a:pt x="30704" y="53750"/>
                    <a:pt x="29705" y="59999"/>
                  </a:cubicBezTo>
                  <a:cubicBezTo>
                    <a:pt x="29206" y="63233"/>
                    <a:pt x="28707" y="66407"/>
                    <a:pt x="28208" y="69641"/>
                  </a:cubicBezTo>
                  <a:cubicBezTo>
                    <a:pt x="27949" y="71218"/>
                    <a:pt x="27709" y="72895"/>
                    <a:pt x="27450" y="74472"/>
                  </a:cubicBezTo>
                  <a:cubicBezTo>
                    <a:pt x="27370" y="75210"/>
                    <a:pt x="27210" y="76049"/>
                    <a:pt x="27130" y="76788"/>
                  </a:cubicBezTo>
                  <a:cubicBezTo>
                    <a:pt x="27050" y="77207"/>
                    <a:pt x="26951" y="77626"/>
                    <a:pt x="26871" y="78045"/>
                  </a:cubicBezTo>
                  <a:cubicBezTo>
                    <a:pt x="26805" y="78653"/>
                    <a:pt x="26227" y="78707"/>
                    <a:pt x="25801" y="78707"/>
                  </a:cubicBezTo>
                  <a:cubicBezTo>
                    <a:pt x="25709" y="78707"/>
                    <a:pt x="25624" y="78704"/>
                    <a:pt x="25553" y="78704"/>
                  </a:cubicBezTo>
                  <a:cubicBezTo>
                    <a:pt x="25294" y="78704"/>
                    <a:pt x="25294" y="79043"/>
                    <a:pt x="25553" y="79043"/>
                  </a:cubicBezTo>
                  <a:cubicBezTo>
                    <a:pt x="26132" y="78964"/>
                    <a:pt x="26711" y="79043"/>
                    <a:pt x="27130" y="78544"/>
                  </a:cubicBezTo>
                  <a:cubicBezTo>
                    <a:pt x="27370" y="78205"/>
                    <a:pt x="27370" y="77287"/>
                    <a:pt x="27370" y="76887"/>
                  </a:cubicBezTo>
                  <a:cubicBezTo>
                    <a:pt x="27549" y="76129"/>
                    <a:pt x="27629" y="75390"/>
                    <a:pt x="27789" y="74552"/>
                  </a:cubicBezTo>
                  <a:cubicBezTo>
                    <a:pt x="28208" y="71897"/>
                    <a:pt x="28627" y="69222"/>
                    <a:pt x="29047" y="66487"/>
                  </a:cubicBezTo>
                  <a:cubicBezTo>
                    <a:pt x="29865" y="61157"/>
                    <a:pt x="30704" y="55826"/>
                    <a:pt x="31442" y="50516"/>
                  </a:cubicBezTo>
                  <a:cubicBezTo>
                    <a:pt x="33039" y="39956"/>
                    <a:pt x="34616" y="29296"/>
                    <a:pt x="36273" y="18735"/>
                  </a:cubicBezTo>
                  <a:cubicBezTo>
                    <a:pt x="36273" y="18576"/>
                    <a:pt x="36273" y="18316"/>
                    <a:pt x="36353" y="18156"/>
                  </a:cubicBezTo>
                  <a:cubicBezTo>
                    <a:pt x="36353" y="18077"/>
                    <a:pt x="36353" y="17997"/>
                    <a:pt x="36273" y="17897"/>
                  </a:cubicBezTo>
                  <a:cubicBezTo>
                    <a:pt x="30125" y="15002"/>
                    <a:pt x="23796" y="12327"/>
                    <a:pt x="17568" y="9512"/>
                  </a:cubicBezTo>
                  <a:cubicBezTo>
                    <a:pt x="14394" y="8095"/>
                    <a:pt x="11240" y="6598"/>
                    <a:pt x="8165" y="5101"/>
                  </a:cubicBezTo>
                  <a:cubicBezTo>
                    <a:pt x="6908" y="4422"/>
                    <a:pt x="5670" y="3763"/>
                    <a:pt x="4333" y="3184"/>
                  </a:cubicBezTo>
                  <a:cubicBezTo>
                    <a:pt x="3674" y="2845"/>
                    <a:pt x="2915" y="2685"/>
                    <a:pt x="2256" y="2346"/>
                  </a:cubicBezTo>
                  <a:cubicBezTo>
                    <a:pt x="1711" y="2081"/>
                    <a:pt x="1151" y="1803"/>
                    <a:pt x="646" y="1477"/>
                  </a:cubicBezTo>
                  <a:lnTo>
                    <a:pt x="646" y="1477"/>
                  </a:lnTo>
                  <a:cubicBezTo>
                    <a:pt x="1935" y="1061"/>
                    <a:pt x="3222" y="827"/>
                    <a:pt x="4492" y="609"/>
                  </a:cubicBezTo>
                  <a:cubicBezTo>
                    <a:pt x="5590" y="429"/>
                    <a:pt x="6668" y="350"/>
                    <a:pt x="7746" y="350"/>
                  </a:cubicBezTo>
                  <a:cubicBezTo>
                    <a:pt x="9164" y="350"/>
                    <a:pt x="10581" y="1108"/>
                    <a:pt x="11898" y="1607"/>
                  </a:cubicBezTo>
                  <a:cubicBezTo>
                    <a:pt x="12078" y="1607"/>
                    <a:pt x="12158" y="1348"/>
                    <a:pt x="11978" y="1268"/>
                  </a:cubicBezTo>
                  <a:cubicBezTo>
                    <a:pt x="10661" y="769"/>
                    <a:pt x="9323" y="110"/>
                    <a:pt x="7986" y="30"/>
                  </a:cubicBezTo>
                  <a:cubicBezTo>
                    <a:pt x="7762" y="9"/>
                    <a:pt x="7541" y="1"/>
                    <a:pt x="7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02;p53">
              <a:extLst>
                <a:ext uri="{FF2B5EF4-FFF2-40B4-BE49-F238E27FC236}">
                  <a16:creationId xmlns:a16="http://schemas.microsoft.com/office/drawing/2014/main" id="{854F00F8-9DDC-425B-98E2-FE33928CB899}"/>
                </a:ext>
              </a:extLst>
            </p:cNvPr>
            <p:cNvSpPr/>
            <p:nvPr/>
          </p:nvSpPr>
          <p:spPr>
            <a:xfrm>
              <a:off x="7787200" y="2472450"/>
              <a:ext cx="857725" cy="1829725"/>
            </a:xfrm>
            <a:custGeom>
              <a:avLst/>
              <a:gdLst/>
              <a:ahLst/>
              <a:cxnLst/>
              <a:rect l="l" t="t" r="r" b="b"/>
              <a:pathLst>
                <a:path w="34309" h="73189" extrusionOk="0">
                  <a:moveTo>
                    <a:pt x="33789" y="12801"/>
                  </a:moveTo>
                  <a:cubicBezTo>
                    <a:pt x="33293" y="14395"/>
                    <a:pt x="33205" y="16107"/>
                    <a:pt x="32971" y="17690"/>
                  </a:cubicBezTo>
                  <a:cubicBezTo>
                    <a:pt x="32731" y="19267"/>
                    <a:pt x="32472" y="20764"/>
                    <a:pt x="32232" y="22261"/>
                  </a:cubicBezTo>
                  <a:cubicBezTo>
                    <a:pt x="31733" y="25675"/>
                    <a:pt x="31234" y="29169"/>
                    <a:pt x="30735" y="32582"/>
                  </a:cubicBezTo>
                  <a:cubicBezTo>
                    <a:pt x="29817" y="39150"/>
                    <a:pt x="28818" y="45798"/>
                    <a:pt x="27900" y="52445"/>
                  </a:cubicBezTo>
                  <a:cubicBezTo>
                    <a:pt x="27481" y="54941"/>
                    <a:pt x="27162" y="57536"/>
                    <a:pt x="26742" y="60111"/>
                  </a:cubicBezTo>
                  <a:cubicBezTo>
                    <a:pt x="26323" y="62926"/>
                    <a:pt x="25824" y="65761"/>
                    <a:pt x="25405" y="68595"/>
                  </a:cubicBezTo>
                  <a:cubicBezTo>
                    <a:pt x="25325" y="69514"/>
                    <a:pt x="25165" y="70412"/>
                    <a:pt x="24986" y="71330"/>
                  </a:cubicBezTo>
                  <a:cubicBezTo>
                    <a:pt x="24986" y="71670"/>
                    <a:pt x="24906" y="72009"/>
                    <a:pt x="24826" y="72328"/>
                  </a:cubicBezTo>
                  <a:cubicBezTo>
                    <a:pt x="24723" y="72766"/>
                    <a:pt x="24446" y="72814"/>
                    <a:pt x="24150" y="72814"/>
                  </a:cubicBezTo>
                  <a:cubicBezTo>
                    <a:pt x="24084" y="72814"/>
                    <a:pt x="24017" y="72811"/>
                    <a:pt x="23950" y="72810"/>
                  </a:cubicBezTo>
                  <a:lnTo>
                    <a:pt x="23950" y="72810"/>
                  </a:lnTo>
                  <a:cubicBezTo>
                    <a:pt x="27004" y="53048"/>
                    <a:pt x="29903" y="33287"/>
                    <a:pt x="33057" y="13525"/>
                  </a:cubicBezTo>
                  <a:lnTo>
                    <a:pt x="33057" y="13525"/>
                  </a:lnTo>
                  <a:cubicBezTo>
                    <a:pt x="33061" y="13523"/>
                    <a:pt x="33066" y="13520"/>
                    <a:pt x="33071" y="13518"/>
                  </a:cubicBezTo>
                  <a:cubicBezTo>
                    <a:pt x="33277" y="13259"/>
                    <a:pt x="33526" y="13026"/>
                    <a:pt x="33789" y="12801"/>
                  </a:cubicBezTo>
                  <a:close/>
                  <a:moveTo>
                    <a:pt x="246" y="1"/>
                  </a:moveTo>
                  <a:cubicBezTo>
                    <a:pt x="80" y="1"/>
                    <a:pt x="0" y="237"/>
                    <a:pt x="212" y="302"/>
                  </a:cubicBezTo>
                  <a:cubicBezTo>
                    <a:pt x="2368" y="1300"/>
                    <a:pt x="4623" y="2139"/>
                    <a:pt x="6859" y="2877"/>
                  </a:cubicBezTo>
                  <a:cubicBezTo>
                    <a:pt x="9355" y="3796"/>
                    <a:pt x="11770" y="4874"/>
                    <a:pt x="14186" y="5952"/>
                  </a:cubicBezTo>
                  <a:cubicBezTo>
                    <a:pt x="16601" y="6950"/>
                    <a:pt x="18997" y="7948"/>
                    <a:pt x="21412" y="8786"/>
                  </a:cubicBezTo>
                  <a:cubicBezTo>
                    <a:pt x="23908" y="9625"/>
                    <a:pt x="26323" y="10783"/>
                    <a:pt x="28818" y="11781"/>
                  </a:cubicBezTo>
                  <a:cubicBezTo>
                    <a:pt x="30076" y="12360"/>
                    <a:pt x="31314" y="12859"/>
                    <a:pt x="32572" y="13358"/>
                  </a:cubicBezTo>
                  <a:cubicBezTo>
                    <a:pt x="32891" y="13518"/>
                    <a:pt x="32472" y="15015"/>
                    <a:pt x="32392" y="15274"/>
                  </a:cubicBezTo>
                  <a:cubicBezTo>
                    <a:pt x="32312" y="16013"/>
                    <a:pt x="32232" y="16852"/>
                    <a:pt x="32072" y="17610"/>
                  </a:cubicBezTo>
                  <a:cubicBezTo>
                    <a:pt x="31653" y="20345"/>
                    <a:pt x="31234" y="23100"/>
                    <a:pt x="30815" y="25755"/>
                  </a:cubicBezTo>
                  <a:cubicBezTo>
                    <a:pt x="29976" y="31245"/>
                    <a:pt x="29158" y="36735"/>
                    <a:pt x="28319" y="42145"/>
                  </a:cubicBezTo>
                  <a:cubicBezTo>
                    <a:pt x="26742" y="52445"/>
                    <a:pt x="25165" y="62686"/>
                    <a:pt x="23588" y="73007"/>
                  </a:cubicBezTo>
                  <a:cubicBezTo>
                    <a:pt x="23588" y="73072"/>
                    <a:pt x="23640" y="73189"/>
                    <a:pt x="23703" y="73189"/>
                  </a:cubicBezTo>
                  <a:cubicBezTo>
                    <a:pt x="23717" y="73189"/>
                    <a:pt x="23733" y="73182"/>
                    <a:pt x="23748" y="73167"/>
                  </a:cubicBezTo>
                  <a:cubicBezTo>
                    <a:pt x="23818" y="73153"/>
                    <a:pt x="23891" y="73149"/>
                    <a:pt x="23965" y="73149"/>
                  </a:cubicBezTo>
                  <a:cubicBezTo>
                    <a:pt x="24103" y="73149"/>
                    <a:pt x="24243" y="73165"/>
                    <a:pt x="24375" y="73165"/>
                  </a:cubicBezTo>
                  <a:cubicBezTo>
                    <a:pt x="24590" y="73165"/>
                    <a:pt x="24782" y="73123"/>
                    <a:pt x="24906" y="72907"/>
                  </a:cubicBezTo>
                  <a:cubicBezTo>
                    <a:pt x="25085" y="72508"/>
                    <a:pt x="25165" y="72169"/>
                    <a:pt x="25245" y="71750"/>
                  </a:cubicBezTo>
                  <a:cubicBezTo>
                    <a:pt x="25485" y="70512"/>
                    <a:pt x="25664" y="69334"/>
                    <a:pt x="25824" y="68096"/>
                  </a:cubicBezTo>
                  <a:cubicBezTo>
                    <a:pt x="26243" y="65262"/>
                    <a:pt x="26742" y="62427"/>
                    <a:pt x="27162" y="59612"/>
                  </a:cubicBezTo>
                  <a:cubicBezTo>
                    <a:pt x="27900" y="55041"/>
                    <a:pt x="28479" y="50449"/>
                    <a:pt x="29158" y="45878"/>
                  </a:cubicBezTo>
                  <a:cubicBezTo>
                    <a:pt x="29976" y="40148"/>
                    <a:pt x="30815" y="34479"/>
                    <a:pt x="31653" y="28829"/>
                  </a:cubicBezTo>
                  <a:cubicBezTo>
                    <a:pt x="32072" y="26094"/>
                    <a:pt x="32392" y="23339"/>
                    <a:pt x="32811" y="20684"/>
                  </a:cubicBezTo>
                  <a:cubicBezTo>
                    <a:pt x="33071" y="19507"/>
                    <a:pt x="33230" y="18349"/>
                    <a:pt x="33390" y="17191"/>
                  </a:cubicBezTo>
                  <a:cubicBezTo>
                    <a:pt x="33650" y="15514"/>
                    <a:pt x="33729" y="13857"/>
                    <a:pt x="34308" y="12360"/>
                  </a:cubicBezTo>
                  <a:cubicBezTo>
                    <a:pt x="34308" y="12243"/>
                    <a:pt x="34223" y="12169"/>
                    <a:pt x="34106" y="12169"/>
                  </a:cubicBezTo>
                  <a:cubicBezTo>
                    <a:pt x="34064" y="12169"/>
                    <a:pt x="34017" y="12179"/>
                    <a:pt x="33969" y="12200"/>
                  </a:cubicBezTo>
                  <a:cubicBezTo>
                    <a:pt x="33607" y="12490"/>
                    <a:pt x="33295" y="12861"/>
                    <a:pt x="32927" y="13181"/>
                  </a:cubicBezTo>
                  <a:lnTo>
                    <a:pt x="32927" y="13181"/>
                  </a:lnTo>
                  <a:cubicBezTo>
                    <a:pt x="30287" y="12108"/>
                    <a:pt x="27647" y="11016"/>
                    <a:pt x="25085" y="9864"/>
                  </a:cubicBezTo>
                  <a:cubicBezTo>
                    <a:pt x="22331" y="8707"/>
                    <a:pt x="19496" y="7788"/>
                    <a:pt x="16761" y="6630"/>
                  </a:cubicBezTo>
                  <a:cubicBezTo>
                    <a:pt x="14006" y="5533"/>
                    <a:pt x="11351" y="4295"/>
                    <a:pt x="8516" y="3217"/>
                  </a:cubicBezTo>
                  <a:cubicBezTo>
                    <a:pt x="5861" y="2139"/>
                    <a:pt x="3026" y="1221"/>
                    <a:pt x="371" y="43"/>
                  </a:cubicBezTo>
                  <a:cubicBezTo>
                    <a:pt x="327" y="13"/>
                    <a:pt x="284" y="1"/>
                    <a:pt x="2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03;p53">
              <a:extLst>
                <a:ext uri="{FF2B5EF4-FFF2-40B4-BE49-F238E27FC236}">
                  <a16:creationId xmlns:a16="http://schemas.microsoft.com/office/drawing/2014/main" id="{A7B1824E-5D66-481E-A36D-EA7CF3E21149}"/>
                </a:ext>
              </a:extLst>
            </p:cNvPr>
            <p:cNvSpPr/>
            <p:nvPr/>
          </p:nvSpPr>
          <p:spPr>
            <a:xfrm>
              <a:off x="7623800" y="2457025"/>
              <a:ext cx="798525" cy="353375"/>
            </a:xfrm>
            <a:custGeom>
              <a:avLst/>
              <a:gdLst/>
              <a:ahLst/>
              <a:cxnLst/>
              <a:rect l="l" t="t" r="r" b="b"/>
              <a:pathLst>
                <a:path w="31941" h="14135" fill="none" extrusionOk="0">
                  <a:moveTo>
                    <a:pt x="0" y="1"/>
                  </a:moveTo>
                  <a:lnTo>
                    <a:pt x="31941" y="1413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604;p53">
              <a:extLst>
                <a:ext uri="{FF2B5EF4-FFF2-40B4-BE49-F238E27FC236}">
                  <a16:creationId xmlns:a16="http://schemas.microsoft.com/office/drawing/2014/main" id="{72628207-EC7A-4AD6-9470-4778F1E2D1B1}"/>
                </a:ext>
              </a:extLst>
            </p:cNvPr>
            <p:cNvSpPr/>
            <p:nvPr/>
          </p:nvSpPr>
          <p:spPr>
            <a:xfrm>
              <a:off x="7969150" y="2658650"/>
              <a:ext cx="388800" cy="185200"/>
            </a:xfrm>
            <a:custGeom>
              <a:avLst/>
              <a:gdLst/>
              <a:ahLst/>
              <a:cxnLst/>
              <a:rect l="l" t="t" r="r" b="b"/>
              <a:pathLst>
                <a:path w="15552" h="7408" fill="none" extrusionOk="0">
                  <a:moveTo>
                    <a:pt x="15552" y="7407"/>
                  </a:moveTo>
                  <a:lnTo>
                    <a:pt x="0"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05;p53">
              <a:extLst>
                <a:ext uri="{FF2B5EF4-FFF2-40B4-BE49-F238E27FC236}">
                  <a16:creationId xmlns:a16="http://schemas.microsoft.com/office/drawing/2014/main" id="{61033EC3-1326-4F3E-9119-AD3E95FB0BFF}"/>
                </a:ext>
              </a:extLst>
            </p:cNvPr>
            <p:cNvSpPr/>
            <p:nvPr/>
          </p:nvSpPr>
          <p:spPr>
            <a:xfrm>
              <a:off x="7528475" y="2469525"/>
              <a:ext cx="401275" cy="176675"/>
            </a:xfrm>
            <a:custGeom>
              <a:avLst/>
              <a:gdLst/>
              <a:ahLst/>
              <a:cxnLst/>
              <a:rect l="l" t="t" r="r" b="b"/>
              <a:pathLst>
                <a:path w="16051" h="7067" fill="none" extrusionOk="0">
                  <a:moveTo>
                    <a:pt x="0" y="0"/>
                  </a:moveTo>
                  <a:lnTo>
                    <a:pt x="16050" y="7067"/>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606;p53">
              <a:extLst>
                <a:ext uri="{FF2B5EF4-FFF2-40B4-BE49-F238E27FC236}">
                  <a16:creationId xmlns:a16="http://schemas.microsoft.com/office/drawing/2014/main" id="{2BF99C7A-0AD9-4714-BE48-18F1D9DF8B96}"/>
                </a:ext>
              </a:extLst>
            </p:cNvPr>
            <p:cNvSpPr/>
            <p:nvPr/>
          </p:nvSpPr>
          <p:spPr>
            <a:xfrm>
              <a:off x="7573875" y="2463525"/>
              <a:ext cx="600925" cy="259550"/>
            </a:xfrm>
            <a:custGeom>
              <a:avLst/>
              <a:gdLst/>
              <a:ahLst/>
              <a:cxnLst/>
              <a:rect l="l" t="t" r="r" b="b"/>
              <a:pathLst>
                <a:path w="24037" h="10382" fill="none" extrusionOk="0">
                  <a:moveTo>
                    <a:pt x="1" y="0"/>
                  </a:moveTo>
                  <a:lnTo>
                    <a:pt x="24036" y="1038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607;p53">
              <a:extLst>
                <a:ext uri="{FF2B5EF4-FFF2-40B4-BE49-F238E27FC236}">
                  <a16:creationId xmlns:a16="http://schemas.microsoft.com/office/drawing/2014/main" id="{33550B6E-242A-4191-99FF-B20D9F5D6D7A}"/>
                </a:ext>
              </a:extLst>
            </p:cNvPr>
            <p:cNvSpPr/>
            <p:nvPr/>
          </p:nvSpPr>
          <p:spPr>
            <a:xfrm>
              <a:off x="7692650" y="2321250"/>
              <a:ext cx="195175" cy="178600"/>
            </a:xfrm>
            <a:custGeom>
              <a:avLst/>
              <a:gdLst/>
              <a:ahLst/>
              <a:cxnLst/>
              <a:rect l="l" t="t" r="r" b="b"/>
              <a:pathLst>
                <a:path w="7807" h="7144" extrusionOk="0">
                  <a:moveTo>
                    <a:pt x="4784" y="1"/>
                  </a:moveTo>
                  <a:cubicBezTo>
                    <a:pt x="4764" y="1"/>
                    <a:pt x="4747" y="7"/>
                    <a:pt x="4732" y="22"/>
                  </a:cubicBezTo>
                  <a:cubicBezTo>
                    <a:pt x="2496" y="1360"/>
                    <a:pt x="1" y="2777"/>
                    <a:pt x="81" y="5592"/>
                  </a:cubicBezTo>
                  <a:cubicBezTo>
                    <a:pt x="81" y="5721"/>
                    <a:pt x="166" y="5786"/>
                    <a:pt x="250" y="5786"/>
                  </a:cubicBezTo>
                  <a:cubicBezTo>
                    <a:pt x="335" y="5786"/>
                    <a:pt x="420" y="5721"/>
                    <a:pt x="420" y="5592"/>
                  </a:cubicBezTo>
                  <a:cubicBezTo>
                    <a:pt x="325" y="2998"/>
                    <a:pt x="2493" y="1661"/>
                    <a:pt x="4573" y="542"/>
                  </a:cubicBezTo>
                  <a:lnTo>
                    <a:pt x="4573" y="542"/>
                  </a:lnTo>
                  <a:cubicBezTo>
                    <a:pt x="4418" y="1321"/>
                    <a:pt x="4413" y="2156"/>
                    <a:pt x="4413" y="2937"/>
                  </a:cubicBezTo>
                  <a:lnTo>
                    <a:pt x="4413" y="2937"/>
                  </a:lnTo>
                  <a:cubicBezTo>
                    <a:pt x="4413" y="2937"/>
                    <a:pt x="4413" y="2937"/>
                    <a:pt x="4413" y="2937"/>
                  </a:cubicBezTo>
                  <a:lnTo>
                    <a:pt x="4413" y="2937"/>
                  </a:lnTo>
                  <a:cubicBezTo>
                    <a:pt x="4413" y="2963"/>
                    <a:pt x="4413" y="2990"/>
                    <a:pt x="4413" y="3016"/>
                  </a:cubicBezTo>
                  <a:cubicBezTo>
                    <a:pt x="4413" y="3149"/>
                    <a:pt x="4500" y="3227"/>
                    <a:pt x="4577" y="3227"/>
                  </a:cubicBezTo>
                  <a:cubicBezTo>
                    <a:pt x="4605" y="3227"/>
                    <a:pt x="4631" y="3217"/>
                    <a:pt x="4652" y="3196"/>
                  </a:cubicBezTo>
                  <a:cubicBezTo>
                    <a:pt x="5410" y="2511"/>
                    <a:pt x="6297" y="1972"/>
                    <a:pt x="7256" y="1874"/>
                  </a:cubicBezTo>
                  <a:lnTo>
                    <a:pt x="7256" y="1874"/>
                  </a:lnTo>
                  <a:cubicBezTo>
                    <a:pt x="5933" y="3371"/>
                    <a:pt x="3588" y="4827"/>
                    <a:pt x="3814" y="7009"/>
                  </a:cubicBezTo>
                  <a:cubicBezTo>
                    <a:pt x="3814" y="7099"/>
                    <a:pt x="3899" y="7144"/>
                    <a:pt x="3984" y="7144"/>
                  </a:cubicBezTo>
                  <a:cubicBezTo>
                    <a:pt x="4068" y="7144"/>
                    <a:pt x="4153" y="7099"/>
                    <a:pt x="4153" y="7009"/>
                  </a:cubicBezTo>
                  <a:cubicBezTo>
                    <a:pt x="3994" y="4773"/>
                    <a:pt x="6489" y="3356"/>
                    <a:pt x="7727" y="1859"/>
                  </a:cubicBezTo>
                  <a:cubicBezTo>
                    <a:pt x="7806" y="1699"/>
                    <a:pt x="7727" y="1519"/>
                    <a:pt x="7567" y="1519"/>
                  </a:cubicBezTo>
                  <a:cubicBezTo>
                    <a:pt x="6543" y="1519"/>
                    <a:pt x="5566" y="2050"/>
                    <a:pt x="4733" y="2683"/>
                  </a:cubicBezTo>
                  <a:lnTo>
                    <a:pt x="4733" y="2683"/>
                  </a:lnTo>
                  <a:cubicBezTo>
                    <a:pt x="4736" y="1880"/>
                    <a:pt x="4764" y="1089"/>
                    <a:pt x="4992" y="282"/>
                  </a:cubicBezTo>
                  <a:cubicBezTo>
                    <a:pt x="4992" y="135"/>
                    <a:pt x="4871" y="1"/>
                    <a:pt x="47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08;p53">
              <a:extLst>
                <a:ext uri="{FF2B5EF4-FFF2-40B4-BE49-F238E27FC236}">
                  <a16:creationId xmlns:a16="http://schemas.microsoft.com/office/drawing/2014/main" id="{1720D469-DDBF-411E-B8E9-CCB5CFF01DA8}"/>
                </a:ext>
              </a:extLst>
            </p:cNvPr>
            <p:cNvSpPr/>
            <p:nvPr/>
          </p:nvSpPr>
          <p:spPr>
            <a:xfrm>
              <a:off x="7542950" y="4170350"/>
              <a:ext cx="28950" cy="355875"/>
            </a:xfrm>
            <a:custGeom>
              <a:avLst/>
              <a:gdLst/>
              <a:ahLst/>
              <a:cxnLst/>
              <a:rect l="l" t="t" r="r" b="b"/>
              <a:pathLst>
                <a:path w="1158" h="14235" fill="none" extrusionOk="0">
                  <a:moveTo>
                    <a:pt x="1158" y="1"/>
                  </a:moveTo>
                  <a:lnTo>
                    <a:pt x="0" y="1423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09;p53">
              <a:extLst>
                <a:ext uri="{FF2B5EF4-FFF2-40B4-BE49-F238E27FC236}">
                  <a16:creationId xmlns:a16="http://schemas.microsoft.com/office/drawing/2014/main" id="{127A490F-2895-4FEC-B236-0526FB5157BD}"/>
                </a:ext>
              </a:extLst>
            </p:cNvPr>
            <p:cNvSpPr/>
            <p:nvPr/>
          </p:nvSpPr>
          <p:spPr>
            <a:xfrm>
              <a:off x="7688175" y="4239225"/>
              <a:ext cx="31450" cy="355375"/>
            </a:xfrm>
            <a:custGeom>
              <a:avLst/>
              <a:gdLst/>
              <a:ahLst/>
              <a:cxnLst/>
              <a:rect l="l" t="t" r="r" b="b"/>
              <a:pathLst>
                <a:path w="1258" h="14215" fill="none" extrusionOk="0">
                  <a:moveTo>
                    <a:pt x="1258" y="1"/>
                  </a:moveTo>
                  <a:lnTo>
                    <a:pt x="0" y="1421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10;p53">
              <a:extLst>
                <a:ext uri="{FF2B5EF4-FFF2-40B4-BE49-F238E27FC236}">
                  <a16:creationId xmlns:a16="http://schemas.microsoft.com/office/drawing/2014/main" id="{32E7DCA4-694D-4A1C-9353-339989F42DF1}"/>
                </a:ext>
              </a:extLst>
            </p:cNvPr>
            <p:cNvSpPr/>
            <p:nvPr/>
          </p:nvSpPr>
          <p:spPr>
            <a:xfrm>
              <a:off x="8336975" y="3357375"/>
              <a:ext cx="443200" cy="254050"/>
            </a:xfrm>
            <a:custGeom>
              <a:avLst/>
              <a:gdLst/>
              <a:ahLst/>
              <a:cxnLst/>
              <a:rect l="l" t="t" r="r" b="b"/>
              <a:pathLst>
                <a:path w="17728" h="10162" fill="none" extrusionOk="0">
                  <a:moveTo>
                    <a:pt x="0" y="3174"/>
                  </a:moveTo>
                  <a:cubicBezTo>
                    <a:pt x="0" y="3174"/>
                    <a:pt x="11898" y="10161"/>
                    <a:pt x="17727"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611;p53">
              <a:extLst>
                <a:ext uri="{FF2B5EF4-FFF2-40B4-BE49-F238E27FC236}">
                  <a16:creationId xmlns:a16="http://schemas.microsoft.com/office/drawing/2014/main" id="{4E05D192-2BC2-40D5-9CF0-BC41D760F135}"/>
                </a:ext>
              </a:extLst>
            </p:cNvPr>
            <p:cNvSpPr/>
            <p:nvPr/>
          </p:nvSpPr>
          <p:spPr>
            <a:xfrm>
              <a:off x="7076800" y="2571325"/>
              <a:ext cx="206150" cy="522050"/>
            </a:xfrm>
            <a:custGeom>
              <a:avLst/>
              <a:gdLst/>
              <a:ahLst/>
              <a:cxnLst/>
              <a:rect l="l" t="t" r="r" b="b"/>
              <a:pathLst>
                <a:path w="8246" h="20882" fill="none" extrusionOk="0">
                  <a:moveTo>
                    <a:pt x="8245" y="20882"/>
                  </a:moveTo>
                  <a:cubicBezTo>
                    <a:pt x="8245" y="20882"/>
                    <a:pt x="2496" y="12158"/>
                    <a:pt x="1"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612;p53">
              <a:extLst>
                <a:ext uri="{FF2B5EF4-FFF2-40B4-BE49-F238E27FC236}">
                  <a16:creationId xmlns:a16="http://schemas.microsoft.com/office/drawing/2014/main" id="{A70938F6-B1B4-44AC-B5D6-79C83D7B775C}"/>
                </a:ext>
              </a:extLst>
            </p:cNvPr>
            <p:cNvSpPr/>
            <p:nvPr/>
          </p:nvSpPr>
          <p:spPr>
            <a:xfrm>
              <a:off x="7047850" y="2533900"/>
              <a:ext cx="43950" cy="51925"/>
            </a:xfrm>
            <a:custGeom>
              <a:avLst/>
              <a:gdLst/>
              <a:ahLst/>
              <a:cxnLst/>
              <a:rect l="l" t="t" r="r" b="b"/>
              <a:pathLst>
                <a:path w="1758" h="2077" extrusionOk="0">
                  <a:moveTo>
                    <a:pt x="919" y="0"/>
                  </a:moveTo>
                  <a:cubicBezTo>
                    <a:pt x="420" y="0"/>
                    <a:pt x="1" y="499"/>
                    <a:pt x="1" y="998"/>
                  </a:cubicBezTo>
                  <a:cubicBezTo>
                    <a:pt x="1" y="1577"/>
                    <a:pt x="340" y="2076"/>
                    <a:pt x="839" y="2076"/>
                  </a:cubicBezTo>
                  <a:cubicBezTo>
                    <a:pt x="1338" y="2076"/>
                    <a:pt x="1758" y="1677"/>
                    <a:pt x="1758" y="1078"/>
                  </a:cubicBezTo>
                  <a:cubicBezTo>
                    <a:pt x="1758"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613;p53">
              <a:extLst>
                <a:ext uri="{FF2B5EF4-FFF2-40B4-BE49-F238E27FC236}">
                  <a16:creationId xmlns:a16="http://schemas.microsoft.com/office/drawing/2014/main" id="{4D8FD465-A7A7-4074-96A1-AA6D09D93892}"/>
                </a:ext>
              </a:extLst>
            </p:cNvPr>
            <p:cNvSpPr/>
            <p:nvPr/>
          </p:nvSpPr>
          <p:spPr>
            <a:xfrm>
              <a:off x="8773650" y="3336900"/>
              <a:ext cx="43950" cy="51925"/>
            </a:xfrm>
            <a:custGeom>
              <a:avLst/>
              <a:gdLst/>
              <a:ahLst/>
              <a:cxnLst/>
              <a:rect l="l" t="t" r="r" b="b"/>
              <a:pathLst>
                <a:path w="1758" h="2077" extrusionOk="0">
                  <a:moveTo>
                    <a:pt x="919" y="1"/>
                  </a:moveTo>
                  <a:cubicBezTo>
                    <a:pt x="420" y="1"/>
                    <a:pt x="1" y="400"/>
                    <a:pt x="1" y="999"/>
                  </a:cubicBezTo>
                  <a:cubicBezTo>
                    <a:pt x="1" y="1578"/>
                    <a:pt x="340" y="2077"/>
                    <a:pt x="839" y="2077"/>
                  </a:cubicBezTo>
                  <a:cubicBezTo>
                    <a:pt x="1338" y="2077"/>
                    <a:pt x="1757" y="1578"/>
                    <a:pt x="1757" y="1079"/>
                  </a:cubicBezTo>
                  <a:cubicBezTo>
                    <a:pt x="1757" y="500"/>
                    <a:pt x="1338" y="1"/>
                    <a:pt x="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614;p53">
              <a:extLst>
                <a:ext uri="{FF2B5EF4-FFF2-40B4-BE49-F238E27FC236}">
                  <a16:creationId xmlns:a16="http://schemas.microsoft.com/office/drawing/2014/main" id="{6EE4C94A-28BE-4337-A5B2-28F778BA450D}"/>
                </a:ext>
              </a:extLst>
            </p:cNvPr>
            <p:cNvSpPr/>
            <p:nvPr/>
          </p:nvSpPr>
          <p:spPr>
            <a:xfrm>
              <a:off x="7650750" y="4551150"/>
              <a:ext cx="45925" cy="51925"/>
            </a:xfrm>
            <a:custGeom>
              <a:avLst/>
              <a:gdLst/>
              <a:ahLst/>
              <a:cxnLst/>
              <a:rect l="l" t="t" r="r" b="b"/>
              <a:pathLst>
                <a:path w="1837" h="2077" extrusionOk="0">
                  <a:moveTo>
                    <a:pt x="918" y="0"/>
                  </a:moveTo>
                  <a:cubicBezTo>
                    <a:pt x="499" y="0"/>
                    <a:pt x="100" y="420"/>
                    <a:pt x="100" y="999"/>
                  </a:cubicBezTo>
                  <a:cubicBezTo>
                    <a:pt x="0" y="1577"/>
                    <a:pt x="419" y="2077"/>
                    <a:pt x="918" y="2077"/>
                  </a:cubicBezTo>
                  <a:cubicBezTo>
                    <a:pt x="1338" y="2077"/>
                    <a:pt x="1757" y="1577"/>
                    <a:pt x="1837" y="1078"/>
                  </a:cubicBezTo>
                  <a:cubicBezTo>
                    <a:pt x="1837" y="499"/>
                    <a:pt x="1417" y="0"/>
                    <a:pt x="9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615;p53">
              <a:extLst>
                <a:ext uri="{FF2B5EF4-FFF2-40B4-BE49-F238E27FC236}">
                  <a16:creationId xmlns:a16="http://schemas.microsoft.com/office/drawing/2014/main" id="{BF16A2E8-890E-45CE-A029-50F317984B4F}"/>
                </a:ext>
              </a:extLst>
            </p:cNvPr>
            <p:cNvSpPr/>
            <p:nvPr/>
          </p:nvSpPr>
          <p:spPr>
            <a:xfrm>
              <a:off x="7499025" y="4499250"/>
              <a:ext cx="43950" cy="51925"/>
            </a:xfrm>
            <a:custGeom>
              <a:avLst/>
              <a:gdLst/>
              <a:ahLst/>
              <a:cxnLst/>
              <a:rect l="l" t="t" r="r" b="b"/>
              <a:pathLst>
                <a:path w="1758" h="2077" extrusionOk="0">
                  <a:moveTo>
                    <a:pt x="919" y="0"/>
                  </a:moveTo>
                  <a:cubicBezTo>
                    <a:pt x="420" y="0"/>
                    <a:pt x="0" y="419"/>
                    <a:pt x="0" y="998"/>
                  </a:cubicBezTo>
                  <a:cubicBezTo>
                    <a:pt x="0" y="1577"/>
                    <a:pt x="340" y="2076"/>
                    <a:pt x="839" y="2076"/>
                  </a:cubicBezTo>
                  <a:cubicBezTo>
                    <a:pt x="1338" y="2076"/>
                    <a:pt x="1757" y="1657"/>
                    <a:pt x="1757" y="1078"/>
                  </a:cubicBezTo>
                  <a:cubicBezTo>
                    <a:pt x="1757"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a:extLst>
              <a:ext uri="{FF2B5EF4-FFF2-40B4-BE49-F238E27FC236}">
                <a16:creationId xmlns:a16="http://schemas.microsoft.com/office/drawing/2014/main" id="{BA50055C-15FB-4BBF-910B-C42859DDB9C0}"/>
              </a:ext>
            </a:extLst>
          </p:cNvPr>
          <p:cNvSpPr/>
          <p:nvPr/>
        </p:nvSpPr>
        <p:spPr>
          <a:xfrm>
            <a:off x="1244991" y="1201090"/>
            <a:ext cx="6858000" cy="4572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Hút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bớt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vỏ</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hộp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sữa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8"/>
          <a:stretch/>
        </p:blipFill>
        <p:spPr bwMode="auto">
          <a:xfrm>
            <a:off x="4673991" y="1832112"/>
            <a:ext cx="1823869"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2350338" y="1778321"/>
            <a:ext cx="1111725"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3608984" y="2864844"/>
            <a:ext cx="1021976" cy="15060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2202215" y="4192173"/>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4844597" y="4175761"/>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7" name="TextBox 6">
            <a:extLst>
              <a:ext uri="{FF2B5EF4-FFF2-40B4-BE49-F238E27FC236}">
                <a16:creationId xmlns:a16="http://schemas.microsoft.com/office/drawing/2014/main" id="{11B43296-6FE4-4617-B7B8-1A9509BBC8CE}"/>
              </a:ext>
            </a:extLst>
          </p:cNvPr>
          <p:cNvSpPr txBox="1"/>
          <p:nvPr/>
        </p:nvSpPr>
        <p:spPr>
          <a:xfrm>
            <a:off x="7013364" y="2622159"/>
            <a:ext cx="1575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Hộp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sữa</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bị</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hóp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lại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endParaRPr>
          </a:p>
        </p:txBody>
      </p:sp>
      <p:cxnSp>
        <p:nvCxnSpPr>
          <p:cNvPr id="9" name="Straight Arrow Connector 8">
            <a:extLst>
              <a:ext uri="{FF2B5EF4-FFF2-40B4-BE49-F238E27FC236}">
                <a16:creationId xmlns:a16="http://schemas.microsoft.com/office/drawing/2014/main" id="{0B5310DC-4D29-4C0A-98BA-334480EF3CF9}"/>
              </a:ext>
            </a:extLst>
          </p:cNvPr>
          <p:cNvCxnSpPr>
            <a:cxnSpLocks/>
            <a:stCxn id="7" idx="1"/>
            <a:endCxn id="12290" idx="3"/>
          </p:cNvCxnSpPr>
          <p:nvPr/>
        </p:nvCxnSpPr>
        <p:spPr>
          <a:xfrm flipH="1">
            <a:off x="6497860" y="2976102"/>
            <a:ext cx="515504" cy="8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860646-296A-A5E6-6086-EEB833F331E0}"/>
              </a:ext>
            </a:extLst>
          </p:cNvPr>
          <p:cNvSpPr txBox="1"/>
          <p:nvPr/>
        </p:nvSpPr>
        <p:spPr>
          <a:xfrm>
            <a:off x="708026" y="267108"/>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0" name="Group 9">
            <a:extLst>
              <a:ext uri="{FF2B5EF4-FFF2-40B4-BE49-F238E27FC236}">
                <a16:creationId xmlns:a16="http://schemas.microsoft.com/office/drawing/2014/main" id="{DBBCF0F8-7CE6-3301-F927-F79A5AFC0F75}"/>
              </a:ext>
            </a:extLst>
          </p:cNvPr>
          <p:cNvGrpSpPr/>
          <p:nvPr/>
        </p:nvGrpSpPr>
        <p:grpSpPr>
          <a:xfrm>
            <a:off x="427237" y="231369"/>
            <a:ext cx="561579" cy="561579"/>
            <a:chOff x="5751326" y="1686394"/>
            <a:chExt cx="1514006" cy="1514006"/>
          </a:xfrm>
        </p:grpSpPr>
        <p:sp>
          <p:nvSpPr>
            <p:cNvPr id="11" name="Oval 10">
              <a:extLst>
                <a:ext uri="{FF2B5EF4-FFF2-40B4-BE49-F238E27FC236}">
                  <a16:creationId xmlns:a16="http://schemas.microsoft.com/office/drawing/2014/main" id="{B2705831-F3B1-2847-C909-921101E45F3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19F30B37-AFF3-8755-7A48-1BB474988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9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1000"/>
                                        <p:tgtEl>
                                          <p:spTgt spid="12294"/>
                                        </p:tgtEl>
                                      </p:cBhvr>
                                    </p:animEffect>
                                    <p:anim calcmode="lin" valueType="num">
                                      <p:cBhvr>
                                        <p:cTn id="13" dur="1000" fill="hold"/>
                                        <p:tgtEl>
                                          <p:spTgt spid="12294"/>
                                        </p:tgtEl>
                                        <p:attrNameLst>
                                          <p:attrName>ppt_x</p:attrName>
                                        </p:attrNameLst>
                                      </p:cBhvr>
                                      <p:tavLst>
                                        <p:tav tm="0">
                                          <p:val>
                                            <p:strVal val="#ppt_x"/>
                                          </p:val>
                                        </p:tav>
                                        <p:tav tm="100000">
                                          <p:val>
                                            <p:strVal val="#ppt_x"/>
                                          </p:val>
                                        </p:tav>
                                      </p:tavLst>
                                    </p:anim>
                                    <p:anim calcmode="lin" valueType="num">
                                      <p:cBhvr>
                                        <p:cTn id="14" dur="1000" fill="hold"/>
                                        <p:tgtEl>
                                          <p:spTgt spid="122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barn(inVertical)">
                                      <p:cBhvr>
                                        <p:cTn id="24" dur="500"/>
                                        <p:tgtEl>
                                          <p:spTgt spid="81"/>
                                        </p:tgtEl>
                                      </p:cBhvr>
                                    </p:animEffect>
                                  </p:childTnLst>
                                </p:cTn>
                              </p:par>
                              <p:par>
                                <p:cTn id="25" presetID="16" presetClass="entr" presetSubtype="21"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barn(inVertical)">
                                      <p:cBhvr>
                                        <p:cTn id="27" dur="500"/>
                                        <p:tgtEl>
                                          <p:spTgt spid="1229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7" name="Group 6">
            <a:extLst>
              <a:ext uri="{FF2B5EF4-FFF2-40B4-BE49-F238E27FC236}">
                <a16:creationId xmlns:a16="http://schemas.microsoft.com/office/drawing/2014/main" id="{FC898DAE-B62D-49A5-944A-72DF7A7304BF}"/>
              </a:ext>
            </a:extLst>
          </p:cNvPr>
          <p:cNvGrpSpPr/>
          <p:nvPr/>
        </p:nvGrpSpPr>
        <p:grpSpPr>
          <a:xfrm>
            <a:off x="5229079" y="1209822"/>
            <a:ext cx="3605433" cy="3177150"/>
            <a:chOff x="3161128" y="1775841"/>
            <a:chExt cx="3605433" cy="2856220"/>
          </a:xfrm>
        </p:grpSpPr>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1" t="9618" r="5673"/>
            <a:stretch/>
          </p:blipFill>
          <p:spPr bwMode="auto">
            <a:xfrm>
              <a:off x="5205047" y="1775841"/>
              <a:ext cx="1561514"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3263705" y="1792388"/>
              <a:ext cx="1245782"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4610100" y="2851840"/>
              <a:ext cx="435236" cy="15971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3161128" y="4107767"/>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5258973" y="4161693"/>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grpSp>
      <p:grpSp>
        <p:nvGrpSpPr>
          <p:cNvPr id="9" name="Group 8">
            <a:extLst>
              <a:ext uri="{FF2B5EF4-FFF2-40B4-BE49-F238E27FC236}">
                <a16:creationId xmlns:a16="http://schemas.microsoft.com/office/drawing/2014/main" id="{5D06F5EB-EFC4-4C9C-88AA-20ED66569031}"/>
              </a:ext>
            </a:extLst>
          </p:cNvPr>
          <p:cNvGrpSpPr/>
          <p:nvPr/>
        </p:nvGrpSpPr>
        <p:grpSpPr>
          <a:xfrm>
            <a:off x="-126609" y="911043"/>
            <a:ext cx="5345722" cy="1471965"/>
            <a:chOff x="190355" y="696021"/>
            <a:chExt cx="5345722" cy="1471965"/>
          </a:xfrm>
        </p:grpSpPr>
        <p:sp>
          <p:nvSpPr>
            <p:cNvPr id="8" name="Rectangle: Rounded Corners 7">
              <a:extLst>
                <a:ext uri="{FF2B5EF4-FFF2-40B4-BE49-F238E27FC236}">
                  <a16:creationId xmlns:a16="http://schemas.microsoft.com/office/drawing/2014/main" id="{CA022C99-41E0-4FB4-9967-5920F99C89AA}"/>
                </a:ext>
              </a:extLst>
            </p:cNvPr>
            <p:cNvSpPr/>
            <p:nvPr/>
          </p:nvSpPr>
          <p:spPr>
            <a:xfrm>
              <a:off x="1041008" y="1350498"/>
              <a:ext cx="4495069" cy="787791"/>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4" name="Picture 2" descr="Nhung Hồng (nhanhang1001) - Hồ sơ | Pinterest">
              <a:extLst>
                <a:ext uri="{FF2B5EF4-FFF2-40B4-BE49-F238E27FC236}">
                  <a16:creationId xmlns:a16="http://schemas.microsoft.com/office/drawing/2014/main" id="{B5C09EAE-5188-4DC3-B72E-FD99A91E10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355" y="696021"/>
              <a:ext cx="1575581" cy="14719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7630CAB-092D-4947-8B05-A254EC8AEBC2}"/>
              </a:ext>
            </a:extLst>
          </p:cNvPr>
          <p:cNvSpPr txBox="1"/>
          <p:nvPr/>
        </p:nvSpPr>
        <p:spPr>
          <a:xfrm>
            <a:off x="1079109" y="1642559"/>
            <a:ext cx="4027463"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Em</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hãy</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giải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thích</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sao</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sau</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ra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hóp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lại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a:t>
            </a:r>
          </a:p>
        </p:txBody>
      </p:sp>
      <p:sp>
        <p:nvSpPr>
          <p:cNvPr id="11" name="Rectangle 10">
            <a:extLst>
              <a:ext uri="{FF2B5EF4-FFF2-40B4-BE49-F238E27FC236}">
                <a16:creationId xmlns:a16="http://schemas.microsoft.com/office/drawing/2014/main" id="{7DBD2D14-DF4E-4409-B811-896AB547C2F0}"/>
              </a:ext>
            </a:extLst>
          </p:cNvPr>
          <p:cNvSpPr/>
          <p:nvPr/>
        </p:nvSpPr>
        <p:spPr>
          <a:xfrm>
            <a:off x="576240" y="2830900"/>
            <a:ext cx="4430980" cy="1945733"/>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bớt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chai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từ</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chịu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tác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dụng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bi</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ến</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d</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ạng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endParaRPr kumimoji="0" 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id="{518E3AF7-5B32-7105-FFDF-E7FD8434837A}"/>
              </a:ext>
            </a:extLst>
          </p:cNvPr>
          <p:cNvSpPr txBox="1"/>
          <p:nvPr/>
        </p:nvSpPr>
        <p:spPr>
          <a:xfrm>
            <a:off x="677978" y="279400"/>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5" name="Group 14">
            <a:extLst>
              <a:ext uri="{FF2B5EF4-FFF2-40B4-BE49-F238E27FC236}">
                <a16:creationId xmlns:a16="http://schemas.microsoft.com/office/drawing/2014/main" id="{A5179796-FD42-34F5-91E6-FBEDD0DDE52E}"/>
              </a:ext>
            </a:extLst>
          </p:cNvPr>
          <p:cNvGrpSpPr/>
          <p:nvPr/>
        </p:nvGrpSpPr>
        <p:grpSpPr>
          <a:xfrm>
            <a:off x="397189" y="243661"/>
            <a:ext cx="561579" cy="561579"/>
            <a:chOff x="5751326" y="1686394"/>
            <a:chExt cx="1514006" cy="1514006"/>
          </a:xfrm>
        </p:grpSpPr>
        <p:sp>
          <p:nvSpPr>
            <p:cNvPr id="16" name="Oval 15">
              <a:extLst>
                <a:ext uri="{FF2B5EF4-FFF2-40B4-BE49-F238E27FC236}">
                  <a16:creationId xmlns:a16="http://schemas.microsoft.com/office/drawing/2014/main" id="{0257BFAE-D412-E709-5363-51D808C791D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729FB535-4BAD-63BD-BB41-8BC8A98CD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3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15" name="Group 14">
            <a:extLst>
              <a:ext uri="{FF2B5EF4-FFF2-40B4-BE49-F238E27FC236}">
                <a16:creationId xmlns:a16="http://schemas.microsoft.com/office/drawing/2014/main" id="{4BEF0A6D-0A87-FDCD-04C7-EBD368768028}"/>
              </a:ext>
            </a:extLst>
          </p:cNvPr>
          <p:cNvGrpSpPr/>
          <p:nvPr/>
        </p:nvGrpSpPr>
        <p:grpSpPr>
          <a:xfrm>
            <a:off x="5769221" y="893029"/>
            <a:ext cx="2894330" cy="4123690"/>
            <a:chOff x="5820021" y="723398"/>
            <a:chExt cx="2894330" cy="4123690"/>
          </a:xfrm>
        </p:grpSpPr>
        <p:pic>
          <p:nvPicPr>
            <p:cNvPr id="11" name="Picture 29">
              <a:extLst>
                <a:ext uri="{FF2B5EF4-FFF2-40B4-BE49-F238E27FC236}">
                  <a16:creationId xmlns:a16="http://schemas.microsoft.com/office/drawing/2014/main" id="{5B0C56E7-AD0E-0A5E-6D15-FA6AE0C87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421" y="723398"/>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1">
              <a:extLst>
                <a:ext uri="{FF2B5EF4-FFF2-40B4-BE49-F238E27FC236}">
                  <a16:creationId xmlns:a16="http://schemas.microsoft.com/office/drawing/2014/main" id="{AB7A0B59-840F-1C40-BB6D-511F7CDC3CDD}"/>
                </a:ext>
              </a:extLst>
            </p:cNvPr>
            <p:cNvGrpSpPr>
              <a:grpSpLocks/>
            </p:cNvGrpSpPr>
            <p:nvPr/>
          </p:nvGrpSpPr>
          <p:grpSpPr bwMode="auto">
            <a:xfrm>
              <a:off x="5820021" y="2484888"/>
              <a:ext cx="2057400" cy="2362200"/>
              <a:chOff x="2976" y="2688"/>
              <a:chExt cx="1296" cy="1488"/>
            </a:xfrm>
          </p:grpSpPr>
          <p:sp>
            <p:nvSpPr>
              <p:cNvPr id="13" name="AutoShape 31">
                <a:extLst>
                  <a:ext uri="{FF2B5EF4-FFF2-40B4-BE49-F238E27FC236}">
                    <a16:creationId xmlns:a16="http://schemas.microsoft.com/office/drawing/2014/main" id="{9BAABAF4-2132-54E2-59AD-B81BDF57930E}"/>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4" name="AutoShape 32">
                <a:extLst>
                  <a:ext uri="{FF2B5EF4-FFF2-40B4-BE49-F238E27FC236}">
                    <a16:creationId xmlns:a16="http://schemas.microsoft.com/office/drawing/2014/main" id="{FD2A1DE4-E02E-D88D-A09A-645DA0CCF491}"/>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grpSp>
      <p:sp>
        <p:nvSpPr>
          <p:cNvPr id="78" name="TextBox 77">
            <a:extLst>
              <a:ext uri="{FF2B5EF4-FFF2-40B4-BE49-F238E27FC236}">
                <a16:creationId xmlns:a16="http://schemas.microsoft.com/office/drawing/2014/main" id="{6F307204-5FCF-4493-ABC2-DBF4E4DF54AB}"/>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2523074"/>
            <a:ext cx="1206708"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266699" y="3043446"/>
            <a:ext cx="5354611" cy="1856391"/>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Cắm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endParaRPr lang="en-US" sz="1800" dirty="0">
              <a:solidFill>
                <a:srgbClr val="002060"/>
              </a:solidFill>
              <a:latin typeface="Roboto" panose="02000000000000000000" pitchFamily="2" charset="0"/>
              <a:cs typeface="#9Slide03 Arima Madurai Black" panose="00000A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2:</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nhấc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khỏi</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mặt</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2060"/>
                </a:solidFill>
                <a:latin typeface="Roboto" panose="02000000000000000000" pitchFamily="2" charset="0"/>
                <a:cs typeface="#9Slide03 Arima Madurai Black" panose="00000A00000000000000" pitchFamily="2" charset="0"/>
              </a:rPr>
              <a:t>TH2: </a:t>
            </a:r>
            <a:r>
              <a:rPr lang="en-US" sz="1800" dirty="0" err="1">
                <a:solidFill>
                  <a:srgbClr val="002060"/>
                </a:solidFill>
                <a:latin typeface="Roboto" panose="02000000000000000000" pitchFamily="2" charset="0"/>
                <a:cs typeface="#9Slide03 Arima Madurai Black" panose="00000A00000000000000" pitchFamily="2" charset="0"/>
              </a:rPr>
              <a:t>dùng</a:t>
            </a:r>
            <a:r>
              <a:rPr lang="en-US" sz="1800" dirty="0">
                <a:solidFill>
                  <a:srgbClr val="002060"/>
                </a:solidFill>
                <a:latin typeface="Roboto" panose="02000000000000000000" pitchFamily="2" charset="0"/>
                <a:cs typeface="#9Slide03 Arima Madurai Black" panose="00000A00000000000000" pitchFamily="2" charset="0"/>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trước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nhấc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Giữ</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nghiêng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theo</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phương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nhau</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986374"/>
            <a:ext cx="1206708"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15900" y="1516055"/>
            <a:ext cx="540541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sp>
        <p:nvSpPr>
          <p:cNvPr id="7" name="TextBox 6">
            <a:extLst>
              <a:ext uri="{FF2B5EF4-FFF2-40B4-BE49-F238E27FC236}">
                <a16:creationId xmlns:a16="http://schemas.microsoft.com/office/drawing/2014/main" id="{3E0D5401-0946-C718-B87E-8ED8C6B8908E}"/>
              </a:ext>
            </a:extLst>
          </p:cNvPr>
          <p:cNvSpPr txBox="1"/>
          <p:nvPr/>
        </p:nvSpPr>
        <p:spPr>
          <a:xfrm>
            <a:off x="715291" y="305259"/>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A9637015-F3EC-9619-AED1-7A25FFD9637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89487783-7573-0184-78B3-D6E07724AA4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EBE59466-40FE-C28C-A247-695CFBE7E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0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29">
            <a:extLst>
              <a:ext uri="{FF2B5EF4-FFF2-40B4-BE49-F238E27FC236}">
                <a16:creationId xmlns:a16="http://schemas.microsoft.com/office/drawing/2014/main" id="{C9244756-ED2D-4C0C-9736-C70B49B9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69" y="1346200"/>
            <a:ext cx="2819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1">
            <a:extLst>
              <a:ext uri="{FF2B5EF4-FFF2-40B4-BE49-F238E27FC236}">
                <a16:creationId xmlns:a16="http://schemas.microsoft.com/office/drawing/2014/main" id="{26E6834F-5BAB-47E8-AF1F-DAAE4DFF1887}"/>
              </a:ext>
            </a:extLst>
          </p:cNvPr>
          <p:cNvGrpSpPr>
            <a:grpSpLocks/>
          </p:cNvGrpSpPr>
          <p:nvPr/>
        </p:nvGrpSpPr>
        <p:grpSpPr bwMode="auto">
          <a:xfrm>
            <a:off x="5425831" y="2249487"/>
            <a:ext cx="2057400" cy="2362200"/>
            <a:chOff x="2976" y="2688"/>
            <a:chExt cx="1296" cy="1488"/>
          </a:xfrm>
        </p:grpSpPr>
        <p:sp>
          <p:nvSpPr>
            <p:cNvPr id="16" name="AutoShape 31">
              <a:extLst>
                <a:ext uri="{FF2B5EF4-FFF2-40B4-BE49-F238E27FC236}">
                  <a16:creationId xmlns:a16="http://schemas.microsoft.com/office/drawing/2014/main" id="{C0ECB00D-4FF4-48DE-BF76-D2110D432671}"/>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7" name="AutoShape 32">
              <a:extLst>
                <a:ext uri="{FF2B5EF4-FFF2-40B4-BE49-F238E27FC236}">
                  <a16:creationId xmlns:a16="http://schemas.microsoft.com/office/drawing/2014/main" id="{4932DDED-38ED-42DB-823A-5DA59AA461D4}"/>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6" name="Rectangle 5">
            <a:extLst>
              <a:ext uri="{FF2B5EF4-FFF2-40B4-BE49-F238E27FC236}">
                <a16:creationId xmlns:a16="http://schemas.microsoft.com/office/drawing/2014/main" id="{EB240045-56DB-409F-B07F-1A67EE75F670}"/>
              </a:ext>
            </a:extLst>
          </p:cNvPr>
          <p:cNvSpPr/>
          <p:nvPr/>
        </p:nvSpPr>
        <p:spPr>
          <a:xfrm>
            <a:off x="975141" y="1360708"/>
            <a:ext cx="1210872" cy="393664"/>
          </a:xfrm>
          <a:prstGeom prst="rect">
            <a:avLst/>
          </a:prstGeom>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Câu</a:t>
            </a:r>
            <a:r>
              <a:rPr kumimoji="0" lang="en-US" sz="1800" b="1"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1"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Hỏi</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 name="Rectangle: Rounded Corners 6">
            <a:extLst>
              <a:ext uri="{FF2B5EF4-FFF2-40B4-BE49-F238E27FC236}">
                <a16:creationId xmlns:a16="http://schemas.microsoft.com/office/drawing/2014/main" id="{77C47686-F59E-42D1-ABED-7CDF1310B0DC}"/>
              </a:ext>
            </a:extLst>
          </p:cNvPr>
          <p:cNvSpPr/>
          <p:nvPr/>
        </p:nvSpPr>
        <p:spPr>
          <a:xfrm>
            <a:off x="715291" y="1988820"/>
            <a:ext cx="4183380" cy="976302"/>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(TH1) </a:t>
            </a:r>
            <a:r>
              <a:rPr lang="en-US" sz="2000" dirty="0" err="1">
                <a:solidFill>
                  <a:srgbClr val="002060"/>
                </a:solidFill>
                <a:latin typeface="Roboto" panose="02000000000000000000" pitchFamily="2" charset="0"/>
                <a:cs typeface="#9Slide03 Arima Madurai ExtraBo" panose="00000900000000000000" pitchFamily="2" charset="0"/>
              </a:rPr>
              <a:t>Mực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nước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trong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thay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đổi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như</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thế</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nào</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Giải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thích</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28" name="Rectangle: Rounded Corners 27">
            <a:extLst>
              <a:ext uri="{FF2B5EF4-FFF2-40B4-BE49-F238E27FC236}">
                <a16:creationId xmlns:a16="http://schemas.microsoft.com/office/drawing/2014/main" id="{656AE236-EF9B-47A6-994E-270B06AC8793}"/>
              </a:ext>
            </a:extLst>
          </p:cNvPr>
          <p:cNvSpPr/>
          <p:nvPr/>
        </p:nvSpPr>
        <p:spPr>
          <a:xfrm>
            <a:off x="730531" y="3294061"/>
            <a:ext cx="4183380" cy="1199881"/>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(TH2) </a:t>
            </a:r>
            <a:r>
              <a:rPr lang="en-US" sz="2000" dirty="0">
                <a:solidFill>
                  <a:srgbClr val="002060"/>
                </a:solidFill>
                <a:latin typeface="Roboto" panose="02000000000000000000" pitchFamily="2" charset="0"/>
                <a:cs typeface="#9Slide03 Arima Madurai ExtraBo" panose="00000900000000000000" pitchFamily="2" charset="0"/>
              </a:rPr>
              <a:t>Khi </a:t>
            </a:r>
            <a:r>
              <a:rPr lang="en-US" sz="2000" dirty="0" err="1">
                <a:solidFill>
                  <a:srgbClr val="002060"/>
                </a:solidFill>
                <a:latin typeface="Roboto" panose="02000000000000000000" pitchFamily="2" charset="0"/>
                <a:cs typeface="#9Slide03 Arima Madurai ExtraBo" panose="00000900000000000000" pitchFamily="2" charset="0"/>
              </a:rPr>
              <a:t>nhất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cốc</a:t>
            </a:r>
            <a:r>
              <a:rPr lang="en-US" sz="2000" dirty="0">
                <a:solidFill>
                  <a:srgbClr val="002060"/>
                </a:solidFill>
                <a:latin typeface="Roboto" panose="02000000000000000000" pitchFamily="2" charset="0"/>
                <a:cs typeface="#9Slide03 Arima Madurai ExtraBo" panose="00000900000000000000" pitchFamily="2" charset="0"/>
              </a:rPr>
              <a:t>, n</a:t>
            </a:r>
            <a:r>
              <a:rPr lang="vi-VN" sz="2000" dirty="0">
                <a:solidFill>
                  <a:srgbClr val="002060"/>
                </a:solidFill>
                <a:latin typeface="Roboto" panose="02000000000000000000" pitchFamily="2" charset="0"/>
                <a:cs typeface="#9Slide03 Arima Madurai ExtraBo" panose="00000900000000000000" pitchFamily="2" charset="0"/>
              </a:rPr>
              <a:t>ư</a:t>
            </a:r>
            <a:r>
              <a:rPr lang="en-US" sz="2000" dirty="0" err="1">
                <a:solidFill>
                  <a:srgbClr val="002060"/>
                </a:solidFill>
                <a:latin typeface="Roboto" panose="02000000000000000000" pitchFamily="2" charset="0"/>
                <a:cs typeface="#9Slide03 Arima Madurai ExtraBo" panose="00000900000000000000" pitchFamily="2" charset="0"/>
              </a:rPr>
              <a:t>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có</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chảy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hay </a:t>
            </a:r>
            <a:r>
              <a:rPr lang="en-US" sz="2000" dirty="0" err="1">
                <a:solidFill>
                  <a:srgbClr val="002060"/>
                </a:solidFill>
                <a:latin typeface="Roboto" panose="02000000000000000000" pitchFamily="2" charset="0"/>
                <a:cs typeface="#9Slide03 Arima Madurai ExtraBo" panose="00000900000000000000" pitchFamily="2" charset="0"/>
              </a:rPr>
              <a:t>không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pic>
        <p:nvPicPr>
          <p:cNvPr id="2" name="Picture 4">
            <a:extLst>
              <a:ext uri="{FF2B5EF4-FFF2-40B4-BE49-F238E27FC236}">
                <a16:creationId xmlns:a16="http://schemas.microsoft.com/office/drawing/2014/main" id="{7633512B-321F-6914-F628-96C3B5CA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71" y="1228412"/>
            <a:ext cx="603040" cy="603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629E46-2ACC-FAB3-A87E-15D002AAFC21}"/>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E3DC5732-FEFC-AA6F-4BBA-404737623BDC}"/>
              </a:ext>
            </a:extLst>
          </p:cNvPr>
          <p:cNvSpPr txBox="1"/>
          <p:nvPr/>
        </p:nvSpPr>
        <p:spPr>
          <a:xfrm>
            <a:off x="715291" y="305259"/>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3D26E265-9785-CA3C-CC3E-0F070121AAD6}"/>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9194B746-778D-9861-09A7-4CCB4D76027F}"/>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FB2A062F-A97D-E2AC-C2F9-4FD335D45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5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04699AED-BC4C-42CC-81E7-22423A89993A}"/>
              </a:ext>
            </a:extLst>
          </p:cNvPr>
          <p:cNvSpPr/>
          <p:nvPr/>
        </p:nvSpPr>
        <p:spPr>
          <a:xfrm>
            <a:off x="562929" y="1367637"/>
            <a:ext cx="5412076" cy="3254113"/>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Th1: Khi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không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bịt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đầu</a:t>
            </a:r>
            <a:r>
              <a:rPr lang="en-US" sz="2000" b="1" dirty="0">
                <a:solidFill>
                  <a:srgbClr val="002060"/>
                </a:solidFill>
                <a:latin typeface="Roboto Condensed" panose="02000000000000000000" pitchFamily="2" charset="0"/>
                <a:cs typeface="Times New Roman" pitchFamily="18" charset="0"/>
              </a:rPr>
              <a:t> </a:t>
            </a:r>
            <a:r>
              <a:rPr lang="en-US" sz="2000" b="1" dirty="0" err="1">
                <a:solidFill>
                  <a:srgbClr val="002060"/>
                </a:solidFill>
                <a:latin typeface="Roboto Condensed" panose="02000000000000000000" pitchFamily="2" charset="0"/>
                <a:cs typeface="Times New Roman" pitchFamily="18" charset="0"/>
              </a:rPr>
              <a:t>trên</a:t>
            </a:r>
            <a:r>
              <a:rPr lang="en-US" sz="2000" b="1" dirty="0">
                <a:solidFill>
                  <a:srgbClr val="002060"/>
                </a:solidFill>
                <a:latin typeface="Roboto Condensed" panose="02000000000000000000" pitchFamily="2" charset="0"/>
                <a:cs typeface="Times New Roman" pitchFamily="18" charset="0"/>
              </a:rPr>
              <a:t>. </a:t>
            </a:r>
          </a:p>
          <a:p>
            <a:pPr>
              <a:lnSpc>
                <a:spcPct val="150000"/>
              </a:lnSpc>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sẽ</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chảy</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ra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khỏi</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ống</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Vì</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tác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dụng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lên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cột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lúc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này</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bằng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khí</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quyển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nên</a:t>
            </a:r>
            <a:r>
              <a:rPr lang="en-US" sz="2000" b="1" dirty="0">
                <a:solidFill>
                  <a:srgbClr val="002060"/>
                </a:solidFill>
                <a:latin typeface="Roboto Condensed" panose="02000000000000000000" pitchFamily="2" charset="0"/>
                <a:cs typeface="Times New Roman" pitchFamily="18" charset="0"/>
              </a:rPr>
              <a:t> k</a:t>
            </a:r>
            <a:r>
              <a:rPr lang="vi-VN" sz="2000" b="1" dirty="0">
                <a:solidFill>
                  <a:srgbClr val="002060"/>
                </a:solidFill>
                <a:latin typeface="Roboto Condensed" panose="02000000000000000000" pitchFamily="2" charset="0"/>
                <a:cs typeface="Times New Roman" pitchFamily="18" charset="0"/>
              </a:rPr>
              <a:t>hi đó áp suất không khí trong ống cộng với áp suất cột nước trong ống lớn hơn áp suất khí quyển tại miệng ống bên dưới nên nước bị chảy xuống.</a:t>
            </a:r>
          </a:p>
        </p:txBody>
      </p:sp>
      <p:pic>
        <p:nvPicPr>
          <p:cNvPr id="29" name="Picture 60">
            <a:extLst>
              <a:ext uri="{FF2B5EF4-FFF2-40B4-BE49-F238E27FC236}">
                <a16:creationId xmlns:a16="http://schemas.microsoft.com/office/drawing/2014/main" id="{B5F82387-A43D-4BDE-961C-1FACB1F3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1676400"/>
            <a:ext cx="2490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4">
            <a:extLst>
              <a:ext uri="{FF2B5EF4-FFF2-40B4-BE49-F238E27FC236}">
                <a16:creationId xmlns:a16="http://schemas.microsoft.com/office/drawing/2014/main" id="{A6844920-58BF-4464-8FC3-C1F0EACD90DB}"/>
              </a:ext>
            </a:extLst>
          </p:cNvPr>
          <p:cNvSpPr>
            <a:spLocks noChangeShapeType="1"/>
          </p:cNvSpPr>
          <p:nvPr/>
        </p:nvSpPr>
        <p:spPr bwMode="auto">
          <a:xfrm>
            <a:off x="7186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1" name="Line 65">
            <a:extLst>
              <a:ext uri="{FF2B5EF4-FFF2-40B4-BE49-F238E27FC236}">
                <a16:creationId xmlns:a16="http://schemas.microsoft.com/office/drawing/2014/main" id="{628207F2-C3B4-42FE-BFB9-32319EF2F642}"/>
              </a:ext>
            </a:extLst>
          </p:cNvPr>
          <p:cNvSpPr>
            <a:spLocks noChangeShapeType="1"/>
          </p:cNvSpPr>
          <p:nvPr/>
        </p:nvSpPr>
        <p:spPr bwMode="auto">
          <a:xfrm>
            <a:off x="7313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2" name="Line 66">
            <a:extLst>
              <a:ext uri="{FF2B5EF4-FFF2-40B4-BE49-F238E27FC236}">
                <a16:creationId xmlns:a16="http://schemas.microsoft.com/office/drawing/2014/main" id="{D53BC10C-A75D-40A9-B3A8-9C2DD8A8FA0B}"/>
              </a:ext>
            </a:extLst>
          </p:cNvPr>
          <p:cNvSpPr>
            <a:spLocks noChangeShapeType="1"/>
          </p:cNvSpPr>
          <p:nvPr/>
        </p:nvSpPr>
        <p:spPr bwMode="auto">
          <a:xfrm flipV="1">
            <a:off x="7153275"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3" name="Line 67">
            <a:extLst>
              <a:ext uri="{FF2B5EF4-FFF2-40B4-BE49-F238E27FC236}">
                <a16:creationId xmlns:a16="http://schemas.microsoft.com/office/drawing/2014/main" id="{4630DB9F-9931-42E9-9277-E2B46379C97B}"/>
              </a:ext>
            </a:extLst>
          </p:cNvPr>
          <p:cNvSpPr>
            <a:spLocks noChangeShapeType="1"/>
          </p:cNvSpPr>
          <p:nvPr/>
        </p:nvSpPr>
        <p:spPr bwMode="auto">
          <a:xfrm flipV="1">
            <a:off x="7256463"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4" name="Group 68">
            <a:extLst>
              <a:ext uri="{FF2B5EF4-FFF2-40B4-BE49-F238E27FC236}">
                <a16:creationId xmlns:a16="http://schemas.microsoft.com/office/drawing/2014/main" id="{403743C6-8AA1-425D-A5A5-90EB9F4E1247}"/>
              </a:ext>
            </a:extLst>
          </p:cNvPr>
          <p:cNvGrpSpPr>
            <a:grpSpLocks/>
          </p:cNvGrpSpPr>
          <p:nvPr/>
        </p:nvGrpSpPr>
        <p:grpSpPr bwMode="auto">
          <a:xfrm>
            <a:off x="6778625" y="1400175"/>
            <a:ext cx="2365375" cy="2190750"/>
            <a:chOff x="2056" y="2666"/>
            <a:chExt cx="1496" cy="1354"/>
          </a:xfrm>
        </p:grpSpPr>
        <p:pic>
          <p:nvPicPr>
            <p:cNvPr id="35" name="Picture 69">
              <a:extLst>
                <a:ext uri="{FF2B5EF4-FFF2-40B4-BE49-F238E27FC236}">
                  <a16:creationId xmlns:a16="http://schemas.microsoft.com/office/drawing/2014/main" id="{8615894B-27A7-462B-81BA-733820308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0">
              <a:extLst>
                <a:ext uri="{FF2B5EF4-FFF2-40B4-BE49-F238E27FC236}">
                  <a16:creationId xmlns:a16="http://schemas.microsoft.com/office/drawing/2014/main" id="{76650ACF-9AF5-4205-9C45-B6F4B0485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71">
            <a:extLst>
              <a:ext uri="{FF2B5EF4-FFF2-40B4-BE49-F238E27FC236}">
                <a16:creationId xmlns:a16="http://schemas.microsoft.com/office/drawing/2014/main" id="{85E5F3FD-716C-40E1-8F44-B74D8C6E92D1}"/>
              </a:ext>
            </a:extLst>
          </p:cNvPr>
          <p:cNvSpPr>
            <a:spLocks noChangeArrowheads="1"/>
          </p:cNvSpPr>
          <p:nvPr/>
        </p:nvSpPr>
        <p:spPr bwMode="auto">
          <a:xfrm>
            <a:off x="7107238" y="2914650"/>
            <a:ext cx="149225" cy="681358"/>
          </a:xfrm>
          <a:prstGeom prst="rect">
            <a:avLst/>
          </a:prstGeom>
          <a:solidFill>
            <a:srgbClr val="0099FF">
              <a:alpha val="60001"/>
            </a:srgb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8" name="Group 84">
            <a:extLst>
              <a:ext uri="{FF2B5EF4-FFF2-40B4-BE49-F238E27FC236}">
                <a16:creationId xmlns:a16="http://schemas.microsoft.com/office/drawing/2014/main" id="{DA834B1D-ABA4-43DF-A479-B8AD2E7CB658}"/>
              </a:ext>
            </a:extLst>
          </p:cNvPr>
          <p:cNvGrpSpPr>
            <a:grpSpLocks/>
          </p:cNvGrpSpPr>
          <p:nvPr/>
        </p:nvGrpSpPr>
        <p:grpSpPr bwMode="auto">
          <a:xfrm>
            <a:off x="6209583" y="3144032"/>
            <a:ext cx="2045069" cy="1907087"/>
            <a:chOff x="2976" y="2688"/>
            <a:chExt cx="1296" cy="1488"/>
          </a:xfrm>
        </p:grpSpPr>
        <p:sp>
          <p:nvSpPr>
            <p:cNvPr id="39" name="AutoShape 85">
              <a:extLst>
                <a:ext uri="{FF2B5EF4-FFF2-40B4-BE49-F238E27FC236}">
                  <a16:creationId xmlns:a16="http://schemas.microsoft.com/office/drawing/2014/main" id="{E609DEFB-97D0-4A80-9BBF-3BA44F832CC7}"/>
                </a:ext>
              </a:extLst>
            </p:cNvPr>
            <p:cNvSpPr>
              <a:spLocks noChangeArrowheads="1"/>
            </p:cNvSpPr>
            <p:nvPr/>
          </p:nvSpPr>
          <p:spPr bwMode="auto">
            <a:xfrm>
              <a:off x="2976" y="3094"/>
              <a:ext cx="1296" cy="1082"/>
            </a:xfrm>
            <a:prstGeom prst="can">
              <a:avLst>
                <a:gd name="adj" fmla="val 31431"/>
              </a:avLst>
            </a:prstGeom>
            <a:solidFill>
              <a:srgbClr val="0099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0" name="AutoShape 86">
              <a:extLst>
                <a:ext uri="{FF2B5EF4-FFF2-40B4-BE49-F238E27FC236}">
                  <a16:creationId xmlns:a16="http://schemas.microsoft.com/office/drawing/2014/main" id="{FE92F43D-A13C-401F-AB9E-AA8918119EC7}"/>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41" name="Rectangle 87">
            <a:extLst>
              <a:ext uri="{FF2B5EF4-FFF2-40B4-BE49-F238E27FC236}">
                <a16:creationId xmlns:a16="http://schemas.microsoft.com/office/drawing/2014/main" id="{671B8A22-1791-4CFE-BBAF-8F1EECBB7172}"/>
              </a:ext>
            </a:extLst>
          </p:cNvPr>
          <p:cNvSpPr>
            <a:spLocks noChangeArrowheads="1"/>
          </p:cNvSpPr>
          <p:nvPr/>
        </p:nvSpPr>
        <p:spPr bwMode="auto">
          <a:xfrm rot="1015650">
            <a:off x="6957299" y="1466711"/>
            <a:ext cx="703832" cy="156548"/>
          </a:xfrm>
          <a:custGeom>
            <a:avLst/>
            <a:gdLst>
              <a:gd name="connsiteX0" fmla="*/ 0 w 510405"/>
              <a:gd name="connsiteY0" fmla="*/ 0 h 134578"/>
              <a:gd name="connsiteX1" fmla="*/ 510405 w 510405"/>
              <a:gd name="connsiteY1" fmla="*/ 0 h 134578"/>
              <a:gd name="connsiteX2" fmla="*/ 510405 w 510405"/>
              <a:gd name="connsiteY2" fmla="*/ 134578 h 134578"/>
              <a:gd name="connsiteX3" fmla="*/ 0 w 510405"/>
              <a:gd name="connsiteY3" fmla="*/ 134578 h 134578"/>
              <a:gd name="connsiteX4" fmla="*/ 0 w 510405"/>
              <a:gd name="connsiteY4" fmla="*/ 0 h 134578"/>
              <a:gd name="connsiteX0" fmla="*/ 0 w 566494"/>
              <a:gd name="connsiteY0" fmla="*/ 0 h 134578"/>
              <a:gd name="connsiteX1" fmla="*/ 510405 w 566494"/>
              <a:gd name="connsiteY1" fmla="*/ 0 h 134578"/>
              <a:gd name="connsiteX2" fmla="*/ 566494 w 566494"/>
              <a:gd name="connsiteY2" fmla="*/ 98912 h 134578"/>
              <a:gd name="connsiteX3" fmla="*/ 0 w 566494"/>
              <a:gd name="connsiteY3" fmla="*/ 134578 h 134578"/>
              <a:gd name="connsiteX4" fmla="*/ 0 w 566494"/>
              <a:gd name="connsiteY4" fmla="*/ 0 h 134578"/>
              <a:gd name="connsiteX0" fmla="*/ 0 w 566494"/>
              <a:gd name="connsiteY0" fmla="*/ 0 h 136489"/>
              <a:gd name="connsiteX1" fmla="*/ 510405 w 566494"/>
              <a:gd name="connsiteY1" fmla="*/ 0 h 136489"/>
              <a:gd name="connsiteX2" fmla="*/ 566494 w 566494"/>
              <a:gd name="connsiteY2" fmla="*/ 98912 h 136489"/>
              <a:gd name="connsiteX3" fmla="*/ 0 w 566494"/>
              <a:gd name="connsiteY3" fmla="*/ 134578 h 136489"/>
              <a:gd name="connsiteX4" fmla="*/ 0 w 566494"/>
              <a:gd name="connsiteY4" fmla="*/ 0 h 136489"/>
              <a:gd name="connsiteX0" fmla="*/ 0 w 636051"/>
              <a:gd name="connsiteY0" fmla="*/ 0 h 141474"/>
              <a:gd name="connsiteX1" fmla="*/ 510405 w 636051"/>
              <a:gd name="connsiteY1" fmla="*/ 0 h 141474"/>
              <a:gd name="connsiteX2" fmla="*/ 636051 w 636051"/>
              <a:gd name="connsiteY2" fmla="*/ 107495 h 141474"/>
              <a:gd name="connsiteX3" fmla="*/ 0 w 636051"/>
              <a:gd name="connsiteY3" fmla="*/ 134578 h 141474"/>
              <a:gd name="connsiteX4" fmla="*/ 0 w 636051"/>
              <a:gd name="connsiteY4" fmla="*/ 0 h 141474"/>
              <a:gd name="connsiteX0" fmla="*/ 41289 w 677340"/>
              <a:gd name="connsiteY0" fmla="*/ 0 h 141474"/>
              <a:gd name="connsiteX1" fmla="*/ 551694 w 677340"/>
              <a:gd name="connsiteY1" fmla="*/ 0 h 141474"/>
              <a:gd name="connsiteX2" fmla="*/ 677340 w 677340"/>
              <a:gd name="connsiteY2" fmla="*/ 107495 h 141474"/>
              <a:gd name="connsiteX3" fmla="*/ 41289 w 677340"/>
              <a:gd name="connsiteY3" fmla="*/ 134578 h 141474"/>
              <a:gd name="connsiteX4" fmla="*/ 0 w 677340"/>
              <a:gd name="connsiteY4" fmla="*/ 76039 h 141474"/>
              <a:gd name="connsiteX5" fmla="*/ 41289 w 677340"/>
              <a:gd name="connsiteY5" fmla="*/ 0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40" h="141474">
                <a:moveTo>
                  <a:pt x="41289" y="0"/>
                </a:moveTo>
                <a:lnTo>
                  <a:pt x="551694" y="0"/>
                </a:lnTo>
                <a:lnTo>
                  <a:pt x="677340" y="107495"/>
                </a:lnTo>
                <a:cubicBezTo>
                  <a:pt x="474747" y="171922"/>
                  <a:pt x="230120" y="122689"/>
                  <a:pt x="41289" y="134578"/>
                </a:cubicBezTo>
                <a:cubicBezTo>
                  <a:pt x="40599" y="117285"/>
                  <a:pt x="690" y="93332"/>
                  <a:pt x="0" y="76039"/>
                </a:cubicBezTo>
                <a:lnTo>
                  <a:pt x="41289" y="0"/>
                </a:lnTo>
                <a:close/>
              </a:path>
            </a:pathLst>
          </a:custGeom>
          <a:solidFill>
            <a:srgbClr val="D06147"/>
          </a:solidFill>
          <a:ln w="9525" algn="ctr">
            <a:solidFill>
              <a:srgbClr val="D06147"/>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2" name="Rectangle 88">
            <a:extLst>
              <a:ext uri="{FF2B5EF4-FFF2-40B4-BE49-F238E27FC236}">
                <a16:creationId xmlns:a16="http://schemas.microsoft.com/office/drawing/2014/main" id="{FE15FF06-0851-43CF-9089-5D4D562608EE}"/>
              </a:ext>
            </a:extLst>
          </p:cNvPr>
          <p:cNvSpPr>
            <a:spLocks noChangeArrowheads="1"/>
          </p:cNvSpPr>
          <p:nvPr/>
        </p:nvSpPr>
        <p:spPr bwMode="auto">
          <a:xfrm rot="946845" flipV="1">
            <a:off x="6923441" y="1655675"/>
            <a:ext cx="677214" cy="68205"/>
          </a:xfrm>
          <a:custGeom>
            <a:avLst/>
            <a:gdLst>
              <a:gd name="connsiteX0" fmla="*/ 0 w 533400"/>
              <a:gd name="connsiteY0" fmla="*/ 0 h 113290"/>
              <a:gd name="connsiteX1" fmla="*/ 533400 w 533400"/>
              <a:gd name="connsiteY1" fmla="*/ 0 h 113290"/>
              <a:gd name="connsiteX2" fmla="*/ 533400 w 533400"/>
              <a:gd name="connsiteY2" fmla="*/ 113290 h 113290"/>
              <a:gd name="connsiteX3" fmla="*/ 0 w 533400"/>
              <a:gd name="connsiteY3" fmla="*/ 113290 h 113290"/>
              <a:gd name="connsiteX4" fmla="*/ 0 w 533400"/>
              <a:gd name="connsiteY4" fmla="*/ 0 h 113290"/>
              <a:gd name="connsiteX0" fmla="*/ 0 w 533400"/>
              <a:gd name="connsiteY0" fmla="*/ 0 h 113290"/>
              <a:gd name="connsiteX1" fmla="*/ 455397 w 533400"/>
              <a:gd name="connsiteY1" fmla="*/ 32113 h 113290"/>
              <a:gd name="connsiteX2" fmla="*/ 533400 w 533400"/>
              <a:gd name="connsiteY2" fmla="*/ 113290 h 113290"/>
              <a:gd name="connsiteX3" fmla="*/ 0 w 533400"/>
              <a:gd name="connsiteY3" fmla="*/ 113290 h 113290"/>
              <a:gd name="connsiteX4" fmla="*/ 0 w 533400"/>
              <a:gd name="connsiteY4" fmla="*/ 0 h 113290"/>
              <a:gd name="connsiteX0" fmla="*/ 0 w 677214"/>
              <a:gd name="connsiteY0" fmla="*/ 0 h 113290"/>
              <a:gd name="connsiteX1" fmla="*/ 455397 w 677214"/>
              <a:gd name="connsiteY1" fmla="*/ 32113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26564 w 677214"/>
              <a:gd name="connsiteY0" fmla="*/ 0 h 155018"/>
              <a:gd name="connsiteX1" fmla="*/ 562837 w 677214"/>
              <a:gd name="connsiteY1" fmla="*/ 94355 h 155018"/>
              <a:gd name="connsiteX2" fmla="*/ 677214 w 677214"/>
              <a:gd name="connsiteY2" fmla="*/ 151350 h 155018"/>
              <a:gd name="connsiteX3" fmla="*/ 0 w 677214"/>
              <a:gd name="connsiteY3" fmla="*/ 155018 h 155018"/>
              <a:gd name="connsiteX4" fmla="*/ 26564 w 677214"/>
              <a:gd name="connsiteY4" fmla="*/ 0 h 155018"/>
              <a:gd name="connsiteX0" fmla="*/ 26564 w 677214"/>
              <a:gd name="connsiteY0" fmla="*/ 2149 h 157167"/>
              <a:gd name="connsiteX1" fmla="*/ 562837 w 677214"/>
              <a:gd name="connsiteY1" fmla="*/ 96504 h 157167"/>
              <a:gd name="connsiteX2" fmla="*/ 677214 w 677214"/>
              <a:gd name="connsiteY2" fmla="*/ 153499 h 157167"/>
              <a:gd name="connsiteX3" fmla="*/ 0 w 677214"/>
              <a:gd name="connsiteY3" fmla="*/ 157167 h 157167"/>
              <a:gd name="connsiteX4" fmla="*/ 26564 w 677214"/>
              <a:gd name="connsiteY4" fmla="*/ 2149 h 15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14" h="157167">
                <a:moveTo>
                  <a:pt x="26564" y="2149"/>
                </a:moveTo>
                <a:cubicBezTo>
                  <a:pt x="164619" y="-14007"/>
                  <a:pt x="413581" y="65185"/>
                  <a:pt x="562837" y="96504"/>
                </a:cubicBezTo>
                <a:lnTo>
                  <a:pt x="677214" y="153499"/>
                </a:lnTo>
                <a:lnTo>
                  <a:pt x="0" y="157167"/>
                </a:lnTo>
                <a:lnTo>
                  <a:pt x="26564" y="2149"/>
                </a:lnTo>
                <a:close/>
              </a:path>
            </a:pathLst>
          </a:custGeom>
          <a:solidFill>
            <a:schemeClr val="bg1"/>
          </a:solidFill>
          <a:ln w="9525" algn="ctr">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2A8596F-0CC6-4698-B88E-09B693167A05}"/>
              </a:ext>
            </a:extLst>
          </p:cNvPr>
          <p:cNvSpPr/>
          <p:nvPr/>
        </p:nvSpPr>
        <p:spPr>
          <a:xfrm>
            <a:off x="6950388" y="3581795"/>
            <a:ext cx="487995" cy="864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1C95B47E-DCEF-7AE6-EF1E-EA0B9CBDDAF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6" name="TextBox 5">
            <a:extLst>
              <a:ext uri="{FF2B5EF4-FFF2-40B4-BE49-F238E27FC236}">
                <a16:creationId xmlns:a16="http://schemas.microsoft.com/office/drawing/2014/main" id="{5A676A7E-2DC1-3BA9-6888-4A71A62F609A}"/>
              </a:ext>
            </a:extLst>
          </p:cNvPr>
          <p:cNvSpPr txBox="1"/>
          <p:nvPr/>
        </p:nvSpPr>
        <p:spPr>
          <a:xfrm>
            <a:off x="715291" y="305259"/>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E472E789-7D6D-1C2E-92E1-6F9AD23A406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F85600B5-F6F6-CD58-AC3A-FCC937B753DD}"/>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1E3E4398-EB2E-AFD5-A8A9-7ACE6D0D3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9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edge">
                                      <p:cBhvr>
                                        <p:cTn id="9" dur="500"/>
                                        <p:tgtEl>
                                          <p:spTgt spid="41"/>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4)">
                                      <p:cBhvr>
                                        <p:cTn id="12" dur="500"/>
                                        <p:tgtEl>
                                          <p:spTgt spid="42"/>
                                        </p:tgtEl>
                                      </p:cBhvr>
                                    </p:animEffect>
                                  </p:childTnLst>
                                </p:cTn>
                              </p:par>
                              <p:par>
                                <p:cTn id="13" presetID="23" presetClass="entr" presetSubtype="16" repeatCount="3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repeatCount="3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repeatCount="3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childTnLst>
                                </p:cTn>
                              </p:par>
                              <p:par>
                                <p:cTn id="25" presetID="23" presetClass="entr" presetSubtype="16" repeatCount="300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42" presetClass="path" presetSubtype="0" accel="50000" decel="50000" fill="hold" grpId="0" nodeType="afterEffect">
                                  <p:stCondLst>
                                    <p:cond delay="500"/>
                                  </p:stCondLst>
                                  <p:childTnLst>
                                    <p:animMotion origin="layout" path="M 3.33333E-6 3.95062E-6 L -0.00018 0.19105 " pathEditMode="relative" rAng="0" ptsTypes="AA">
                                      <p:cBhvr>
                                        <p:cTn id="31" dur="1000" fill="hold"/>
                                        <p:tgtEl>
                                          <p:spTgt spid="37"/>
                                        </p:tgtEl>
                                        <p:attrNameLst>
                                          <p:attrName>ppt_x</p:attrName>
                                          <p:attrName>ppt_y</p:attrName>
                                        </p:attrNameLst>
                                      </p:cBhvr>
                                      <p:rCtr x="-17" y="9537"/>
                                    </p:animMotion>
                                  </p:childTnLst>
                                </p:cTn>
                              </p:par>
                            </p:childTnLst>
                          </p:cTn>
                        </p:par>
                        <p:par>
                          <p:cTn id="32" fill="hold">
                            <p:stCondLst>
                              <p:cond delay="3000"/>
                            </p:stCondLst>
                            <p:childTnLst>
                              <p:par>
                                <p:cTn id="33" presetID="42" presetClass="exit" presetSubtype="0" fill="hold" grpId="1" nodeType="afterEffect">
                                  <p:stCondLst>
                                    <p:cond delay="0"/>
                                  </p:stCondLst>
                                  <p:childTnLst>
                                    <p:animEffect transition="out" filter="fade">
                                      <p:cBhvr>
                                        <p:cTn id="34" dur="500"/>
                                        <p:tgtEl>
                                          <p:spTgt spid="37"/>
                                        </p:tgtEl>
                                      </p:cBhvr>
                                    </p:animEffect>
                                    <p:anim calcmode="lin" valueType="num">
                                      <p:cBhvr>
                                        <p:cTn id="35" dur="500"/>
                                        <p:tgtEl>
                                          <p:spTgt spid="37"/>
                                        </p:tgtEl>
                                        <p:attrNameLst>
                                          <p:attrName>ppt_x</p:attrName>
                                        </p:attrNameLst>
                                      </p:cBhvr>
                                      <p:tavLst>
                                        <p:tav tm="0">
                                          <p:val>
                                            <p:strVal val="ppt_x"/>
                                          </p:val>
                                        </p:tav>
                                        <p:tav tm="100000">
                                          <p:val>
                                            <p:strVal val="ppt_x"/>
                                          </p:val>
                                        </p:tav>
                                      </p:tavLst>
                                    </p:anim>
                                    <p:anim calcmode="lin" valueType="num">
                                      <p:cBhvr>
                                        <p:cTn id="36" dur="500"/>
                                        <p:tgtEl>
                                          <p:spTgt spid="37"/>
                                        </p:tgtEl>
                                        <p:attrNameLst>
                                          <p:attrName>ppt_y</p:attrName>
                                        </p:attrNameLst>
                                      </p:cBhvr>
                                      <p:tavLst>
                                        <p:tav tm="0">
                                          <p:val>
                                            <p:strVal val="ppt_y"/>
                                          </p:val>
                                        </p:tav>
                                        <p:tav tm="100000">
                                          <p:val>
                                            <p:strVal val="ppt_y+.1"/>
                                          </p:val>
                                        </p:tav>
                                      </p:tavLst>
                                    </p:anim>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7" grpId="1" animBg="1"/>
      <p:bldP spid="41" grpId="0" animBg="1"/>
      <p:bldP spid="4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grpSp>
        <p:nvGrpSpPr>
          <p:cNvPr id="9" name="Group 8">
            <a:extLst>
              <a:ext uri="{FF2B5EF4-FFF2-40B4-BE49-F238E27FC236}">
                <a16:creationId xmlns:a16="http://schemas.microsoft.com/office/drawing/2014/main" id="{6F1CB46B-6CE2-61EE-ACF3-3EEC59FBD0D9}"/>
              </a:ext>
            </a:extLst>
          </p:cNvPr>
          <p:cNvGrpSpPr/>
          <p:nvPr/>
        </p:nvGrpSpPr>
        <p:grpSpPr>
          <a:xfrm>
            <a:off x="1878669" y="1686394"/>
            <a:ext cx="1514006" cy="1514006"/>
            <a:chOff x="1878669" y="1686394"/>
            <a:chExt cx="1514006" cy="1514006"/>
          </a:xfrm>
        </p:grpSpPr>
        <p:sp>
          <p:nvSpPr>
            <p:cNvPr id="6" name="Oval 5">
              <a:extLst>
                <a:ext uri="{FF2B5EF4-FFF2-40B4-BE49-F238E27FC236}">
                  <a16:creationId xmlns:a16="http://schemas.microsoft.com/office/drawing/2014/main" id="{8F64B690-6E09-0DE0-5F6E-DD92C0E82DA3}"/>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708B40-0FCC-E723-7FD6-CD7F204C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8B7A8EB-ECD7-3274-A654-0E5BF4CD0166}"/>
              </a:ext>
            </a:extLst>
          </p:cNvPr>
          <p:cNvGrpSpPr/>
          <p:nvPr/>
        </p:nvGrpSpPr>
        <p:grpSpPr>
          <a:xfrm>
            <a:off x="5751326" y="1686394"/>
            <a:ext cx="1514006" cy="1514006"/>
            <a:chOff x="5751326" y="1686394"/>
            <a:chExt cx="1514006" cy="1514006"/>
          </a:xfrm>
        </p:grpSpPr>
        <p:sp>
          <p:nvSpPr>
            <p:cNvPr id="3" name="Oval 2">
              <a:extLst>
                <a:ext uri="{FF2B5EF4-FFF2-40B4-BE49-F238E27FC236}">
                  <a16:creationId xmlns:a16="http://schemas.microsoft.com/office/drawing/2014/main" id="{AF9E7903-3BCE-A378-79B1-9332670C8D0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9E095196-8D47-96BE-72B6-8B076D32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Lỏng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Khí</a:t>
            </a:r>
            <a:endParaRPr lang="en-US" sz="3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6C748463-3EF6-49A1-8924-9901747A39AD}"/>
              </a:ext>
            </a:extLst>
          </p:cNvPr>
          <p:cNvSpPr/>
          <p:nvPr/>
        </p:nvSpPr>
        <p:spPr>
          <a:xfrm>
            <a:off x="549219" y="2186326"/>
            <a:ext cx="4528899" cy="1717676"/>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TH2: Khi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bịt</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đầu</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trên</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của</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Nước</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không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chảy</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ra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khỏi</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ống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vì</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bên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trong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nhỏ</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hơn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khí</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quyển</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endParaRPr>
          </a:p>
        </p:txBody>
      </p:sp>
      <p:pic>
        <p:nvPicPr>
          <p:cNvPr id="20" name="Picture 29">
            <a:extLst>
              <a:ext uri="{FF2B5EF4-FFF2-40B4-BE49-F238E27FC236}">
                <a16:creationId xmlns:a16="http://schemas.microsoft.com/office/drawing/2014/main" id="{172D6209-D4D0-4747-B000-A489FE4F5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019810"/>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1">
            <a:extLst>
              <a:ext uri="{FF2B5EF4-FFF2-40B4-BE49-F238E27FC236}">
                <a16:creationId xmlns:a16="http://schemas.microsoft.com/office/drawing/2014/main" id="{F6A3D850-9133-4352-A9E2-94817C90EF10}"/>
              </a:ext>
            </a:extLst>
          </p:cNvPr>
          <p:cNvGrpSpPr>
            <a:grpSpLocks/>
          </p:cNvGrpSpPr>
          <p:nvPr/>
        </p:nvGrpSpPr>
        <p:grpSpPr bwMode="auto">
          <a:xfrm>
            <a:off x="6032500" y="2781300"/>
            <a:ext cx="2057400" cy="2362200"/>
            <a:chOff x="2976" y="2688"/>
            <a:chExt cx="1296" cy="1488"/>
          </a:xfrm>
        </p:grpSpPr>
        <p:sp>
          <p:nvSpPr>
            <p:cNvPr id="22" name="AutoShape 31">
              <a:extLst>
                <a:ext uri="{FF2B5EF4-FFF2-40B4-BE49-F238E27FC236}">
                  <a16:creationId xmlns:a16="http://schemas.microsoft.com/office/drawing/2014/main" id="{3318B7B8-50C7-4065-9EAF-69AC447C9895}"/>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3" name="AutoShape 32">
              <a:extLst>
                <a:ext uri="{FF2B5EF4-FFF2-40B4-BE49-F238E27FC236}">
                  <a16:creationId xmlns:a16="http://schemas.microsoft.com/office/drawing/2014/main" id="{BA4B2A7F-416F-44BE-883A-8079E611C24F}"/>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24" name="Line 33">
            <a:extLst>
              <a:ext uri="{FF2B5EF4-FFF2-40B4-BE49-F238E27FC236}">
                <a16:creationId xmlns:a16="http://schemas.microsoft.com/office/drawing/2014/main" id="{A98947CA-B5D4-4765-A635-12872FA9BDDE}"/>
              </a:ext>
            </a:extLst>
          </p:cNvPr>
          <p:cNvSpPr>
            <a:spLocks noChangeShapeType="1"/>
          </p:cNvSpPr>
          <p:nvPr/>
        </p:nvSpPr>
        <p:spPr bwMode="auto">
          <a:xfrm flipH="1" flipV="1">
            <a:off x="6971246" y="3244499"/>
            <a:ext cx="3486" cy="379054"/>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5" name="Line 34">
            <a:extLst>
              <a:ext uri="{FF2B5EF4-FFF2-40B4-BE49-F238E27FC236}">
                <a16:creationId xmlns:a16="http://schemas.microsoft.com/office/drawing/2014/main" id="{30090472-9300-40E3-9454-A131544D7044}"/>
              </a:ext>
            </a:extLst>
          </p:cNvPr>
          <p:cNvSpPr>
            <a:spLocks noChangeShapeType="1"/>
          </p:cNvSpPr>
          <p:nvPr/>
        </p:nvSpPr>
        <p:spPr bwMode="auto">
          <a:xfrm flipH="1" flipV="1">
            <a:off x="6827763" y="3239230"/>
            <a:ext cx="10782" cy="374596"/>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6" name="Line 35">
            <a:extLst>
              <a:ext uri="{FF2B5EF4-FFF2-40B4-BE49-F238E27FC236}">
                <a16:creationId xmlns:a16="http://schemas.microsoft.com/office/drawing/2014/main" id="{34B458CE-9188-47F9-AB48-7D199935B23B}"/>
              </a:ext>
            </a:extLst>
          </p:cNvPr>
          <p:cNvSpPr>
            <a:spLocks noChangeShapeType="1"/>
          </p:cNvSpPr>
          <p:nvPr/>
        </p:nvSpPr>
        <p:spPr bwMode="auto">
          <a:xfrm>
            <a:off x="6899910" y="2960370"/>
            <a:ext cx="0" cy="228600"/>
          </a:xfrm>
          <a:prstGeom prst="line">
            <a:avLst/>
          </a:prstGeom>
          <a:noFill/>
          <a:ln w="28575">
            <a:solidFill>
              <a:srgbClr val="CC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7" name="Text Box 37">
            <a:extLst>
              <a:ext uri="{FF2B5EF4-FFF2-40B4-BE49-F238E27FC236}">
                <a16:creationId xmlns:a16="http://schemas.microsoft.com/office/drawing/2014/main" id="{CFB888BF-565C-4EFE-A4AA-C3AC9475519A}"/>
              </a:ext>
            </a:extLst>
          </p:cNvPr>
          <p:cNvSpPr txBox="1">
            <a:spLocks noChangeArrowheads="1"/>
          </p:cNvSpPr>
          <p:nvPr/>
        </p:nvSpPr>
        <p:spPr bwMode="auto">
          <a:xfrm>
            <a:off x="6228702" y="3605232"/>
            <a:ext cx="1791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Áp</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suất</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khí</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quyển</a:t>
            </a:r>
            <a:endPar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endParaRPr>
          </a:p>
        </p:txBody>
      </p:sp>
      <p:sp>
        <p:nvSpPr>
          <p:cNvPr id="3" name="TextBox 2">
            <a:extLst>
              <a:ext uri="{FF2B5EF4-FFF2-40B4-BE49-F238E27FC236}">
                <a16:creationId xmlns:a16="http://schemas.microsoft.com/office/drawing/2014/main" id="{87558FD3-7C4A-D11A-BC1D-D2A21951DC6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3DF826DF-50B3-1E4D-9A65-DE95B06E12EC}"/>
              </a:ext>
            </a:extLst>
          </p:cNvPr>
          <p:cNvSpPr txBox="1"/>
          <p:nvPr/>
        </p:nvSpPr>
        <p:spPr>
          <a:xfrm>
            <a:off x="672224" y="268707"/>
            <a:ext cx="2897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B967EE24-CD17-6C66-993C-C9D9CC681CE8}"/>
              </a:ext>
            </a:extLst>
          </p:cNvPr>
          <p:cNvGrpSpPr/>
          <p:nvPr/>
        </p:nvGrpSpPr>
        <p:grpSpPr>
          <a:xfrm>
            <a:off x="397190" y="243662"/>
            <a:ext cx="479736" cy="479736"/>
            <a:chOff x="5751326" y="1686394"/>
            <a:chExt cx="1514006" cy="1514006"/>
          </a:xfrm>
        </p:grpSpPr>
        <p:sp>
          <p:nvSpPr>
            <p:cNvPr id="8" name="Oval 7">
              <a:extLst>
                <a:ext uri="{FF2B5EF4-FFF2-40B4-BE49-F238E27FC236}">
                  <a16:creationId xmlns:a16="http://schemas.microsoft.com/office/drawing/2014/main" id="{A3E99136-60CA-8073-285B-01366A039C7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588FC447-3BE1-C51B-28A8-66335EED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02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1000"/>
                            </p:stCondLst>
                            <p:childTnLst>
                              <p:par>
                                <p:cTn id="24" presetID="58" presetClass="entr" presetSubtype="0" accel="10000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 fill="hold"/>
                                        <p:tgtEl>
                                          <p:spTgt spid="27"/>
                                        </p:tgtEl>
                                        <p:attrNameLst>
                                          <p:attrName>ppt_w</p:attrName>
                                        </p:attrNameLst>
                                      </p:cBhvr>
                                      <p:tavLst>
                                        <p:tav tm="0">
                                          <p:val>
                                            <p:strVal val="#ppt_w*2.5"/>
                                          </p:val>
                                        </p:tav>
                                        <p:tav tm="100000">
                                          <p:val>
                                            <p:strVal val="#ppt_w"/>
                                          </p:val>
                                        </p:tav>
                                      </p:tavLst>
                                    </p:anim>
                                    <p:anim calcmode="lin" valueType="num">
                                      <p:cBhvr>
                                        <p:cTn id="27" dur="10" fill="hold"/>
                                        <p:tgtEl>
                                          <p:spTgt spid="27"/>
                                        </p:tgtEl>
                                        <p:attrNameLst>
                                          <p:attrName>ppt_h</p:attrName>
                                        </p:attrNameLst>
                                      </p:cBhvr>
                                      <p:tavLst>
                                        <p:tav tm="0">
                                          <p:val>
                                            <p:strVal val="#ppt_h*0.01"/>
                                          </p:val>
                                        </p:tav>
                                        <p:tav tm="100000">
                                          <p:val>
                                            <p:strVal val="#ppt_h"/>
                                          </p:val>
                                        </p:tav>
                                      </p:tavLst>
                                    </p:anim>
                                    <p:anim calcmode="lin" valueType="num">
                                      <p:cBhvr>
                                        <p:cTn id="28" dur="10" fill="hold"/>
                                        <p:tgtEl>
                                          <p:spTgt spid="27"/>
                                        </p:tgtEl>
                                        <p:attrNameLst>
                                          <p:attrName>ppt_x</p:attrName>
                                        </p:attrNameLst>
                                      </p:cBhvr>
                                      <p:tavLst>
                                        <p:tav tm="0">
                                          <p:val>
                                            <p:strVal val="#ppt_x"/>
                                          </p:val>
                                        </p:tav>
                                        <p:tav tm="100000">
                                          <p:val>
                                            <p:strVal val="#ppt_x"/>
                                          </p:val>
                                        </p:tav>
                                      </p:tavLst>
                                    </p:anim>
                                    <p:anim calcmode="lin" valueType="num">
                                      <p:cBhvr>
                                        <p:cTn id="29" dur="10" fill="hold"/>
                                        <p:tgtEl>
                                          <p:spTgt spid="27"/>
                                        </p:tgtEl>
                                        <p:attrNameLst>
                                          <p:attrName>ppt_y</p:attrName>
                                        </p:attrNameLst>
                                      </p:cBhvr>
                                      <p:tavLst>
                                        <p:tav tm="0">
                                          <p:val>
                                            <p:strVal val="#ppt_h+1"/>
                                          </p:val>
                                        </p:tav>
                                        <p:tav tm="100000">
                                          <p:val>
                                            <p:strVal val="#ppt_y"/>
                                          </p:val>
                                        </p:tav>
                                      </p:tavLst>
                                    </p:anim>
                                    <p:animEffect transition="in" filter="fade">
                                      <p:cBhvr>
                                        <p:cTn id="30"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1282B-92B9-A20D-A831-31881FBEDAAE}"/>
              </a:ext>
            </a:extLst>
          </p:cNvPr>
          <p:cNvSpPr/>
          <p:nvPr/>
        </p:nvSpPr>
        <p:spPr>
          <a:xfrm>
            <a:off x="2797077" y="894813"/>
            <a:ext cx="4863519" cy="498540"/>
          </a:xfrm>
          <a:prstGeom prst="roundRect">
            <a:avLst/>
          </a:prstGeom>
          <a:ln>
            <a:solidFill>
              <a:schemeClr val="accent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Nêu</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ví</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dụ</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tồn</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quyển</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p>
        </p:txBody>
      </p:sp>
      <p:sp>
        <p:nvSpPr>
          <p:cNvPr id="3" name="Rectangle 2">
            <a:extLst>
              <a:ext uri="{FF2B5EF4-FFF2-40B4-BE49-F238E27FC236}">
                <a16:creationId xmlns:a16="http://schemas.microsoft.com/office/drawing/2014/main" id="{765B1842-EF8B-BB13-556E-7A53D8912E6F}"/>
              </a:ext>
            </a:extLst>
          </p:cNvPr>
          <p:cNvSpPr/>
          <p:nvPr/>
        </p:nvSpPr>
        <p:spPr>
          <a:xfrm>
            <a:off x="1148861"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Đục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lon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sữa</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pic>
        <p:nvPicPr>
          <p:cNvPr id="4" name="Picture 2">
            <a:extLst>
              <a:ext uri="{FF2B5EF4-FFF2-40B4-BE49-F238E27FC236}">
                <a16:creationId xmlns:a16="http://schemas.microsoft.com/office/drawing/2014/main" id="{D306C349-3404-1B04-C906-B211523E0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30" t="3123" r="27151" b="4757"/>
          <a:stretch/>
        </p:blipFill>
        <p:spPr bwMode="auto">
          <a:xfrm>
            <a:off x="1580435" y="1695613"/>
            <a:ext cx="2093625" cy="27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B79F46F-F8AE-3B21-5E0B-2A641299D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24" t="4455" r="31351" b="14077"/>
          <a:stretch/>
        </p:blipFill>
        <p:spPr bwMode="auto">
          <a:xfrm>
            <a:off x="5615355" y="1603296"/>
            <a:ext cx="1735015" cy="29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43D0D5-F828-9ECF-A780-1EF890C651B8}"/>
              </a:ext>
            </a:extLst>
          </p:cNvPr>
          <p:cNvSpPr/>
          <p:nvPr/>
        </p:nvSpPr>
        <p:spPr>
          <a:xfrm>
            <a:off x="5102998"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nhỏ</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bình</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nước</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7" name="TextBox 6">
            <a:extLst>
              <a:ext uri="{FF2B5EF4-FFF2-40B4-BE49-F238E27FC236}">
                <a16:creationId xmlns:a16="http://schemas.microsoft.com/office/drawing/2014/main" id="{4A32F60B-2595-4D1B-4E8A-45607B407352}"/>
              </a:ext>
            </a:extLst>
          </p:cNvPr>
          <p:cNvSpPr txBox="1"/>
          <p:nvPr/>
        </p:nvSpPr>
        <p:spPr>
          <a:xfrm>
            <a:off x="425032" y="232531"/>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1F8693A3-7D3E-1BBA-13E6-9F988E090F4E}"/>
              </a:ext>
            </a:extLst>
          </p:cNvPr>
          <p:cNvGrpSpPr/>
          <p:nvPr/>
        </p:nvGrpSpPr>
        <p:grpSpPr>
          <a:xfrm>
            <a:off x="144243" y="196792"/>
            <a:ext cx="561579" cy="561579"/>
            <a:chOff x="5751326" y="1686394"/>
            <a:chExt cx="1514006" cy="1514006"/>
          </a:xfrm>
        </p:grpSpPr>
        <p:sp>
          <p:nvSpPr>
            <p:cNvPr id="9" name="Oval 8">
              <a:extLst>
                <a:ext uri="{FF2B5EF4-FFF2-40B4-BE49-F238E27FC236}">
                  <a16:creationId xmlns:a16="http://schemas.microsoft.com/office/drawing/2014/main" id="{395D57A8-13AE-EF8F-AD7D-90F81F90DC8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2C41A62C-E394-1538-8B6A-9854CD77D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a:extLst>
              <a:ext uri="{FF2B5EF4-FFF2-40B4-BE49-F238E27FC236}">
                <a16:creationId xmlns:a16="http://schemas.microsoft.com/office/drawing/2014/main" id="{32704E16-F5E7-C6EC-49DD-749DE1B14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4208" y="894813"/>
            <a:ext cx="603040" cy="6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297847" y="1172004"/>
            <a:ext cx="8373962" cy="510778"/>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tác</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dụng</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lên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vật</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và</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truyền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theo</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hướng</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endParaRPr>
          </a:p>
        </p:txBody>
      </p:sp>
      <p:sp>
        <p:nvSpPr>
          <p:cNvPr id="2" name="TextBox 1">
            <a:extLst>
              <a:ext uri="{FF2B5EF4-FFF2-40B4-BE49-F238E27FC236}">
                <a16:creationId xmlns:a16="http://schemas.microsoft.com/office/drawing/2014/main" id="{571292CA-343E-6DB9-863A-3CDCE76AE680}"/>
              </a:ext>
            </a:extLst>
          </p:cNvPr>
          <p:cNvSpPr txBox="1"/>
          <p:nvPr/>
        </p:nvSpPr>
        <p:spPr>
          <a:xfrm>
            <a:off x="921385" y="191074"/>
            <a:ext cx="3650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51CA9E4-70E8-A70C-9D71-BDF506B0F085}"/>
              </a:ext>
            </a:extLst>
          </p:cNvPr>
          <p:cNvGrpSpPr/>
          <p:nvPr/>
        </p:nvGrpSpPr>
        <p:grpSpPr>
          <a:xfrm>
            <a:off x="5553481" y="2019974"/>
            <a:ext cx="3008117" cy="2732056"/>
            <a:chOff x="5396084" y="1697685"/>
            <a:chExt cx="3008117" cy="2732056"/>
          </a:xfrm>
        </p:grpSpPr>
        <p:sp>
          <p:nvSpPr>
            <p:cNvPr id="7" name="Freeform 173">
              <a:extLst>
                <a:ext uri="{FF2B5EF4-FFF2-40B4-BE49-F238E27FC236}">
                  <a16:creationId xmlns:a16="http://schemas.microsoft.com/office/drawing/2014/main" id="{D8C2D3FD-9276-0AA0-0F11-F66342E5097A}"/>
                </a:ext>
              </a:extLst>
            </p:cNvPr>
            <p:cNvSpPr>
              <a:spLocks/>
            </p:cNvSpPr>
            <p:nvPr/>
          </p:nvSpPr>
          <p:spPr bwMode="auto">
            <a:xfrm>
              <a:off x="5396084" y="1697685"/>
              <a:ext cx="3008117" cy="2732056"/>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8" name="Picture 153" descr="Espaco_0060">
              <a:extLst>
                <a:ext uri="{FF2B5EF4-FFF2-40B4-BE49-F238E27FC236}">
                  <a16:creationId xmlns:a16="http://schemas.microsoft.com/office/drawing/2014/main" id="{B3208CAC-6AC9-3C94-14D4-C2707244F9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4">
              <a:extLst>
                <a:ext uri="{FF2B5EF4-FFF2-40B4-BE49-F238E27FC236}">
                  <a16:creationId xmlns:a16="http://schemas.microsoft.com/office/drawing/2014/main" id="{13171593-2DAB-4A53-F002-56C975EF66CD}"/>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0" name="Line 164">
              <a:extLst>
                <a:ext uri="{FF2B5EF4-FFF2-40B4-BE49-F238E27FC236}">
                  <a16:creationId xmlns:a16="http://schemas.microsoft.com/office/drawing/2014/main" id="{2EE9DFD8-70B5-2306-ACAD-FC873C2BE6F3}"/>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1" name="Line 164">
              <a:extLst>
                <a:ext uri="{FF2B5EF4-FFF2-40B4-BE49-F238E27FC236}">
                  <a16:creationId xmlns:a16="http://schemas.microsoft.com/office/drawing/2014/main" id="{0E74E3DE-C91F-9A72-7A37-6ED5BDC22B0E}"/>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2" name="Line 164">
              <a:extLst>
                <a:ext uri="{FF2B5EF4-FFF2-40B4-BE49-F238E27FC236}">
                  <a16:creationId xmlns:a16="http://schemas.microsoft.com/office/drawing/2014/main" id="{7297EDC3-9CD1-8E65-C66D-197B2262CF0A}"/>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3" name="Line 164">
              <a:extLst>
                <a:ext uri="{FF2B5EF4-FFF2-40B4-BE49-F238E27FC236}">
                  <a16:creationId xmlns:a16="http://schemas.microsoft.com/office/drawing/2014/main" id="{771491EF-FE65-4175-AA57-AB5E1E4447AA}"/>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14" name="Text Box 8">
            <a:extLst>
              <a:ext uri="{FF2B5EF4-FFF2-40B4-BE49-F238E27FC236}">
                <a16:creationId xmlns:a16="http://schemas.microsoft.com/office/drawing/2014/main" id="{523D000B-DEEF-5D2D-32B0-74D7C85C52B6}"/>
              </a:ext>
            </a:extLst>
          </p:cNvPr>
          <p:cNvSpPr txBox="1">
            <a:spLocks noChangeArrowheads="1"/>
          </p:cNvSpPr>
          <p:nvPr/>
        </p:nvSpPr>
        <p:spPr bwMode="auto">
          <a:xfrm>
            <a:off x="288040" y="1916031"/>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Thêm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hoặc</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bớt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khối</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lượng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thể</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làm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tăng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giảm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áp</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suát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lang="en-US" sz="2400" dirty="0">
                <a:solidFill>
                  <a:srgbClr val="002060"/>
                </a:solidFill>
                <a:latin typeface="Roboto Condensed" panose="02000000000000000000" pitchFamily="2" charset="0"/>
                <a:cs typeface="Times New Roman" pitchFamily="18" charset="0"/>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lang="en-US" sz="2400" dirty="0" err="1">
                <a:solidFill>
                  <a:srgbClr val="002060"/>
                </a:solidFill>
                <a:latin typeface="Roboto Condensed" panose="02000000000000000000" pitchFamily="2" charset="0"/>
                <a:cs typeface="Times New Roman" pitchFamily="18" charset="0"/>
              </a:rPr>
              <a:t>kín</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5" name="Text Box 8">
            <a:extLst>
              <a:ext uri="{FF2B5EF4-FFF2-40B4-BE49-F238E27FC236}">
                <a16:creationId xmlns:a16="http://schemas.microsoft.com/office/drawing/2014/main" id="{47AEFBA5-8D13-E3F8-C96C-3F7FB75FBDF5}"/>
              </a:ext>
            </a:extLst>
          </p:cNvPr>
          <p:cNvSpPr txBox="1">
            <a:spLocks noChangeArrowheads="1"/>
          </p:cNvSpPr>
          <p:nvPr/>
        </p:nvSpPr>
        <p:spPr bwMode="auto">
          <a:xfrm>
            <a:off x="288039" y="2956036"/>
            <a:ext cx="6098681" cy="461665"/>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cũng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tăng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theo</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độ</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sâu</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6" name="Text Box 8">
            <a:extLst>
              <a:ext uri="{FF2B5EF4-FFF2-40B4-BE49-F238E27FC236}">
                <a16:creationId xmlns:a16="http://schemas.microsoft.com/office/drawing/2014/main" id="{63C835FB-158C-2D8F-823C-21AFF6F516B2}"/>
              </a:ext>
            </a:extLst>
          </p:cNvPr>
          <p:cNvSpPr txBox="1">
            <a:spLocks noChangeArrowheads="1"/>
          </p:cNvSpPr>
          <p:nvPr/>
        </p:nvSpPr>
        <p:spPr bwMode="auto">
          <a:xfrm>
            <a:off x="277847" y="3626709"/>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gần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mặt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là</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lớn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nhất</a:t>
            </a:r>
            <a:r>
              <a:rPr lang="en-US" sz="2400" dirty="0">
                <a:solidFill>
                  <a:srgbClr val="002060"/>
                </a:solidFill>
                <a:latin typeface="Roboto Condensed" panose="02000000000000000000" pitchFamily="2"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Và</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giá</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trị</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khoảng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100 000 Pa</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Tree>
    <p:extLst>
      <p:ext uri="{BB962C8B-B14F-4D97-AF65-F5344CB8AC3E}">
        <p14:creationId xmlns:p14="http://schemas.microsoft.com/office/powerpoint/2010/main" val="8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Rectangle 2">
            <a:extLst>
              <a:ext uri="{FF2B5EF4-FFF2-40B4-BE49-F238E27FC236}">
                <a16:creationId xmlns:a16="http://schemas.microsoft.com/office/drawing/2014/main" id="{BA50055C-15FB-4BBF-910B-C42859DDB9C0}"/>
              </a:ext>
            </a:extLst>
          </p:cNvPr>
          <p:cNvSpPr/>
          <p:nvPr/>
        </p:nvSpPr>
        <p:spPr>
          <a:xfrm>
            <a:off x="4521896" y="1421181"/>
            <a:ext cx="4447262" cy="3213449"/>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Năm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1654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Ghê</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-rich,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trưởng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thành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phố</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Mác-đơ-buốc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Đức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nghiệm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p>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lấy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bằng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đồng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rỗng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đường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kính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khoảng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30cm,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mép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nhẵn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úp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chặt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lọt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Sau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bơm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qua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gắn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rồi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lại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Người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ta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phải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2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ngựa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mỗi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8 con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kéo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a:t>
            </a:r>
          </a:p>
        </p:txBody>
      </p:sp>
      <p:pic>
        <p:nvPicPr>
          <p:cNvPr id="5122" name="Picture 2" descr="Thí nghiệm Ghê-rích _ áp suất khí quyển - Vật lý 8 - Hồ Hữu Tín - Thư viện  Tư liệu giáo dục">
            <a:extLst>
              <a:ext uri="{FF2B5EF4-FFF2-40B4-BE49-F238E27FC236}">
                <a16:creationId xmlns:a16="http://schemas.microsoft.com/office/drawing/2014/main" id="{73D0C4CA-1EFC-4F5C-9DC2-C6F7CC446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8" y="1427968"/>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1F65D2-B105-716F-9E7A-79C61E63838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5" name="Group 4">
            <a:extLst>
              <a:ext uri="{FF2B5EF4-FFF2-40B4-BE49-F238E27FC236}">
                <a16:creationId xmlns:a16="http://schemas.microsoft.com/office/drawing/2014/main" id="{EFC474E4-85AB-C59A-F72A-E99217A297EC}"/>
              </a:ext>
            </a:extLst>
          </p:cNvPr>
          <p:cNvGrpSpPr/>
          <p:nvPr/>
        </p:nvGrpSpPr>
        <p:grpSpPr>
          <a:xfrm>
            <a:off x="2679263" y="550645"/>
            <a:ext cx="561579" cy="561579"/>
            <a:chOff x="5751326" y="1686394"/>
            <a:chExt cx="1514006" cy="1514006"/>
          </a:xfrm>
        </p:grpSpPr>
        <p:sp>
          <p:nvSpPr>
            <p:cNvPr id="6" name="Oval 5">
              <a:extLst>
                <a:ext uri="{FF2B5EF4-FFF2-40B4-BE49-F238E27FC236}">
                  <a16:creationId xmlns:a16="http://schemas.microsoft.com/office/drawing/2014/main" id="{D43DCE83-92A7-B0C6-F71A-194FD4A2643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EC8EE45F-FB61-1296-3554-4E3DF7DD1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6E7F4E2-128F-1C4B-E078-BB6EE70AFD18}"/>
              </a:ext>
            </a:extLst>
          </p:cNvPr>
          <p:cNvGrpSpPr/>
          <p:nvPr/>
        </p:nvGrpSpPr>
        <p:grpSpPr>
          <a:xfrm>
            <a:off x="5903028" y="550644"/>
            <a:ext cx="561579" cy="561579"/>
            <a:chOff x="5751326" y="1686394"/>
            <a:chExt cx="1514006" cy="1514006"/>
          </a:xfrm>
        </p:grpSpPr>
        <p:sp>
          <p:nvSpPr>
            <p:cNvPr id="9" name="Oval 8">
              <a:extLst>
                <a:ext uri="{FF2B5EF4-FFF2-40B4-BE49-F238E27FC236}">
                  <a16:creationId xmlns:a16="http://schemas.microsoft.com/office/drawing/2014/main" id="{1170CD49-F968-1676-0E25-19ED8D11A95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D8C08A5B-1491-C9F1-7284-71540D99E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801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21" name="Group 15">
            <a:extLst>
              <a:ext uri="{FF2B5EF4-FFF2-40B4-BE49-F238E27FC236}">
                <a16:creationId xmlns:a16="http://schemas.microsoft.com/office/drawing/2014/main" id="{E6FF706B-FAAD-49F7-8423-AA2FC6FD9F02}"/>
              </a:ext>
            </a:extLst>
          </p:cNvPr>
          <p:cNvGrpSpPr>
            <a:grpSpLocks/>
          </p:cNvGrpSpPr>
          <p:nvPr/>
        </p:nvGrpSpPr>
        <p:grpSpPr bwMode="auto">
          <a:xfrm>
            <a:off x="5177388" y="1266259"/>
            <a:ext cx="990600" cy="1066800"/>
            <a:chOff x="2640" y="2768"/>
            <a:chExt cx="624" cy="672"/>
          </a:xfrm>
        </p:grpSpPr>
        <p:sp>
          <p:nvSpPr>
            <p:cNvPr id="22" name="Oval 16">
              <a:extLst>
                <a:ext uri="{FF2B5EF4-FFF2-40B4-BE49-F238E27FC236}">
                  <a16:creationId xmlns:a16="http://schemas.microsoft.com/office/drawing/2014/main" id="{D2F9FD2E-32BC-42C7-8706-03F8D8DE0045}"/>
                </a:ext>
              </a:extLst>
            </p:cNvPr>
            <p:cNvSpPr>
              <a:spLocks noChangeArrowheads="1"/>
            </p:cNvSpPr>
            <p:nvPr/>
          </p:nvSpPr>
          <p:spPr bwMode="auto">
            <a:xfrm>
              <a:off x="2640" y="2792"/>
              <a:ext cx="624" cy="624"/>
            </a:xfrm>
            <a:prstGeom prst="ellipse">
              <a:avLst/>
            </a:prstGeom>
            <a:gradFill rotWithShape="1">
              <a:gsLst>
                <a:gs pos="0">
                  <a:srgbClr val="765E00"/>
                </a:gs>
                <a:gs pos="50000">
                  <a:srgbClr val="FFCC00"/>
                </a:gs>
                <a:gs pos="100000">
                  <a:srgbClr val="765E00"/>
                </a:gs>
              </a:gsLst>
              <a:lin ang="5400000" scaled="1"/>
            </a:gra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3" name="Rectangle 17">
              <a:extLst>
                <a:ext uri="{FF2B5EF4-FFF2-40B4-BE49-F238E27FC236}">
                  <a16:creationId xmlns:a16="http://schemas.microsoft.com/office/drawing/2014/main" id="{006D486A-38F9-42E1-B598-0A907105A172}"/>
                </a:ext>
              </a:extLst>
            </p:cNvPr>
            <p:cNvSpPr>
              <a:spLocks noChangeArrowheads="1"/>
            </p:cNvSpPr>
            <p:nvPr/>
          </p:nvSpPr>
          <p:spPr bwMode="auto">
            <a:xfrm flipH="1">
              <a:off x="2920" y="2768"/>
              <a:ext cx="48" cy="67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4" name="AutoShape 18">
              <a:extLst>
                <a:ext uri="{FF2B5EF4-FFF2-40B4-BE49-F238E27FC236}">
                  <a16:creationId xmlns:a16="http://schemas.microsoft.com/office/drawing/2014/main" id="{6565D364-EBF8-4E5F-96A6-F269C7131D43}"/>
                </a:ext>
              </a:extLst>
            </p:cNvPr>
            <p:cNvSpPr>
              <a:spLocks noChangeArrowheads="1"/>
            </p:cNvSpPr>
            <p:nvPr/>
          </p:nvSpPr>
          <p:spPr bwMode="auto">
            <a:xfrm rot="2652911">
              <a:off x="3080" y="2792"/>
              <a:ext cx="9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650 h 21600"/>
                <a:gd name="T14" fmla="*/ 16875 w 21600"/>
                <a:gd name="T15" fmla="*/ 16950 h 21600"/>
              </a:gdLst>
              <a:ahLst/>
              <a:cxnLst>
                <a:cxn ang="T8">
                  <a:pos x="T0" y="T1"/>
                </a:cxn>
                <a:cxn ang="T9">
                  <a:pos x="T2" y="T3"/>
                </a:cxn>
                <a:cxn ang="T10">
                  <a:pos x="T4" y="T5"/>
                </a:cxn>
                <a:cxn ang="T11">
                  <a:pos x="T6" y="T7"/>
                </a:cxn>
              </a:cxnLst>
              <a:rect l="T12" t="T13" r="T14" b="T15"/>
              <a:pathLst>
                <a:path w="21600" h="21600">
                  <a:moveTo>
                    <a:pt x="0" y="0"/>
                  </a:moveTo>
                  <a:lnTo>
                    <a:pt x="5625" y="21600"/>
                  </a:lnTo>
                  <a:lnTo>
                    <a:pt x="15975" y="21600"/>
                  </a:lnTo>
                  <a:lnTo>
                    <a:pt x="21600" y="0"/>
                  </a:lnTo>
                  <a:lnTo>
                    <a:pt x="0" y="0"/>
                  </a:lnTo>
                  <a:close/>
                </a:path>
              </a:pathLst>
            </a:cu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sp>
        <p:nvSpPr>
          <p:cNvPr id="25" name="Line 19">
            <a:extLst>
              <a:ext uri="{FF2B5EF4-FFF2-40B4-BE49-F238E27FC236}">
                <a16:creationId xmlns:a16="http://schemas.microsoft.com/office/drawing/2014/main" id="{BE2508D1-246F-478E-AE90-1B2AF9CA9868}"/>
              </a:ext>
            </a:extLst>
          </p:cNvPr>
          <p:cNvSpPr>
            <a:spLocks noChangeShapeType="1"/>
          </p:cNvSpPr>
          <p:nvPr/>
        </p:nvSpPr>
        <p:spPr bwMode="auto">
          <a:xfrm rot="304904" flipV="1">
            <a:off x="5786988" y="1190059"/>
            <a:ext cx="368300" cy="469900"/>
          </a:xfrm>
          <a:prstGeom prst="line">
            <a:avLst/>
          </a:prstGeom>
          <a:noFill/>
          <a:ln w="38100">
            <a:solidFill>
              <a:srgbClr val="FF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Line 20">
            <a:extLst>
              <a:ext uri="{FF2B5EF4-FFF2-40B4-BE49-F238E27FC236}">
                <a16:creationId xmlns:a16="http://schemas.microsoft.com/office/drawing/2014/main" id="{F00F966F-7802-4615-A945-BAA62733FFAB}"/>
              </a:ext>
            </a:extLst>
          </p:cNvPr>
          <p:cNvSpPr>
            <a:spLocks noChangeShapeType="1"/>
          </p:cNvSpPr>
          <p:nvPr/>
        </p:nvSpPr>
        <p:spPr bwMode="auto">
          <a:xfrm flipH="1">
            <a:off x="5863188" y="1342459"/>
            <a:ext cx="1524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4">
            <a:extLst>
              <a:ext uri="{FF2B5EF4-FFF2-40B4-BE49-F238E27FC236}">
                <a16:creationId xmlns:a16="http://schemas.microsoft.com/office/drawing/2014/main" id="{BAD1BB53-7BF2-4F73-84EF-080C57B26A33}"/>
              </a:ext>
            </a:extLst>
          </p:cNvPr>
          <p:cNvGrpSpPr>
            <a:grpSpLocks/>
          </p:cNvGrpSpPr>
          <p:nvPr/>
        </p:nvGrpSpPr>
        <p:grpSpPr bwMode="auto">
          <a:xfrm>
            <a:off x="2559205" y="1527286"/>
            <a:ext cx="655745" cy="590171"/>
            <a:chOff x="2016" y="2776"/>
            <a:chExt cx="672" cy="672"/>
          </a:xfrm>
        </p:grpSpPr>
        <p:sp>
          <p:nvSpPr>
            <p:cNvPr id="28" name="Oval 5">
              <a:extLst>
                <a:ext uri="{FF2B5EF4-FFF2-40B4-BE49-F238E27FC236}">
                  <a16:creationId xmlns:a16="http://schemas.microsoft.com/office/drawing/2014/main" id="{F7B44358-E038-4A64-BFF1-1F45A78060FD}"/>
                </a:ext>
              </a:extLst>
            </p:cNvPr>
            <p:cNvSpPr>
              <a:spLocks noChangeArrowheads="1"/>
            </p:cNvSpPr>
            <p:nvPr/>
          </p:nvSpPr>
          <p:spPr bwMode="auto">
            <a:xfrm>
              <a:off x="2016" y="2776"/>
              <a:ext cx="672" cy="6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9" name="Oval 6">
              <a:extLst>
                <a:ext uri="{FF2B5EF4-FFF2-40B4-BE49-F238E27FC236}">
                  <a16:creationId xmlns:a16="http://schemas.microsoft.com/office/drawing/2014/main" id="{9F46DD42-4ECD-4E72-BC3B-A0C0B827CFF9}"/>
                </a:ext>
              </a:extLst>
            </p:cNvPr>
            <p:cNvSpPr>
              <a:spLocks noChangeArrowheads="1"/>
            </p:cNvSpPr>
            <p:nvPr/>
          </p:nvSpPr>
          <p:spPr bwMode="auto">
            <a:xfrm>
              <a:off x="2120" y="2891"/>
              <a:ext cx="461" cy="46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pic>
        <p:nvPicPr>
          <p:cNvPr id="30" name="Picture 7">
            <a:extLst>
              <a:ext uri="{FF2B5EF4-FFF2-40B4-BE49-F238E27FC236}">
                <a16:creationId xmlns:a16="http://schemas.microsoft.com/office/drawing/2014/main" id="{212DED26-DFFF-46AC-BD9A-4280CFAF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764" y="1524113"/>
            <a:ext cx="370586" cy="6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a:extLst>
              <a:ext uri="{FF2B5EF4-FFF2-40B4-BE49-F238E27FC236}">
                <a16:creationId xmlns:a16="http://schemas.microsoft.com/office/drawing/2014/main" id="{FFA588AD-42A4-4A62-AC64-A8DB492F0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990" y="1483091"/>
            <a:ext cx="431283" cy="6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a:extLst>
              <a:ext uri="{FF2B5EF4-FFF2-40B4-BE49-F238E27FC236}">
                <a16:creationId xmlns:a16="http://schemas.microsoft.com/office/drawing/2014/main" id="{E1F30074-48C8-443A-AF7D-39DE5BC424B9}"/>
              </a:ext>
            </a:extLst>
          </p:cNvPr>
          <p:cNvSpPr>
            <a:spLocks noChangeArrowheads="1"/>
          </p:cNvSpPr>
          <p:nvPr/>
        </p:nvSpPr>
        <p:spPr bwMode="auto">
          <a:xfrm flipH="1">
            <a:off x="2869348" y="1521117"/>
            <a:ext cx="45719" cy="59998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33" name="Text Box 10">
            <a:extLst>
              <a:ext uri="{FF2B5EF4-FFF2-40B4-BE49-F238E27FC236}">
                <a16:creationId xmlns:a16="http://schemas.microsoft.com/office/drawing/2014/main" id="{BE064961-1E06-4238-AC1E-7C7A26FDA974}"/>
              </a:ext>
            </a:extLst>
          </p:cNvPr>
          <p:cNvSpPr txBox="1">
            <a:spLocks noChangeArrowheads="1"/>
          </p:cNvSpPr>
          <p:nvPr/>
        </p:nvSpPr>
        <p:spPr bwMode="auto">
          <a:xfrm>
            <a:off x="2436804" y="999765"/>
            <a:ext cx="1026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Hai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bán</a:t>
            </a: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cầu</a:t>
            </a:r>
            <a:endPar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4" name="Line 11">
            <a:extLst>
              <a:ext uri="{FF2B5EF4-FFF2-40B4-BE49-F238E27FC236}">
                <a16:creationId xmlns:a16="http://schemas.microsoft.com/office/drawing/2014/main" id="{02841A8A-E55E-44D5-AB2A-EC5B62CB0620}"/>
              </a:ext>
            </a:extLst>
          </p:cNvPr>
          <p:cNvSpPr>
            <a:spLocks noChangeShapeType="1"/>
          </p:cNvSpPr>
          <p:nvPr/>
        </p:nvSpPr>
        <p:spPr bwMode="auto">
          <a:xfrm flipH="1">
            <a:off x="1992740" y="1193481"/>
            <a:ext cx="459917" cy="31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Line 12">
            <a:extLst>
              <a:ext uri="{FF2B5EF4-FFF2-40B4-BE49-F238E27FC236}">
                <a16:creationId xmlns:a16="http://schemas.microsoft.com/office/drawing/2014/main" id="{A1B15E4F-E662-48E1-AE58-5F9BFF7E990F}"/>
              </a:ext>
            </a:extLst>
          </p:cNvPr>
          <p:cNvSpPr>
            <a:spLocks noChangeShapeType="1"/>
          </p:cNvSpPr>
          <p:nvPr/>
        </p:nvSpPr>
        <p:spPr bwMode="auto">
          <a:xfrm>
            <a:off x="3440805" y="1181306"/>
            <a:ext cx="374296" cy="284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 Box 13">
            <a:extLst>
              <a:ext uri="{FF2B5EF4-FFF2-40B4-BE49-F238E27FC236}">
                <a16:creationId xmlns:a16="http://schemas.microsoft.com/office/drawing/2014/main" id="{D3D5B0EC-1B8E-4278-BEE6-A39EC26131C6}"/>
              </a:ext>
            </a:extLst>
          </p:cNvPr>
          <p:cNvSpPr txBox="1">
            <a:spLocks noChangeArrowheads="1"/>
          </p:cNvSpPr>
          <p:nvPr/>
        </p:nvSpPr>
        <p:spPr bwMode="auto">
          <a:xfrm>
            <a:off x="2504298" y="2303262"/>
            <a:ext cx="76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Miếng</a:t>
            </a:r>
            <a:r>
              <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lót</a:t>
            </a:r>
            <a:endPar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7" name="Line 14">
            <a:extLst>
              <a:ext uri="{FF2B5EF4-FFF2-40B4-BE49-F238E27FC236}">
                <a16:creationId xmlns:a16="http://schemas.microsoft.com/office/drawing/2014/main" id="{25C5DAFB-3FF9-417A-A378-3C2D7F3AFE4C}"/>
              </a:ext>
            </a:extLst>
          </p:cNvPr>
          <p:cNvSpPr>
            <a:spLocks noChangeShapeType="1"/>
          </p:cNvSpPr>
          <p:nvPr/>
        </p:nvSpPr>
        <p:spPr bwMode="auto">
          <a:xfrm flipV="1">
            <a:off x="2894366" y="2195055"/>
            <a:ext cx="2180" cy="18105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Arrow: Right 7">
            <a:extLst>
              <a:ext uri="{FF2B5EF4-FFF2-40B4-BE49-F238E27FC236}">
                <a16:creationId xmlns:a16="http://schemas.microsoft.com/office/drawing/2014/main" id="{10C9A5B1-C6CC-40A8-91BB-A23EFC3745D1}"/>
              </a:ext>
            </a:extLst>
          </p:cNvPr>
          <p:cNvSpPr/>
          <p:nvPr/>
        </p:nvSpPr>
        <p:spPr>
          <a:xfrm>
            <a:off x="4298128" y="1678193"/>
            <a:ext cx="623943" cy="150607"/>
          </a:xfrm>
          <a:prstGeom prst="rightArrow">
            <a:avLst/>
          </a:prstGeom>
          <a:solidFill>
            <a:srgbClr val="DD7F57"/>
          </a:solidFill>
          <a:ln>
            <a:solidFill>
              <a:srgbClr val="D45F4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0BDFCB0D-A6B1-411B-A77F-7911B1CB789F}"/>
              </a:ext>
            </a:extLst>
          </p:cNvPr>
          <p:cNvSpPr/>
          <p:nvPr/>
        </p:nvSpPr>
        <p:spPr>
          <a:xfrm>
            <a:off x="6433073" y="1409252"/>
            <a:ext cx="2065468" cy="710005"/>
          </a:xfrm>
          <a:prstGeom prst="roundRect">
            <a:avLst/>
          </a:prstGeom>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b</a:t>
            </a:r>
            <a:r>
              <a:rPr kumimoji="0" lang="vi-VN"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ơ</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m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hết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endPar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pic>
        <p:nvPicPr>
          <p:cNvPr id="44" name="Picture 2">
            <a:extLst>
              <a:ext uri="{FF2B5EF4-FFF2-40B4-BE49-F238E27FC236}">
                <a16:creationId xmlns:a16="http://schemas.microsoft.com/office/drawing/2014/main" id="{C452F7DB-B8B8-4628-8532-C3660B93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101" y="2581835"/>
            <a:ext cx="6465345" cy="25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9F9E3E-99FA-63AF-47CF-E024E02C76CE}"/>
              </a:ext>
            </a:extLst>
          </p:cNvPr>
          <p:cNvSpPr txBox="1"/>
          <p:nvPr/>
        </p:nvSpPr>
        <p:spPr>
          <a:xfrm>
            <a:off x="3004635" y="242776"/>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3" name="Group 2">
            <a:extLst>
              <a:ext uri="{FF2B5EF4-FFF2-40B4-BE49-F238E27FC236}">
                <a16:creationId xmlns:a16="http://schemas.microsoft.com/office/drawing/2014/main" id="{A12D651E-8CAC-5839-B121-AC720D3EC1DE}"/>
              </a:ext>
            </a:extLst>
          </p:cNvPr>
          <p:cNvGrpSpPr/>
          <p:nvPr/>
        </p:nvGrpSpPr>
        <p:grpSpPr>
          <a:xfrm>
            <a:off x="2520332" y="222609"/>
            <a:ext cx="561579" cy="561579"/>
            <a:chOff x="5751326" y="1686394"/>
            <a:chExt cx="1514006" cy="1514006"/>
          </a:xfrm>
        </p:grpSpPr>
        <p:sp>
          <p:nvSpPr>
            <p:cNvPr id="5" name="Oval 4">
              <a:extLst>
                <a:ext uri="{FF2B5EF4-FFF2-40B4-BE49-F238E27FC236}">
                  <a16:creationId xmlns:a16="http://schemas.microsoft.com/office/drawing/2014/main" id="{3F55AE90-9743-55D0-C800-86B6F226EA8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9CA904B0-D96E-58DF-AF78-99F227FEF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35BBEF5-1AE5-9F2C-EFAB-9FC7D02A760F}"/>
              </a:ext>
            </a:extLst>
          </p:cNvPr>
          <p:cNvGrpSpPr/>
          <p:nvPr/>
        </p:nvGrpSpPr>
        <p:grpSpPr>
          <a:xfrm>
            <a:off x="5744097" y="222608"/>
            <a:ext cx="561579" cy="561579"/>
            <a:chOff x="5751326" y="1686394"/>
            <a:chExt cx="1514006" cy="1514006"/>
          </a:xfrm>
        </p:grpSpPr>
        <p:sp>
          <p:nvSpPr>
            <p:cNvPr id="10" name="Oval 9">
              <a:extLst>
                <a:ext uri="{FF2B5EF4-FFF2-40B4-BE49-F238E27FC236}">
                  <a16:creationId xmlns:a16="http://schemas.microsoft.com/office/drawing/2014/main" id="{A7B69904-C82F-8A0A-9E5A-9F4817C98A4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EBA472BD-DFE7-6F14-C30D-9E6A3A189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20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xit" presetSubtype="10" fill="hold" nodeType="clickEffect">
                                  <p:stCondLst>
                                    <p:cond delay="0"/>
                                  </p:stCondLst>
                                  <p:childTnLst>
                                    <p:anim calcmode="lin" valueType="num">
                                      <p:cBhvr>
                                        <p:cTn id="45" dur="3000"/>
                                        <p:tgtEl>
                                          <p:spTgt spid="27"/>
                                        </p:tgtEl>
                                        <p:attrNameLst>
                                          <p:attrName>ppt_h</p:attrName>
                                        </p:attrNameLst>
                                      </p:cBhvr>
                                      <p:tavLst>
                                        <p:tav tm="0">
                                          <p:val>
                                            <p:strVal val="ppt_h"/>
                                          </p:val>
                                        </p:tav>
                                        <p:tav tm="100000">
                                          <p:val>
                                            <p:strVal val="ppt_h"/>
                                          </p:val>
                                        </p:tav>
                                      </p:tavLst>
                                    </p:anim>
                                    <p:anim calcmode="lin" valueType="num">
                                      <p:cBhvr>
                                        <p:cTn id="46" dur="3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2999"/>
                                          </p:stCondLst>
                                        </p:cTn>
                                        <p:tgtEl>
                                          <p:spTgt spid="27"/>
                                        </p:tgtEl>
                                        <p:attrNameLst>
                                          <p:attrName>style.visibility</p:attrName>
                                        </p:attrNameLst>
                                      </p:cBhvr>
                                      <p:to>
                                        <p:strVal val="hidden"/>
                                      </p:to>
                                    </p:set>
                                  </p:childTnLst>
                                </p:cTn>
                              </p:par>
                              <p:par>
                                <p:cTn id="48" presetID="63" presetClass="path" presetSubtype="0" accel="50000" decel="50000" fill="hold" nodeType="withEffect">
                                  <p:stCondLst>
                                    <p:cond delay="0"/>
                                  </p:stCondLst>
                                  <p:childTnLst>
                                    <p:animMotion origin="layout" path="M 0.00278 0.00278 L 0.07795 -0.00278 " pathEditMode="relative" rAng="0" ptsTypes="AA">
                                      <p:cBhvr>
                                        <p:cTn id="49" dur="1000" fill="hold"/>
                                        <p:tgtEl>
                                          <p:spTgt spid="30"/>
                                        </p:tgtEl>
                                        <p:attrNameLst>
                                          <p:attrName>ppt_x</p:attrName>
                                          <p:attrName>ppt_y</p:attrName>
                                        </p:attrNameLst>
                                      </p:cBhvr>
                                      <p:rCtr x="3750" y="-278"/>
                                    </p:animMotion>
                                  </p:childTnLst>
                                </p:cTn>
                              </p:par>
                              <p:par>
                                <p:cTn id="50" presetID="35" presetClass="path" presetSubtype="0" accel="50000" decel="50000" fill="hold" nodeType="withEffect">
                                  <p:stCondLst>
                                    <p:cond delay="0"/>
                                  </p:stCondLst>
                                  <p:childTnLst>
                                    <p:animMotion origin="layout" path="M 4.44444E-6 2.22222E-6 L -0.08733 0.00278 " pathEditMode="relative" rAng="0" ptsTypes="AA">
                                      <p:cBhvr>
                                        <p:cTn id="51" dur="1000" fill="hold"/>
                                        <p:tgtEl>
                                          <p:spTgt spid="31"/>
                                        </p:tgtEl>
                                        <p:attrNameLst>
                                          <p:attrName>ppt_x</p:attrName>
                                          <p:attrName>ppt_y</p:attrName>
                                        </p:attrNameLst>
                                      </p:cBhvr>
                                      <p:rCtr x="-4375" y="123"/>
                                    </p:animMotion>
                                  </p:childTnLst>
                                </p:cTn>
                              </p:par>
                              <p:par>
                                <p:cTn id="52" presetID="2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500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1000"/>
                                        <p:tgtEl>
                                          <p:spTgt spid="2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3" name="wind.wav"/>
                                        </p:tgtEl>
                                      </p:cMediaNode>
                                    </p:audio>
                                  </p:sub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10"/>
                                        <p:tgtEl>
                                          <p:spTgt spid="9"/>
                                        </p:tgtEl>
                                      </p:cBhvr>
                                    </p:animEffect>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2" presetClass="entr" presetSubtype="3"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1+#ppt_w/2"/>
                                          </p:val>
                                        </p:tav>
                                        <p:tav tm="100000">
                                          <p:val>
                                            <p:strVal val="#ppt_x"/>
                                          </p:val>
                                        </p:tav>
                                      </p:tavLst>
                                    </p:anim>
                                    <p:anim calcmode="lin" valueType="num">
                                      <p:cBhvr additive="base">
                                        <p:cTn id="7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down)">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38" name="Picture 2" descr="Thí nghiệm Ghê-rích _ áp suất khí quyển - Vật lý 8 - Hồ Hữu Tín - Thư viện  Tư liệu giáo dục">
            <a:extLst>
              <a:ext uri="{FF2B5EF4-FFF2-40B4-BE49-F238E27FC236}">
                <a16:creationId xmlns:a16="http://schemas.microsoft.com/office/drawing/2014/main" id="{B1BA34C8-7AFB-47D2-861F-E2CB010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657" y="14522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7CC3E83C-C217-458D-B0AD-ED8478C78D6B}"/>
              </a:ext>
            </a:extLst>
          </p:cNvPr>
          <p:cNvSpPr/>
          <p:nvPr/>
        </p:nvSpPr>
        <p:spPr>
          <a:xfrm>
            <a:off x="0" y="989703"/>
            <a:ext cx="1398494" cy="398033"/>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Kết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quả</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Rounded Corners 2">
            <a:extLst>
              <a:ext uri="{FF2B5EF4-FFF2-40B4-BE49-F238E27FC236}">
                <a16:creationId xmlns:a16="http://schemas.microsoft.com/office/drawing/2014/main" id="{1351F624-80F7-4FD4-A85B-20C9E5EF42CF}"/>
              </a:ext>
            </a:extLst>
          </p:cNvPr>
          <p:cNvSpPr/>
          <p:nvPr/>
        </p:nvSpPr>
        <p:spPr>
          <a:xfrm>
            <a:off x="258184" y="1452283"/>
            <a:ext cx="3711388" cy="666974"/>
          </a:xfrm>
          <a:prstGeom prst="roundRect">
            <a:avLst/>
          </a:prstGeom>
          <a:solidFill>
            <a:srgbClr val="FCECD2"/>
          </a:solidFill>
          <a:ln>
            <a:solidFill>
              <a:srgbClr val="F1B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 ban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dính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vào</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sp>
        <p:nvSpPr>
          <p:cNvPr id="7" name="TextBox 6">
            <a:extLst>
              <a:ext uri="{FF2B5EF4-FFF2-40B4-BE49-F238E27FC236}">
                <a16:creationId xmlns:a16="http://schemas.microsoft.com/office/drawing/2014/main" id="{9F2A6B74-7F2B-4F65-8B4E-D7D7397FEAF5}"/>
              </a:ext>
            </a:extLst>
          </p:cNvPr>
          <p:cNvSpPr txBox="1"/>
          <p:nvPr/>
        </p:nvSpPr>
        <p:spPr>
          <a:xfrm>
            <a:off x="1490383" y="2406527"/>
            <a:ext cx="2844949" cy="646986"/>
          </a:xfrm>
          <a:prstGeom prst="wedgeRoundRectCallout">
            <a:avLst>
              <a:gd name="adj1" fmla="val -57999"/>
              <a:gd name="adj2" fmla="val 36174"/>
              <a:gd name="adj3" fmla="val 16667"/>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Em</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hãy</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sao</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41" name="Picture 2" descr="Tài Liệu Giáo Viên Hoạt Hình Ngày Nhà Giáo Hình ảnh | Định dạng hình ảnh  PSD 611174310| vn.lovepik.com">
            <a:extLst>
              <a:ext uri="{FF2B5EF4-FFF2-40B4-BE49-F238E27FC236}">
                <a16:creationId xmlns:a16="http://schemas.microsoft.com/office/drawing/2014/main" id="{F9DD0835-BE7B-4981-BFBA-A81A7D2BD0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8" b="95116" l="10000" r="90000">
                        <a14:foregroundMark x1="46628" y1="29535" x2="51512" y2="51279"/>
                        <a14:foregroundMark x1="51512" y1="35581" x2="51860" y2="53372"/>
                        <a14:foregroundMark x1="41163" y1="8372" x2="51279" y2="6744"/>
                        <a14:foregroundMark x1="38256" y1="57674" x2="38256" y2="65000"/>
                        <a14:foregroundMark x1="70698" y1="30698" x2="66047" y2="39302"/>
                        <a14:foregroundMark x1="66047" y1="39302" x2="65930" y2="39302"/>
                        <a14:foregroundMark x1="47674" y1="88256" x2="45814" y2="95116"/>
                      </a14:backgroundRemoval>
                    </a14:imgEffect>
                  </a14:imgLayer>
                </a14:imgProps>
              </a:ext>
              <a:ext uri="{28A0092B-C50C-407E-A947-70E740481C1C}">
                <a14:useLocalDpi xmlns:a14="http://schemas.microsoft.com/office/drawing/2010/main" val="0"/>
              </a:ext>
            </a:extLst>
          </a:blip>
          <a:srcRect l="25530" t="3992" r="29085"/>
          <a:stretch/>
        </p:blipFill>
        <p:spPr bwMode="auto">
          <a:xfrm>
            <a:off x="0" y="2346064"/>
            <a:ext cx="1322415" cy="2797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649823-FC9A-2776-8FDF-EF5DC90FF726}"/>
              </a:ext>
            </a:extLst>
          </p:cNvPr>
          <p:cNvSpPr txBox="1"/>
          <p:nvPr/>
        </p:nvSpPr>
        <p:spPr>
          <a:xfrm>
            <a:off x="3163566" y="379855"/>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B1FAFC33-1EB6-8B59-F327-444CE60AE516}"/>
              </a:ext>
            </a:extLst>
          </p:cNvPr>
          <p:cNvGrpSpPr/>
          <p:nvPr/>
        </p:nvGrpSpPr>
        <p:grpSpPr>
          <a:xfrm>
            <a:off x="2679263" y="359688"/>
            <a:ext cx="561579" cy="561579"/>
            <a:chOff x="5751326" y="1686394"/>
            <a:chExt cx="1514006" cy="1514006"/>
          </a:xfrm>
        </p:grpSpPr>
        <p:sp>
          <p:nvSpPr>
            <p:cNvPr id="8" name="Oval 7">
              <a:extLst>
                <a:ext uri="{FF2B5EF4-FFF2-40B4-BE49-F238E27FC236}">
                  <a16:creationId xmlns:a16="http://schemas.microsoft.com/office/drawing/2014/main" id="{E19EA02A-31AC-4CEC-B8E9-2AC761CE4FF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DF490E73-A499-26E3-F286-4E5C8CDEC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447103A-A87A-B827-8D0E-36CAC9C6F773}"/>
              </a:ext>
            </a:extLst>
          </p:cNvPr>
          <p:cNvGrpSpPr/>
          <p:nvPr/>
        </p:nvGrpSpPr>
        <p:grpSpPr>
          <a:xfrm>
            <a:off x="5903028" y="359687"/>
            <a:ext cx="561579" cy="561579"/>
            <a:chOff x="5751326" y="1686394"/>
            <a:chExt cx="1514006" cy="1514006"/>
          </a:xfrm>
        </p:grpSpPr>
        <p:sp>
          <p:nvSpPr>
            <p:cNvPr id="11" name="Oval 10">
              <a:extLst>
                <a:ext uri="{FF2B5EF4-FFF2-40B4-BE49-F238E27FC236}">
                  <a16:creationId xmlns:a16="http://schemas.microsoft.com/office/drawing/2014/main" id="{82690D07-8200-F79A-D9D9-01578A97666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3E1C3BCF-0DA5-053D-A1F9-3F27B1ED2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77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25" name="Picture 2" descr="Thí nghiệm Ghê-rích _ áp suất khí quyển - Vật lý 8 - Hồ Hữu Tín - Thư viện  Tư liệu giáo dục">
            <a:extLst>
              <a:ext uri="{FF2B5EF4-FFF2-40B4-BE49-F238E27FC236}">
                <a16:creationId xmlns:a16="http://schemas.microsoft.com/office/drawing/2014/main" id="{2A7B9719-1548-4E24-B1B5-25FF720DB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2" y="14494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2DBE18-FB94-4DAA-B9B0-BC0DB7C6E823}"/>
              </a:ext>
            </a:extLst>
          </p:cNvPr>
          <p:cNvSpPr/>
          <p:nvPr/>
        </p:nvSpPr>
        <p:spPr>
          <a:xfrm>
            <a:off x="4728434" y="3191977"/>
            <a:ext cx="4216999" cy="1477328"/>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hút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hết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ra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0.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đó</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vỏ</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chịu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lực</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quyển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mọi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phía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bán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ép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3" name="Picture 2">
            <a:extLst>
              <a:ext uri="{FF2B5EF4-FFF2-40B4-BE49-F238E27FC236}">
                <a16:creationId xmlns:a16="http://schemas.microsoft.com/office/drawing/2014/main" id="{B9CF21B3-FDF1-4AC7-8F72-EC66182952DF}"/>
              </a:ext>
            </a:extLst>
          </p:cNvPr>
          <p:cNvPicPr>
            <a:picLocks noChangeAspect="1"/>
          </p:cNvPicPr>
          <p:nvPr/>
        </p:nvPicPr>
        <p:blipFill rotWithShape="1">
          <a:blip r:embed="rId4"/>
          <a:srcRect r="65244" b="8829"/>
          <a:stretch/>
        </p:blipFill>
        <p:spPr>
          <a:xfrm>
            <a:off x="5827638" y="1218048"/>
            <a:ext cx="1864080" cy="1858640"/>
          </a:xfrm>
          <a:prstGeom prst="rect">
            <a:avLst/>
          </a:prstGeom>
        </p:spPr>
      </p:pic>
      <p:sp>
        <p:nvSpPr>
          <p:cNvPr id="5" name="TextBox 4">
            <a:extLst>
              <a:ext uri="{FF2B5EF4-FFF2-40B4-BE49-F238E27FC236}">
                <a16:creationId xmlns:a16="http://schemas.microsoft.com/office/drawing/2014/main" id="{E79CB3C3-AD81-20DD-4CBF-D85A67BD854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39FDD59D-8D24-3645-8430-EC3521EBE521}"/>
              </a:ext>
            </a:extLst>
          </p:cNvPr>
          <p:cNvGrpSpPr/>
          <p:nvPr/>
        </p:nvGrpSpPr>
        <p:grpSpPr>
          <a:xfrm>
            <a:off x="2679263" y="550645"/>
            <a:ext cx="561579" cy="561579"/>
            <a:chOff x="5751326" y="1686394"/>
            <a:chExt cx="1514006" cy="1514006"/>
          </a:xfrm>
        </p:grpSpPr>
        <p:sp>
          <p:nvSpPr>
            <p:cNvPr id="7" name="Oval 6">
              <a:extLst>
                <a:ext uri="{FF2B5EF4-FFF2-40B4-BE49-F238E27FC236}">
                  <a16:creationId xmlns:a16="http://schemas.microsoft.com/office/drawing/2014/main" id="{6976F7EE-4FDD-4E19-D146-592484D9F1E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114384CB-F50E-1780-4C5E-CFF9368F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38F2755-ED40-88FA-5C73-074EBA4D9EE6}"/>
              </a:ext>
            </a:extLst>
          </p:cNvPr>
          <p:cNvGrpSpPr/>
          <p:nvPr/>
        </p:nvGrpSpPr>
        <p:grpSpPr>
          <a:xfrm>
            <a:off x="5903028" y="550644"/>
            <a:ext cx="561579" cy="561579"/>
            <a:chOff x="5751326" y="1686394"/>
            <a:chExt cx="1514006" cy="1514006"/>
          </a:xfrm>
        </p:grpSpPr>
        <p:sp>
          <p:nvSpPr>
            <p:cNvPr id="10" name="Oval 9">
              <a:extLst>
                <a:ext uri="{FF2B5EF4-FFF2-40B4-BE49-F238E27FC236}">
                  <a16:creationId xmlns:a16="http://schemas.microsoft.com/office/drawing/2014/main" id="{4121AFDA-B3A7-5E2C-1CDF-75A0977860E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DC5A7AC2-3197-B3A4-49F0-099693859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961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A05ED81-12C4-AD5C-EFBC-0D750D5620E1}"/>
              </a:ext>
            </a:extLst>
          </p:cNvPr>
          <p:cNvGrpSpPr/>
          <p:nvPr/>
        </p:nvGrpSpPr>
        <p:grpSpPr>
          <a:xfrm>
            <a:off x="1227047" y="1265043"/>
            <a:ext cx="7001894" cy="3799500"/>
            <a:chOff x="772635" y="768890"/>
            <a:chExt cx="7001894" cy="3799500"/>
          </a:xfrm>
        </p:grpSpPr>
        <p:sp>
          <p:nvSpPr>
            <p:cNvPr id="14" name="Rectangle 13">
              <a:extLst>
                <a:ext uri="{FF2B5EF4-FFF2-40B4-BE49-F238E27FC236}">
                  <a16:creationId xmlns:a16="http://schemas.microsoft.com/office/drawing/2014/main" id="{9A86F1F2-0E1E-C4D8-0581-C536108E7A11}"/>
                </a:ext>
              </a:extLst>
            </p:cNvPr>
            <p:cNvSpPr/>
            <p:nvPr/>
          </p:nvSpPr>
          <p:spPr>
            <a:xfrm>
              <a:off x="6130977" y="768890"/>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Trung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9" name="Rectangle 8">
              <a:extLst>
                <a:ext uri="{FF2B5EF4-FFF2-40B4-BE49-F238E27FC236}">
                  <a16:creationId xmlns:a16="http://schemas.microsoft.com/office/drawing/2014/main" id="{1EB1ADCB-FEDB-D455-3F64-0D3B2F6E6568}"/>
                </a:ext>
              </a:extLst>
            </p:cNvPr>
            <p:cNvSpPr/>
            <p:nvPr/>
          </p:nvSpPr>
          <p:spPr>
            <a:xfrm>
              <a:off x="5378192" y="3474776"/>
              <a:ext cx="94765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Vòi</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3" name="Picture 12">
              <a:extLst>
                <a:ext uri="{FF2B5EF4-FFF2-40B4-BE49-F238E27FC236}">
                  <a16:creationId xmlns:a16="http://schemas.microsoft.com/office/drawing/2014/main" id="{A1BC4BCF-32D9-D427-807C-07D70B5B30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35" b="97588" l="9182" r="89611">
                          <a14:foregroundMark x1="13204" y1="20614" x2="35255" y2="34539"/>
                          <a14:foregroundMark x1="23525" y1="20614" x2="43029" y2="34430"/>
                          <a14:foregroundMark x1="43029" y1="34430" x2="43029" y2="34430"/>
                          <a14:foregroundMark x1="23794" y1="17654" x2="43298" y2="27193"/>
                          <a14:foregroundMark x1="36595" y1="20395" x2="61394" y2="32566"/>
                          <a14:foregroundMark x1="41555" y1="15899" x2="53954" y2="19298"/>
                          <a14:foregroundMark x1="22721" y1="17873" x2="12198" y2="20614"/>
                          <a14:foregroundMark x1="12198" y1="20614" x2="12198" y2="20614"/>
                          <a14:foregroundMark x1="10389" y1="77851" x2="11729" y2="87719"/>
                          <a14:foregroundMark x1="9651" y1="73794" x2="9517" y2="86404"/>
                          <a14:foregroundMark x1="12198" y1="82237" x2="34517" y2="97697"/>
                          <a14:foregroundMark x1="34517" y1="97697" x2="34249" y2="97149"/>
                          <a14:foregroundMark x1="18432" y1="86623" x2="43164" y2="89912"/>
                          <a14:foregroundMark x1="32440" y1="82346" x2="43231" y2="81908"/>
                          <a14:foregroundMark x1="43231" y1="81908" x2="66019" y2="82346"/>
                          <a14:foregroundMark x1="38271" y1="81360" x2="68834" y2="86404"/>
                          <a14:foregroundMark x1="66153" y1="77961" x2="79558" y2="50987"/>
                          <a14:foregroundMark x1="79558" y1="50987" x2="79558" y2="50768"/>
                          <a14:foregroundMark x1="62869" y1="24781" x2="82105" y2="28618"/>
                          <a14:foregroundMark x1="61930" y1="8333" x2="70777" y2="9320"/>
                          <a14:foregroundMark x1="70777" y1="4496" x2="77748" y2="6250"/>
                          <a14:foregroundMark x1="68499" y1="4934" x2="71783" y2="3728"/>
                          <a14:foregroundMark x1="70576" y1="42325" x2="73861" y2="49561"/>
                          <a14:foregroundMark x1="73458" y1="28180" x2="70442" y2="41338"/>
                          <a14:foregroundMark x1="70442" y1="41338" x2="70442" y2="41338"/>
                          <a14:foregroundMark x1="73123" y1="33772" x2="70979" y2="46491"/>
                          <a14:foregroundMark x1="70979" y1="46491" x2="70643" y2="47149"/>
                          <a14:foregroundMark x1="66153" y1="7895" x2="72855" y2="1535"/>
                        </a14:backgroundRemoval>
                      </a14:imgEffect>
                    </a14:imgLayer>
                  </a14:imgProps>
                </a:ext>
              </a:extLst>
            </a:blip>
            <a:stretch>
              <a:fillRect/>
            </a:stretch>
          </p:blipFill>
          <p:spPr>
            <a:xfrm>
              <a:off x="1191212" y="805861"/>
              <a:ext cx="6155366" cy="3762529"/>
            </a:xfrm>
            <a:prstGeom prst="rect">
              <a:avLst/>
            </a:prstGeom>
          </p:spPr>
        </p:pic>
        <p:sp>
          <p:nvSpPr>
            <p:cNvPr id="2" name="Rectangle 1">
              <a:extLst>
                <a:ext uri="{FF2B5EF4-FFF2-40B4-BE49-F238E27FC236}">
                  <a16:creationId xmlns:a16="http://schemas.microsoft.com/office/drawing/2014/main" id="{1BD7FE60-17EA-2011-E619-37AC3F74C704}"/>
                </a:ext>
              </a:extLst>
            </p:cNvPr>
            <p:cNvSpPr/>
            <p:nvPr/>
          </p:nvSpPr>
          <p:spPr>
            <a:xfrm>
              <a:off x="772635" y="378408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7" name="Rectangle 6">
              <a:extLst>
                <a:ext uri="{FF2B5EF4-FFF2-40B4-BE49-F238E27FC236}">
                  <a16:creationId xmlns:a16="http://schemas.microsoft.com/office/drawing/2014/main" id="{BAB3FF5D-94AD-2674-22EC-4483D6FA2C91}"/>
                </a:ext>
              </a:extLst>
            </p:cNvPr>
            <p:cNvSpPr/>
            <p:nvPr/>
          </p:nvSpPr>
          <p:spPr>
            <a:xfrm>
              <a:off x="2686380" y="4063906"/>
              <a:ext cx="1177691" cy="369332"/>
            </a:xfrm>
            <a:prstGeom prst="rect">
              <a:avLst/>
            </a:prstGeom>
            <a:solidFill>
              <a:srgbClr val="FFF7F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8" name="Rectangle 7">
              <a:extLst>
                <a:ext uri="{FF2B5EF4-FFF2-40B4-BE49-F238E27FC236}">
                  <a16:creationId xmlns:a16="http://schemas.microsoft.com/office/drawing/2014/main" id="{F6A36055-C991-41C4-AE94-91CB7018B53E}"/>
                </a:ext>
              </a:extLst>
            </p:cNvPr>
            <p:cNvSpPr/>
            <p:nvPr/>
          </p:nvSpPr>
          <p:spPr>
            <a:xfrm>
              <a:off x="4102240" y="419905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888463FD-5CA2-A227-4C27-CFC1BCB40400}"/>
                </a:ext>
              </a:extLst>
            </p:cNvPr>
            <p:cNvSpPr/>
            <p:nvPr/>
          </p:nvSpPr>
          <p:spPr>
            <a:xfrm>
              <a:off x="6053898" y="1981662"/>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Dây</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thần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kinh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cxnSp>
          <p:nvCxnSpPr>
            <p:cNvPr id="12" name="Straight Connector 11">
              <a:extLst>
                <a:ext uri="{FF2B5EF4-FFF2-40B4-BE49-F238E27FC236}">
                  <a16:creationId xmlns:a16="http://schemas.microsoft.com/office/drawing/2014/main" id="{FF8761E3-B028-6BD4-9232-343DE05CA661}"/>
                </a:ext>
              </a:extLst>
            </p:cNvPr>
            <p:cNvCxnSpPr/>
            <p:nvPr/>
          </p:nvCxnSpPr>
          <p:spPr>
            <a:xfrm>
              <a:off x="5658787" y="2211049"/>
              <a:ext cx="472190" cy="82446"/>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0BCD983-9D23-F04F-34F4-A5A81BE84247}"/>
                </a:ext>
              </a:extLst>
            </p:cNvPr>
            <p:cNvSpPr/>
            <p:nvPr/>
          </p:nvSpPr>
          <p:spPr>
            <a:xfrm>
              <a:off x="3511767" y="1014375"/>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CAACFE6D-0B45-7200-370A-FA97CAA3B26A}"/>
                </a:ext>
              </a:extLst>
            </p:cNvPr>
            <p:cNvSpPr/>
            <p:nvPr/>
          </p:nvSpPr>
          <p:spPr>
            <a:xfrm>
              <a:off x="1369472" y="1014375"/>
              <a:ext cx="164355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sp>
        <p:nvSpPr>
          <p:cNvPr id="18" name="TextBox 17">
            <a:extLst>
              <a:ext uri="{FF2B5EF4-FFF2-40B4-BE49-F238E27FC236}">
                <a16:creationId xmlns:a16="http://schemas.microsoft.com/office/drawing/2014/main" id="{23E73132-08DA-D812-E6D9-5680BAAA66D7}"/>
              </a:ext>
            </a:extLst>
          </p:cNvPr>
          <p:cNvSpPr txBox="1"/>
          <p:nvPr/>
        </p:nvSpPr>
        <p:spPr>
          <a:xfrm>
            <a:off x="0" y="7263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Tree>
    <p:extLst>
      <p:ext uri="{BB962C8B-B14F-4D97-AF65-F5344CB8AC3E}">
        <p14:creationId xmlns:p14="http://schemas.microsoft.com/office/powerpoint/2010/main" val="69357551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26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19" name="Picture 18">
            <a:extLst>
              <a:ext uri="{FF2B5EF4-FFF2-40B4-BE49-F238E27FC236}">
                <a16:creationId xmlns:a16="http://schemas.microsoft.com/office/drawing/2014/main" id="{E06E6776-1DAA-8D71-A87F-6663AB5F5D74}"/>
              </a:ext>
            </a:extLst>
          </p:cNvPr>
          <p:cNvPicPr>
            <a:picLocks noChangeAspect="1"/>
          </p:cNvPicPr>
          <p:nvPr/>
        </p:nvPicPr>
        <p:blipFill>
          <a:blip r:embed="rId3"/>
          <a:stretch>
            <a:fillRect/>
          </a:stretch>
        </p:blipFill>
        <p:spPr>
          <a:xfrm>
            <a:off x="40389" y="1132273"/>
            <a:ext cx="1763012" cy="983543"/>
          </a:xfrm>
          <a:prstGeom prst="rect">
            <a:avLst/>
          </a:prstGeom>
        </p:spPr>
      </p:pic>
      <p:sp>
        <p:nvSpPr>
          <p:cNvPr id="20" name="Rectangle 19">
            <a:extLst>
              <a:ext uri="{FF2B5EF4-FFF2-40B4-BE49-F238E27FC236}">
                <a16:creationId xmlns:a16="http://schemas.microsoft.com/office/drawing/2014/main" id="{44DD79E0-B655-0599-15ED-42CA2EAF4004}"/>
              </a:ext>
            </a:extLst>
          </p:cNvPr>
          <p:cNvSpPr/>
          <p:nvPr/>
        </p:nvSpPr>
        <p:spPr>
          <a:xfrm>
            <a:off x="1803401" y="1369137"/>
            <a:ext cx="7222345"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Bình</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thường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cân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ống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026" name="Picture 2" descr="Tại sao lúc máy bay cất và hạ cánh lại nguy hiểm nhất?">
            <a:extLst>
              <a:ext uri="{FF2B5EF4-FFF2-40B4-BE49-F238E27FC236}">
                <a16:creationId xmlns:a16="http://schemas.microsoft.com/office/drawing/2014/main" id="{B4B257E3-D432-9C68-FAFD-8153C900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643" y="2006424"/>
            <a:ext cx="2211861" cy="116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10 kỹ năng lái xe ô tô đường đồi núi">
            <a:extLst>
              <a:ext uri="{FF2B5EF4-FFF2-40B4-BE49-F238E27FC236}">
                <a16:creationId xmlns:a16="http://schemas.microsoft.com/office/drawing/2014/main" id="{ED878793-3882-BF0C-3BB7-EFB41F688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14" t="40838"/>
          <a:stretch/>
        </p:blipFill>
        <p:spPr bwMode="auto">
          <a:xfrm>
            <a:off x="4572000" y="1975333"/>
            <a:ext cx="2160850" cy="1161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15C76D14-79A7-8718-6D47-1BAB34615C97}"/>
                  </a:ext>
                </a:extLst>
              </p:cNvPr>
              <p:cNvSpPr/>
              <p:nvPr/>
            </p:nvSpPr>
            <p:spPr>
              <a:xfrm>
                <a:off x="374754" y="3420360"/>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Độ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tăng</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khí</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quyển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giảm</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đột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cân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bằng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phía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cảm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đau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tức</a:t>
                </a:r>
                <a:r>
                  <a:rPr lang="en-US" altLang="en-US" sz="1800" dirty="0">
                    <a:solidFill>
                      <a:srgbClr val="002060"/>
                    </a:solidFill>
                    <a:latin typeface="Roboto" panose="02000000000000000000" pitchFamily="2" charset="0"/>
                    <a:cs typeface="#9Slide03 Arima Madurai ExtraBo" panose="00000900000000000000" pitchFamily="2" charset="0"/>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p:sp>
            <p:nvSpPr>
              <p:cNvPr id="21" name="Rectangle 20">
                <a:extLst>
                  <a:ext uri="{FF2B5EF4-FFF2-40B4-BE49-F238E27FC236}">
                    <a16:creationId xmlns:a16="http://schemas.microsoft.com/office/drawing/2014/main" id="{15C76D14-79A7-8718-6D47-1BAB34615C97}"/>
                  </a:ext>
                </a:extLst>
              </p:cNvPr>
              <p:cNvSpPr>
                <a:spLocks noRot="1" noChangeAspect="1" noMove="1" noResize="1" noEditPoints="1" noAdjustHandles="1" noChangeArrowheads="1" noChangeShapeType="1" noTextEdit="1"/>
              </p:cNvSpPr>
              <p:nvPr/>
            </p:nvSpPr>
            <p:spPr>
              <a:xfrm>
                <a:off x="374754" y="3420360"/>
                <a:ext cx="8394491" cy="646331"/>
              </a:xfrm>
              <a:prstGeom prst="rect">
                <a:avLst/>
              </a:prstGeom>
              <a:blipFill>
                <a:blip r:embed="rId6"/>
                <a:stretch>
                  <a:fillRect l="-507" t="-2778" b="-13889"/>
                </a:stretch>
              </a:blipFill>
              <a:ln w="12700">
                <a:solidFill>
                  <a:schemeClr val="accent5">
                    <a:lumMod val="75000"/>
                  </a:schemeClr>
                </a:solidFill>
                <a:prstDash val="sysDot"/>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C94CA6E3-B218-0759-308B-52CC4FCA16C7}"/>
                  </a:ext>
                </a:extLst>
              </p:cNvPr>
              <p:cNvSpPr/>
              <p:nvPr/>
            </p:nvSpPr>
            <p:spPr>
              <a:xfrm>
                <a:off x="374754" y="4203211"/>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Nếu </a:t>
                </a:r>
                <a:r>
                  <a:rPr lang="en-US" altLang="en-US" sz="1800" dirty="0" err="1">
                    <a:solidFill>
                      <a:srgbClr val="002060"/>
                    </a:solidFill>
                    <a:latin typeface="Roboto" panose="02000000000000000000" pitchFamily="2" charset="0"/>
                    <a:cs typeface="#9Slide03 Arima Madurai ExtraBo" panose="00000900000000000000" pitchFamily="2" charset="0"/>
                  </a:rPr>
                  <a:t>vời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mở</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ExtraBo" panose="00000900000000000000" pitchFamily="2" charset="0"/>
                  </a:rPr>
                  <a:t>áp suất không khí ở tai giữa giảm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cũ</a:t>
                </a:r>
                <a:r>
                  <a:rPr lang="en-US" altLang="en-US" sz="1800" dirty="0">
                    <a:solidFill>
                      <a:srgbClr val="002060"/>
                    </a:solidFill>
                    <a:latin typeface="Roboto" panose="02000000000000000000" pitchFamily="2" charset="0"/>
                    <a:cs typeface="#9Slide03 Arima Madurai ExtraBo" panose="00000900000000000000" pitchFamily="2" charset="0"/>
                  </a:rPr>
                  <a:t>. </a:t>
                </a:r>
              </a:p>
              <a:p>
                <a:pPr lvl="0">
                  <a:buClr>
                    <a:srgbClr val="FF5050"/>
                  </a:buClr>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Sự</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di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chuyển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p:sp>
            <p:nvSpPr>
              <p:cNvPr id="22" name="Rectangle 21">
                <a:extLst>
                  <a:ext uri="{FF2B5EF4-FFF2-40B4-BE49-F238E27FC236}">
                    <a16:creationId xmlns:a16="http://schemas.microsoft.com/office/drawing/2014/main" id="{C94CA6E3-B218-0759-308B-52CC4FCA16C7}"/>
                  </a:ext>
                </a:extLst>
              </p:cNvPr>
              <p:cNvSpPr>
                <a:spLocks noRot="1" noChangeAspect="1" noMove="1" noResize="1" noEditPoints="1" noAdjustHandles="1" noChangeArrowheads="1" noChangeShapeType="1" noTextEdit="1"/>
              </p:cNvSpPr>
              <p:nvPr/>
            </p:nvSpPr>
            <p:spPr>
              <a:xfrm>
                <a:off x="374754" y="4203211"/>
                <a:ext cx="8394491" cy="646331"/>
              </a:xfrm>
              <a:prstGeom prst="rect">
                <a:avLst/>
              </a:prstGeom>
              <a:blipFill>
                <a:blip r:embed="rId7"/>
                <a:stretch>
                  <a:fillRect l="-507" t="-3704" r="-101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009114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79E6D-C677-B9B4-268A-5C49754A16F0}"/>
              </a:ext>
            </a:extLst>
          </p:cNvPr>
          <p:cNvSpPr/>
          <p:nvPr/>
        </p:nvSpPr>
        <p:spPr>
          <a:xfrm>
            <a:off x="4966093" y="645127"/>
            <a:ext cx="3599786"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có</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ảm</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nhận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thấy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trường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hợp</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máy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bay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giảm</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hạn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hay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xe</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núi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xuống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5" name="Rectangle 4">
            <a:extLst>
              <a:ext uri="{FF2B5EF4-FFF2-40B4-BE49-F238E27FC236}">
                <a16:creationId xmlns:a16="http://schemas.microsoft.com/office/drawing/2014/main" id="{6E8DEC32-837A-ECDD-96C2-71BF6564CE93}"/>
              </a:ext>
            </a:extLst>
          </p:cNvPr>
          <p:cNvSpPr/>
          <p:nvPr/>
        </p:nvSpPr>
        <p:spPr>
          <a:xfrm>
            <a:off x="411582" y="3619124"/>
            <a:ext cx="3599786"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hiện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tượng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này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2050" name="Picture 2" descr="5 kinh nghiệm lái xe ô tô an toàn trên đường đồi núi hiểm trở">
            <a:extLst>
              <a:ext uri="{FF2B5EF4-FFF2-40B4-BE49-F238E27FC236}">
                <a16:creationId xmlns:a16="http://schemas.microsoft.com/office/drawing/2014/main" id="{61AB2E0C-F64A-B347-512F-35F02FB7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402" y="2571750"/>
            <a:ext cx="4675303" cy="246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c nào ngồi trên máy bay là nguy hiểm nhất: Cất cánh, hạ cánh hay đang ở  trên không?">
            <a:extLst>
              <a:ext uri="{FF2B5EF4-FFF2-40B4-BE49-F238E27FC236}">
                <a16:creationId xmlns:a16="http://schemas.microsoft.com/office/drawing/2014/main" id="{92DC794A-DA42-9AB0-B49D-1263298C9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62"/>
          <a:stretch/>
        </p:blipFill>
        <p:spPr bwMode="auto">
          <a:xfrm>
            <a:off x="130295" y="102898"/>
            <a:ext cx="4380613" cy="246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30A960-2E56-6782-5E59-DD25E669FC44}"/>
              </a:ext>
            </a:extLst>
          </p:cNvPr>
          <p:cNvGrpSpPr/>
          <p:nvPr/>
        </p:nvGrpSpPr>
        <p:grpSpPr>
          <a:xfrm>
            <a:off x="2974249" y="382248"/>
            <a:ext cx="3195501" cy="3195501"/>
            <a:chOff x="1878669" y="1686394"/>
            <a:chExt cx="1514006" cy="1514006"/>
          </a:xfrm>
        </p:grpSpPr>
        <p:sp>
          <p:nvSpPr>
            <p:cNvPr id="3" name="Oval 2">
              <a:extLst>
                <a:ext uri="{FF2B5EF4-FFF2-40B4-BE49-F238E27FC236}">
                  <a16:creationId xmlns:a16="http://schemas.microsoft.com/office/drawing/2014/main" id="{0E87DC84-6EB2-6454-0D1A-E7978257A4F5}"/>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956B4FF-3450-3A6E-F51F-302DC61A5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algn="ctr"/>
            <a:r>
              <a:rPr lang="en-US" sz="4800" dirty="0" err="1">
                <a:solidFill>
                  <a:srgbClr val="002060"/>
                </a:solidFill>
                <a:latin typeface="Roboto Black" panose="02000000000000000000" pitchFamily="2" charset="0"/>
              </a:rPr>
              <a:t>Áp</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Suất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Chất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Lỏng</a:t>
            </a:r>
            <a:endParaRPr lang="en-US" sz="4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21621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0602"/>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Giác</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Mút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3074" name="Picture 2" descr="Lịch sử giá 10 Móc treo kiểu giắc hút gắn tường nhà tắm/ nhà bếp cập nhật  2/2023 - BeeCost">
            <a:extLst>
              <a:ext uri="{FF2B5EF4-FFF2-40B4-BE49-F238E27FC236}">
                <a16:creationId xmlns:a16="http://schemas.microsoft.com/office/drawing/2014/main" id="{15915BFF-5E7C-49EB-9380-FBD3A92D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036" y="1126455"/>
            <a:ext cx="2532561" cy="2532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giác hút chân không treo đồ gắn tường đa năng tiện lợi dành cho phòng  tắm nhà bếp | Shopee Việt Nam">
            <a:extLst>
              <a:ext uri="{FF2B5EF4-FFF2-40B4-BE49-F238E27FC236}">
                <a16:creationId xmlns:a16="http://schemas.microsoft.com/office/drawing/2014/main" id="{6EC1F469-2F43-1A90-6937-13326681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825" y="1110684"/>
            <a:ext cx="2615837" cy="26158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D009DA9-955D-212D-2513-78DAD4B93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56" t="17510" r="12558" b="16786"/>
          <a:stretch/>
        </p:blipFill>
        <p:spPr bwMode="auto">
          <a:xfrm>
            <a:off x="290387" y="1126455"/>
            <a:ext cx="2741722" cy="24818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E9757A-C319-BF76-CF30-2424770320BB}"/>
              </a:ext>
            </a:extLst>
          </p:cNvPr>
          <p:cNvSpPr/>
          <p:nvPr/>
        </p:nvSpPr>
        <p:spPr>
          <a:xfrm>
            <a:off x="455532" y="3804283"/>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Làm</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chất</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dẻo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hình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dạng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tròn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lõm</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0412351B-D1AF-427B-C770-68A1681C4BF1}"/>
                  </a:ext>
                </a:extLst>
              </p:cNvPr>
              <p:cNvSpPr/>
              <p:nvPr/>
            </p:nvSpPr>
            <p:spPr>
              <a:xfrm>
                <a:off x="455532" y="4309522"/>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giác</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mút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bề</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mặt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nhẵn</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giảm áp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Lúc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dính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chặt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309522"/>
                <a:ext cx="8441130" cy="646331"/>
              </a:xfrm>
              <a:prstGeom prst="rect">
                <a:avLst/>
              </a:prstGeom>
              <a:blipFill>
                <a:blip r:embed="rId6"/>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75434551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B47DB2-982E-2379-27E8-E0A6BFB6940F}"/>
              </a:ext>
            </a:extLst>
          </p:cNvPr>
          <p:cNvPicPr>
            <a:picLocks noChangeAspect="1"/>
          </p:cNvPicPr>
          <p:nvPr/>
        </p:nvPicPr>
        <p:blipFill>
          <a:blip r:embed="rId2"/>
          <a:stretch>
            <a:fillRect/>
          </a:stretch>
        </p:blipFill>
        <p:spPr>
          <a:xfrm>
            <a:off x="83047" y="255769"/>
            <a:ext cx="4631961" cy="4631961"/>
          </a:xfrm>
          <a:prstGeom prst="rect">
            <a:avLst/>
          </a:prstGeom>
        </p:spPr>
      </p:pic>
      <p:sp>
        <p:nvSpPr>
          <p:cNvPr id="10" name="Freeform: Shape 9">
            <a:extLst>
              <a:ext uri="{FF2B5EF4-FFF2-40B4-BE49-F238E27FC236}">
                <a16:creationId xmlns:a16="http://schemas.microsoft.com/office/drawing/2014/main" id="{31A62EC8-E682-D9F9-9A42-137DDFE42E96}"/>
              </a:ext>
            </a:extLst>
          </p:cNvPr>
          <p:cNvSpPr/>
          <p:nvPr/>
        </p:nvSpPr>
        <p:spPr>
          <a:xfrm rot="2480616">
            <a:off x="-1390908" y="-2870943"/>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715008" y="1602253"/>
            <a:ext cx="4509477" cy="1938992"/>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4000" b="1" i="0" u="none" strike="noStrike" kern="0" cap="none" spc="0" normalizeH="0" baseline="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Vì</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sao</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khôn</a:t>
            </a:r>
            <a:r>
              <a:rPr lang="en-US" altLang="en-US" sz="4000" b="1" dirty="0">
                <a:solidFill>
                  <a:schemeClr val="tx1"/>
                </a:solidFill>
                <a:latin typeface="Roboto" panose="02000000000000000000" pitchFamily="2" charset="0"/>
                <a:cs typeface="#9Slide03 Arima Madurai ExtraBo" panose="00000900000000000000" pitchFamily="2" charset="0"/>
              </a:rPr>
              <a:t>g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sử</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dụng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giác</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mút</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với</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tường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nhám</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endParaRPr kumimoji="0" lang="en-US" altLang="en-US" sz="4000" b="1"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spTree>
    <p:extLst>
      <p:ext uri="{BB962C8B-B14F-4D97-AF65-F5344CB8AC3E}">
        <p14:creationId xmlns:p14="http://schemas.microsoft.com/office/powerpoint/2010/main" val="43522686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1A62EC8-E682-D9F9-9A42-137DDFE42E96}"/>
              </a:ext>
            </a:extLst>
          </p:cNvPr>
          <p:cNvSpPr/>
          <p:nvPr/>
        </p:nvSpPr>
        <p:spPr>
          <a:xfrm rot="2480616">
            <a:off x="-8225322" y="-2102556"/>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954954" y="995967"/>
            <a:ext cx="3800608" cy="3354765"/>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FF5050"/>
              </a:buClr>
              <a:buSzTx/>
              <a:buFont typeface="Arial"/>
              <a:buNone/>
              <a:tabLst/>
              <a:defRPr/>
            </a:pPr>
            <a:r>
              <a:rPr lang="en-US" altLang="en-US" sz="2400" dirty="0">
                <a:solidFill>
                  <a:schemeClr val="tx1"/>
                </a:solidFill>
                <a:latin typeface="Roboto" panose="02000000000000000000" pitchFamily="2" charset="0"/>
                <a:cs typeface="#9Slide03 Arima Madurai ExtraBo" panose="00000900000000000000" pitchFamily="2" charset="0"/>
              </a:rPr>
              <a:t>Khi </a:t>
            </a:r>
            <a:r>
              <a:rPr lang="en-US" altLang="en-US" sz="2400" dirty="0" err="1">
                <a:solidFill>
                  <a:schemeClr val="tx1"/>
                </a:solidFill>
                <a:latin typeface="Roboto" panose="02000000000000000000" pitchFamily="2" charset="0"/>
                <a:cs typeface="#9Slide03 Arima Madurai ExtraBo" panose="00000900000000000000" pitchFamily="2" charset="0"/>
              </a:rPr>
              <a:t>sử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dụng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với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tường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nhám</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thể</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loại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bỏ</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hết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có</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sự</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chênh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lệch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áp</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suất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giữa</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và</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ngoài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endParaRPr kumimoji="0" lang="en-US" altLang="en-US" sz="2400"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pic>
        <p:nvPicPr>
          <p:cNvPr id="4100" name="Picture 4">
            <a:extLst>
              <a:ext uri="{FF2B5EF4-FFF2-40B4-BE49-F238E27FC236}">
                <a16:creationId xmlns:a16="http://schemas.microsoft.com/office/drawing/2014/main" id="{E45DC8CF-7812-DB92-E3FB-011BB7F4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603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Bình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Xịt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55532" y="3769090"/>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đã</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nén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0412351B-D1AF-427B-C770-68A1681C4BF1}"/>
                  </a:ext>
                </a:extLst>
              </p:cNvPr>
              <p:cNvSpPr/>
              <p:nvPr/>
            </p:nvSpPr>
            <p:spPr>
              <a:xfrm>
                <a:off x="455532" y="4278393"/>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a:solidFill>
                      <a:srgbClr val="002060"/>
                    </a:solidFill>
                    <a:latin typeface="Roboto" panose="02000000000000000000" pitchFamily="2" charset="0"/>
                    <a:cs typeface="#9Slide03 Arima Madurai ExtraBo" panose="00000900000000000000" pitchFamily="2" charset="0"/>
                  </a:rPr>
                  <a:t>Khi </a:t>
                </a: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nút</a:t>
                </a:r>
                <a:r>
                  <a:rPr lang="en-US" altLang="en-US" sz="1800" noProof="0" dirty="0">
                    <a:solidFill>
                      <a:srgbClr val="002060"/>
                    </a:solidFill>
                    <a:latin typeface="Roboto" panose="02000000000000000000" pitchFamily="2" charset="0"/>
                    <a:cs typeface="#9Slide03 Arima Madurai ExtraBo" panose="00000900000000000000" pitchFamily="2" charset="0"/>
                  </a:rPr>
                  <a:t>, van </a:t>
                </a:r>
                <a:r>
                  <a:rPr lang="en-US" altLang="en-US" sz="1800" noProof="0" dirty="0" err="1">
                    <a:solidFill>
                      <a:srgbClr val="002060"/>
                    </a:solidFill>
                    <a:latin typeface="Roboto" panose="02000000000000000000" pitchFamily="2" charset="0"/>
                    <a:cs typeface="#9Slide03 Arima Madurai ExtraBo" panose="00000900000000000000" pitchFamily="2" charset="0"/>
                  </a:rPr>
                  <a:t>mở</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trong</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bình</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lớn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hơn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ngoài</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qua </a:t>
                </a: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dẫn</a:t>
                </a:r>
                <a:r>
                  <a:rPr lang="en-US" altLang="en-US" sz="1800" dirty="0">
                    <a:solidFill>
                      <a:srgbClr val="002060"/>
                    </a:solidFill>
                    <a:latin typeface="Roboto" panose="02000000000000000000" pitchFamily="2" charset="0"/>
                    <a:cs typeface="#9Slide03 Arima Madurai ExtraBo" panose="00000900000000000000" pitchFamily="2" charset="0"/>
                  </a:rPr>
                  <a:t>, van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vòi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xịt</a:t>
                </a:r>
                <a:r>
                  <a:rPr lang="en-US" altLang="en-US" sz="1800" dirty="0">
                    <a:solidFill>
                      <a:srgbClr val="002060"/>
                    </a:solidFill>
                    <a:latin typeface="Roboto" panose="02000000000000000000" pitchFamily="2" charset="0"/>
                    <a:cs typeface="#9Slide03 Arima Madurai ExtraBo" panose="00000900000000000000" pitchFamily="2" charset="0"/>
                  </a:rPr>
                  <a:t> ở </a:t>
                </a:r>
                <a:r>
                  <a:rPr lang="en-US" altLang="en-US" sz="1800" dirty="0" err="1">
                    <a:solidFill>
                      <a:srgbClr val="002060"/>
                    </a:solidFill>
                    <a:latin typeface="Roboto" panose="02000000000000000000" pitchFamily="2" charset="0"/>
                    <a:cs typeface="#9Slide03 Arima Madurai ExtraBo" panose="00000900000000000000" pitchFamily="2" charset="0"/>
                  </a:rPr>
                  <a:t>nắp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278393"/>
                <a:ext cx="8441130" cy="646331"/>
              </a:xfrm>
              <a:prstGeom prst="rect">
                <a:avLst/>
              </a:prstGeom>
              <a:blipFill>
                <a:blip r:embed="rId3"/>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pic>
        <p:nvPicPr>
          <p:cNvPr id="6146" name="Picture 2">
            <a:extLst>
              <a:ext uri="{FF2B5EF4-FFF2-40B4-BE49-F238E27FC236}">
                <a16:creationId xmlns:a16="http://schemas.microsoft.com/office/drawing/2014/main" id="{311A416B-854F-C91F-83F8-D730CE0F0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80" y="1277537"/>
            <a:ext cx="2286977" cy="22869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FC06F-4B43-ACC1-6B2D-03E19599992E}"/>
              </a:ext>
            </a:extLst>
          </p:cNvPr>
          <p:cNvPicPr>
            <a:picLocks noChangeAspect="1"/>
          </p:cNvPicPr>
          <p:nvPr/>
        </p:nvPicPr>
        <p:blipFill>
          <a:blip r:embed="rId5"/>
          <a:stretch>
            <a:fillRect/>
          </a:stretch>
        </p:blipFill>
        <p:spPr>
          <a:xfrm>
            <a:off x="3651356" y="1092085"/>
            <a:ext cx="1387106" cy="2454111"/>
          </a:xfrm>
          <a:prstGeom prst="rect">
            <a:avLst/>
          </a:prstGeom>
        </p:spPr>
      </p:pic>
      <p:pic>
        <p:nvPicPr>
          <p:cNvPr id="6148" name="Picture 4">
            <a:extLst>
              <a:ext uri="{FF2B5EF4-FFF2-40B4-BE49-F238E27FC236}">
                <a16:creationId xmlns:a16="http://schemas.microsoft.com/office/drawing/2014/main" id="{0E37DF95-F794-3A64-EBB1-4236F8D292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941" y="1175147"/>
            <a:ext cx="2615691" cy="261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4317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897CDF-0AD7-94B7-625E-3778DE63FE14}"/>
              </a:ext>
            </a:extLst>
          </p:cNvPr>
          <p:cNvPicPr>
            <a:picLocks noChangeAspect="1"/>
          </p:cNvPicPr>
          <p:nvPr/>
        </p:nvPicPr>
        <p:blipFill>
          <a:blip r:embed="rId2"/>
          <a:stretch>
            <a:fillRect/>
          </a:stretch>
        </p:blipFill>
        <p:spPr>
          <a:xfrm>
            <a:off x="4851527" y="1476066"/>
            <a:ext cx="4292472" cy="3295510"/>
          </a:xfrm>
          <a:prstGeom prst="rect">
            <a:avLst/>
          </a:prstGeom>
        </p:spPr>
      </p:pic>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7407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7170" name="Picture 2" descr="VÌ SAO TÀU ĐỆM KHÔNG KHÍ CÓ THỂ CHẠY TRÊN MẶT NƯỚC? - DaoHieu.com">
            <a:extLst>
              <a:ext uri="{FF2B5EF4-FFF2-40B4-BE49-F238E27FC236}">
                <a16:creationId xmlns:a16="http://schemas.microsoft.com/office/drawing/2014/main" id="{C42AD645-374E-E379-6A36-77A1011F7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13" y="1546331"/>
            <a:ext cx="4594938" cy="30784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758E70-04DE-ABBB-BD4A-7732342E92CB}"/>
              </a:ext>
            </a:extLst>
          </p:cNvPr>
          <p:cNvSpPr/>
          <p:nvPr/>
        </p:nvSpPr>
        <p:spPr>
          <a:xfrm>
            <a:off x="4685051" y="2248584"/>
            <a:ext cx="943834"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8" name="Rectangle 7">
            <a:extLst>
              <a:ext uri="{FF2B5EF4-FFF2-40B4-BE49-F238E27FC236}">
                <a16:creationId xmlns:a16="http://schemas.microsoft.com/office/drawing/2014/main" id="{E22C51E9-6650-FC81-D05A-903DF7E9C0AD}"/>
              </a:ext>
            </a:extLst>
          </p:cNvPr>
          <p:cNvSpPr/>
          <p:nvPr/>
        </p:nvSpPr>
        <p:spPr>
          <a:xfrm>
            <a:off x="5493029"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9" name="Rectangle 8">
            <a:extLst>
              <a:ext uri="{FF2B5EF4-FFF2-40B4-BE49-F238E27FC236}">
                <a16:creationId xmlns:a16="http://schemas.microsoft.com/office/drawing/2014/main" id="{B719F25C-DA38-1CFB-D9AF-659C0B3988D6}"/>
              </a:ext>
            </a:extLst>
          </p:cNvPr>
          <p:cNvSpPr/>
          <p:nvPr/>
        </p:nvSpPr>
        <p:spPr>
          <a:xfrm>
            <a:off x="7559284"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CB5CE4DF-36E3-C540-B61A-FD6126BA82F5}"/>
              </a:ext>
            </a:extLst>
          </p:cNvPr>
          <p:cNvSpPr/>
          <p:nvPr/>
        </p:nvSpPr>
        <p:spPr>
          <a:xfrm>
            <a:off x="5702216" y="4423808"/>
            <a:ext cx="1220386" cy="369332"/>
          </a:xfrm>
          <a:prstGeom prst="rect">
            <a:avLst/>
          </a:prstGeom>
          <a:solidFill>
            <a:srgbClr val="FEE909"/>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a:t>
            </a:r>
            <a:r>
              <a:rPr lang="en-US" altLang="en-US" sz="1800" dirty="0" err="1">
                <a:solidFill>
                  <a:srgbClr val="002060"/>
                </a:solidFill>
                <a:latin typeface="Roboto" panose="02000000000000000000" pitchFamily="2" charset="0"/>
                <a:cs typeface="#9Slide03 Arima Madurai ExtraBo" panose="00000900000000000000" pitchFamily="2" charset="0"/>
              </a:rPr>
              <a:t>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Tree>
    <p:extLst>
      <p:ext uri="{BB962C8B-B14F-4D97-AF65-F5344CB8AC3E}">
        <p14:creationId xmlns:p14="http://schemas.microsoft.com/office/powerpoint/2010/main" val="172801812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705502" y="1273465"/>
            <a:ext cx="4145168"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được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9" name="Rectangle 18">
            <a:extLst>
              <a:ext uri="{FF2B5EF4-FFF2-40B4-BE49-F238E27FC236}">
                <a16:creationId xmlns:a16="http://schemas.microsoft.com/office/drawing/2014/main" id="{0412351B-D1AF-427B-C770-68A1681C4BF1}"/>
              </a:ext>
            </a:extLst>
          </p:cNvPr>
          <p:cNvSpPr/>
          <p:nvPr/>
        </p:nvSpPr>
        <p:spPr>
          <a:xfrm>
            <a:off x="4705502" y="1817195"/>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gian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nvGrpSpPr>
          <p:cNvPr id="14" name="Group 13">
            <a:extLst>
              <a:ext uri="{FF2B5EF4-FFF2-40B4-BE49-F238E27FC236}">
                <a16:creationId xmlns:a16="http://schemas.microsoft.com/office/drawing/2014/main" id="{DECFFC20-772E-8F9A-17B3-15B6D68F9B42}"/>
              </a:ext>
            </a:extLst>
          </p:cNvPr>
          <p:cNvGrpSpPr/>
          <p:nvPr/>
        </p:nvGrpSpPr>
        <p:grpSpPr>
          <a:xfrm>
            <a:off x="58343" y="1458131"/>
            <a:ext cx="4458948" cy="3319379"/>
            <a:chOff x="4685051" y="1473761"/>
            <a:chExt cx="4458948" cy="3319379"/>
          </a:xfrm>
        </p:grpSpPr>
        <p:pic>
          <p:nvPicPr>
            <p:cNvPr id="8" name="Picture 7">
              <a:extLst>
                <a:ext uri="{FF2B5EF4-FFF2-40B4-BE49-F238E27FC236}">
                  <a16:creationId xmlns:a16="http://schemas.microsoft.com/office/drawing/2014/main" id="{5F1ECB31-02D9-C0CD-81FB-774CB0CB1FE0}"/>
                </a:ext>
              </a:extLst>
            </p:cNvPr>
            <p:cNvPicPr>
              <a:picLocks noChangeAspect="1"/>
            </p:cNvPicPr>
            <p:nvPr/>
          </p:nvPicPr>
          <p:blipFill>
            <a:blip r:embed="rId3"/>
            <a:stretch>
              <a:fillRect/>
            </a:stretch>
          </p:blipFill>
          <p:spPr>
            <a:xfrm>
              <a:off x="4851527" y="1476066"/>
              <a:ext cx="4292472" cy="3295510"/>
            </a:xfrm>
            <a:prstGeom prst="rect">
              <a:avLst/>
            </a:prstGeom>
          </p:spPr>
        </p:pic>
        <p:sp>
          <p:nvSpPr>
            <p:cNvPr id="9" name="Rectangle 8">
              <a:extLst>
                <a:ext uri="{FF2B5EF4-FFF2-40B4-BE49-F238E27FC236}">
                  <a16:creationId xmlns:a16="http://schemas.microsoft.com/office/drawing/2014/main" id="{0AE2C548-04E0-EAE7-76D7-C7F5326A3D9F}"/>
                </a:ext>
              </a:extLst>
            </p:cNvPr>
            <p:cNvSpPr/>
            <p:nvPr/>
          </p:nvSpPr>
          <p:spPr>
            <a:xfrm>
              <a:off x="4685051" y="2248584"/>
              <a:ext cx="943834"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109C1DF3-E856-B1B8-6F34-1E77BFE4CFF1}"/>
                </a:ext>
              </a:extLst>
            </p:cNvPr>
            <p:cNvSpPr/>
            <p:nvPr/>
          </p:nvSpPr>
          <p:spPr>
            <a:xfrm>
              <a:off x="5493029"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2" name="Rectangle 11">
              <a:extLst>
                <a:ext uri="{FF2B5EF4-FFF2-40B4-BE49-F238E27FC236}">
                  <a16:creationId xmlns:a16="http://schemas.microsoft.com/office/drawing/2014/main" id="{7358F9AE-3E18-FCEF-E815-B0191C0BB55B}"/>
                </a:ext>
              </a:extLst>
            </p:cNvPr>
            <p:cNvSpPr/>
            <p:nvPr/>
          </p:nvSpPr>
          <p:spPr>
            <a:xfrm>
              <a:off x="7559284" y="1473761"/>
              <a:ext cx="122038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3" name="Rectangle 12">
              <a:extLst>
                <a:ext uri="{FF2B5EF4-FFF2-40B4-BE49-F238E27FC236}">
                  <a16:creationId xmlns:a16="http://schemas.microsoft.com/office/drawing/2014/main" id="{8CAABC3A-BDA5-2466-F72E-AE87DBC65C9E}"/>
                </a:ext>
              </a:extLst>
            </p:cNvPr>
            <p:cNvSpPr/>
            <p:nvPr/>
          </p:nvSpPr>
          <p:spPr>
            <a:xfrm>
              <a:off x="5702216" y="4423808"/>
              <a:ext cx="1220386" cy="369332"/>
            </a:xfrm>
            <a:prstGeom prst="rect">
              <a:avLst/>
            </a:prstGeom>
            <a:solidFill>
              <a:srgbClr val="FEE909"/>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a:t>
              </a:r>
              <a:r>
                <a:rPr lang="en-US" altLang="en-US" sz="1800" dirty="0" err="1">
                  <a:solidFill>
                    <a:srgbClr val="002060"/>
                  </a:solidFill>
                  <a:latin typeface="Roboto" panose="02000000000000000000" pitchFamily="2" charset="0"/>
                  <a:cs typeface="#9Slide03 Arima Madurai ExtraBo" panose="00000900000000000000" pitchFamily="2" charset="0"/>
                </a:rPr>
                <a:t>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sp>
        <p:nvSpPr>
          <p:cNvPr id="15" name="Rectangle 14">
            <a:extLst>
              <a:ext uri="{FF2B5EF4-FFF2-40B4-BE49-F238E27FC236}">
                <a16:creationId xmlns:a16="http://schemas.microsoft.com/office/drawing/2014/main" id="{71760BDC-C865-877A-7E73-AB7CD9AB21F4}"/>
              </a:ext>
            </a:extLst>
          </p:cNvPr>
          <p:cNvSpPr/>
          <p:nvPr/>
        </p:nvSpPr>
        <p:spPr>
          <a:xfrm>
            <a:off x="4705502" y="2637924"/>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Sựu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chênh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lệch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gây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lực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đủ</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nâng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lên</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A2C154D9-0269-A220-0455-FAAA3B61CA8E}"/>
              </a:ext>
            </a:extLst>
          </p:cNvPr>
          <p:cNvSpPr/>
          <p:nvPr/>
        </p:nvSpPr>
        <p:spPr>
          <a:xfrm>
            <a:off x="4705502" y="3458653"/>
            <a:ext cx="4213679"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E64066B7-0C9F-1DD2-010F-591F9A4BD291}"/>
                  </a:ext>
                </a:extLst>
              </p:cNvPr>
              <p:cNvSpPr/>
              <p:nvPr/>
            </p:nvSpPr>
            <p:spPr>
              <a:xfrm>
                <a:off x="4705502" y="4002383"/>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đệm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di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trên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nhiều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loại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mặt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đầm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lầy</a:t>
                </a:r>
                <a:r>
                  <a:rPr lang="en-US" altLang="en-US" sz="1800" dirty="0">
                    <a:solidFill>
                      <a:srgbClr val="002060"/>
                    </a:solidFill>
                    <a:latin typeface="Roboto" panose="02000000000000000000" pitchFamily="2" charset="0"/>
                    <a:cs typeface="#9Slide03 Arima Madurai ExtraBo" panose="00000900000000000000" pitchFamily="2" charset="0"/>
                  </a:rPr>
                  <a:t> … </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p:sp>
            <p:nvSpPr>
              <p:cNvPr id="17" name="Rectangle 16">
                <a:extLst>
                  <a:ext uri="{FF2B5EF4-FFF2-40B4-BE49-F238E27FC236}">
                    <a16:creationId xmlns:a16="http://schemas.microsoft.com/office/drawing/2014/main" id="{E64066B7-0C9F-1DD2-010F-591F9A4BD291}"/>
                  </a:ext>
                </a:extLst>
              </p:cNvPr>
              <p:cNvSpPr>
                <a:spLocks noRot="1" noChangeAspect="1" noMove="1" noResize="1" noEditPoints="1" noAdjustHandles="1" noChangeArrowheads="1" noChangeShapeType="1" noTextEdit="1"/>
              </p:cNvSpPr>
              <p:nvPr/>
            </p:nvSpPr>
            <p:spPr>
              <a:xfrm>
                <a:off x="4705502" y="4002383"/>
                <a:ext cx="4213679" cy="646331"/>
              </a:xfrm>
              <a:prstGeom prst="rect">
                <a:avLst/>
              </a:prstGeom>
              <a:blipFill>
                <a:blip r:embed="rId4"/>
                <a:stretch>
                  <a:fillRect l="-1154"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87371976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1DD8D1-4908-3DF2-924F-6108831E6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658" y="381000"/>
            <a:ext cx="4762500" cy="4762500"/>
          </a:xfrm>
          <a:prstGeom prst="rect">
            <a:avLst/>
          </a:prstGeom>
        </p:spPr>
      </p:pic>
      <p:sp>
        <p:nvSpPr>
          <p:cNvPr id="4" name="TextBox 3">
            <a:extLst>
              <a:ext uri="{FF2B5EF4-FFF2-40B4-BE49-F238E27FC236}">
                <a16:creationId xmlns:a16="http://schemas.microsoft.com/office/drawing/2014/main" id="{4787D97B-BEE1-8645-EDDE-71B6946BAFE8}"/>
              </a:ext>
            </a:extLst>
          </p:cNvPr>
          <p:cNvSpPr txBox="1"/>
          <p:nvPr/>
        </p:nvSpPr>
        <p:spPr>
          <a:xfrm>
            <a:off x="4803168" y="2110085"/>
            <a:ext cx="44087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LUYỆN TẬP</a:t>
            </a:r>
          </a:p>
        </p:txBody>
      </p:sp>
    </p:spTree>
    <p:extLst>
      <p:ext uri="{BB962C8B-B14F-4D97-AF65-F5344CB8AC3E}">
        <p14:creationId xmlns:p14="http://schemas.microsoft.com/office/powerpoint/2010/main" val="792795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25"/>
          <p:cNvSpPr/>
          <p:nvPr/>
        </p:nvSpPr>
        <p:spPr>
          <a:xfrm>
            <a:off x="599317" y="3680614"/>
            <a:ext cx="7673759"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502" name="Google Shape;502;p25"/>
          <p:cNvSpPr/>
          <p:nvPr/>
        </p:nvSpPr>
        <p:spPr>
          <a:xfrm>
            <a:off x="599305" y="3680614"/>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03" name="Google Shape;503;p25"/>
          <p:cNvGrpSpPr/>
          <p:nvPr/>
        </p:nvGrpSpPr>
        <p:grpSpPr>
          <a:xfrm>
            <a:off x="8351400" y="3822566"/>
            <a:ext cx="395755" cy="452835"/>
            <a:chOff x="-16775350" y="3683300"/>
            <a:chExt cx="267800" cy="306425"/>
          </a:xfrm>
        </p:grpSpPr>
        <p:sp>
          <p:nvSpPr>
            <p:cNvPr id="504" name="Google Shape;504;p2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5" name="Google Shape;505;p2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6" name="Google Shape;506;p2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sp>
        <p:nvSpPr>
          <p:cNvPr id="507" name="Google Shape;507;p25"/>
          <p:cNvSpPr txBox="1"/>
          <p:nvPr/>
        </p:nvSpPr>
        <p:spPr>
          <a:xfrm>
            <a:off x="1710201" y="3930249"/>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Nếu cùng độ sâu thì áp suất như nhau trong mọi chất lỏng khác nhau.</a:t>
            </a:r>
            <a:endParaRPr dirty="0">
              <a:sym typeface="Roboto"/>
            </a:endParaRPr>
          </a:p>
        </p:txBody>
      </p:sp>
      <p:sp>
        <p:nvSpPr>
          <p:cNvPr id="510" name="Google Shape;510;p25"/>
          <p:cNvSpPr/>
          <p:nvPr/>
        </p:nvSpPr>
        <p:spPr>
          <a:xfrm>
            <a:off x="599317" y="2895114"/>
            <a:ext cx="7673759"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511" name="Google Shape;511;p25"/>
          <p:cNvSpPr/>
          <p:nvPr/>
        </p:nvSpPr>
        <p:spPr>
          <a:xfrm>
            <a:off x="599317" y="2895114"/>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12" name="Google Shape;512;p25"/>
          <p:cNvGrpSpPr/>
          <p:nvPr/>
        </p:nvGrpSpPr>
        <p:grpSpPr>
          <a:xfrm>
            <a:off x="8323451" y="3037630"/>
            <a:ext cx="451653" cy="451653"/>
            <a:chOff x="-17896150" y="3709300"/>
            <a:chExt cx="305625" cy="305625"/>
          </a:xfrm>
        </p:grpSpPr>
        <p:sp>
          <p:nvSpPr>
            <p:cNvPr id="513" name="Google Shape;513;p2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4" name="Google Shape;514;p2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5" name="Google Shape;515;p2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6" name="Google Shape;516;p2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517" name="Google Shape;517;p25"/>
          <p:cNvSpPr txBox="1"/>
          <p:nvPr/>
        </p:nvSpPr>
        <p:spPr>
          <a:xfrm>
            <a:off x="1655546" y="3149564"/>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Áp suất gây ra do trọng lượng của chất lỏng tác dụng lên một điểm tỉ lệ nghịch với độ sâu</a:t>
            </a:r>
            <a:endParaRPr dirty="0">
              <a:sym typeface="Roboto"/>
            </a:endParaRPr>
          </a:p>
        </p:txBody>
      </p:sp>
      <p:sp>
        <p:nvSpPr>
          <p:cNvPr id="520" name="Google Shape;520;p25"/>
          <p:cNvSpPr/>
          <p:nvPr/>
        </p:nvSpPr>
        <p:spPr>
          <a:xfrm>
            <a:off x="599318" y="2099764"/>
            <a:ext cx="7673759"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521" name="Google Shape;521;p25"/>
          <p:cNvSpPr/>
          <p:nvPr/>
        </p:nvSpPr>
        <p:spPr>
          <a:xfrm>
            <a:off x="599306" y="20997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22" name="Google Shape;522;p25"/>
          <p:cNvGrpSpPr/>
          <p:nvPr/>
        </p:nvGrpSpPr>
        <p:grpSpPr>
          <a:xfrm>
            <a:off x="8349627" y="2243460"/>
            <a:ext cx="399302" cy="449325"/>
            <a:chOff x="-17878825" y="3334400"/>
            <a:chExt cx="270200" cy="304050"/>
          </a:xfrm>
        </p:grpSpPr>
        <p:sp>
          <p:nvSpPr>
            <p:cNvPr id="523" name="Google Shape;523;p2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4" name="Google Shape;524;p2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5" name="Google Shape;525;p2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6" name="Google Shape;526;p2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7" name="Google Shape;527;p2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8" name="Google Shape;528;p2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9" name="Google Shape;529;p2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530" name="Google Shape;530;p25"/>
          <p:cNvSpPr txBox="1"/>
          <p:nvPr/>
        </p:nvSpPr>
        <p:spPr>
          <a:xfrm>
            <a:off x="1481567" y="2368715"/>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en-US" dirty="0" err="1"/>
              <a:t>Áp</a:t>
            </a:r>
            <a:r>
              <a:rPr lang="en-US" dirty="0"/>
              <a:t> </a:t>
            </a:r>
            <a:r>
              <a:rPr lang="en-US" dirty="0" err="1"/>
              <a:t>suất</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thành</a:t>
            </a:r>
            <a:r>
              <a:rPr lang="en-US" dirty="0"/>
              <a:t> </a:t>
            </a:r>
            <a:r>
              <a:rPr lang="en-US" dirty="0" err="1"/>
              <a:t>bình</a:t>
            </a:r>
            <a:r>
              <a:rPr lang="en-US" dirty="0"/>
              <a:t> </a:t>
            </a:r>
            <a:r>
              <a:rPr lang="en-US" dirty="0" err="1"/>
              <a:t>không</a:t>
            </a:r>
            <a:r>
              <a:rPr lang="en-US" dirty="0"/>
              <a:t> </a:t>
            </a:r>
            <a:r>
              <a:rPr lang="en-US" dirty="0" err="1"/>
              <a:t>phụ</a:t>
            </a:r>
            <a:r>
              <a:rPr lang="en-US" dirty="0"/>
              <a:t> </a:t>
            </a:r>
            <a:r>
              <a:rPr lang="en-US" dirty="0" err="1"/>
              <a:t>thuộc</a:t>
            </a:r>
            <a:r>
              <a:rPr lang="en-US" dirty="0"/>
              <a:t> </a:t>
            </a:r>
            <a:r>
              <a:rPr lang="en-US" dirty="0" err="1"/>
              <a:t>diện</a:t>
            </a:r>
            <a:r>
              <a:rPr lang="en-US" dirty="0"/>
              <a:t> </a:t>
            </a:r>
            <a:r>
              <a:rPr lang="en-US" dirty="0" err="1"/>
              <a:t>tích</a:t>
            </a:r>
            <a:r>
              <a:rPr lang="en-US" dirty="0"/>
              <a:t> </a:t>
            </a:r>
            <a:r>
              <a:rPr lang="en-US" dirty="0" err="1"/>
              <a:t>bị</a:t>
            </a:r>
            <a:r>
              <a:rPr lang="en-US" dirty="0"/>
              <a:t> </a:t>
            </a:r>
            <a:r>
              <a:rPr lang="en-US" dirty="0" err="1"/>
              <a:t>ép</a:t>
            </a:r>
            <a:r>
              <a:rPr lang="en-US" dirty="0"/>
              <a:t>.</a:t>
            </a:r>
            <a:endParaRPr dirty="0">
              <a:sym typeface="Roboto"/>
            </a:endParaRPr>
          </a:p>
        </p:txBody>
      </p:sp>
      <p:sp>
        <p:nvSpPr>
          <p:cNvPr id="532" name="Google Shape;532;p25"/>
          <p:cNvSpPr txBox="1">
            <a:spLocks noGrp="1"/>
          </p:cNvSpPr>
          <p:nvPr>
            <p:ph type="title"/>
          </p:nvPr>
        </p:nvSpPr>
        <p:spPr>
          <a:xfrm>
            <a:off x="266713" y="441553"/>
            <a:ext cx="8610574" cy="644485"/>
          </a:xfrm>
          <a:prstGeom prst="rect">
            <a:avLst/>
          </a:prstGeom>
        </p:spPr>
        <p:txBody>
          <a:bodyPr spcFirstLastPara="1" wrap="square" lIns="91425" tIns="91425" rIns="91425" bIns="91425" anchor="ctr" anchorCtr="0">
            <a:noAutofit/>
          </a:bodyPr>
          <a:lstStyle/>
          <a:p>
            <a:pPr algn="ctr"/>
            <a:r>
              <a:rPr lang="en" sz="2400" dirty="0"/>
              <a:t>Câu 1: </a:t>
            </a:r>
            <a:r>
              <a:rPr lang="en-US" sz="2400" b="0" i="0" dirty="0">
                <a:solidFill>
                  <a:srgbClr val="000000"/>
                </a:solidFill>
                <a:effectLst/>
                <a:latin typeface="Open Sans" panose="020B0606030504020204" pitchFamily="34" charset="0"/>
              </a:rPr>
              <a:t> </a:t>
            </a:r>
            <a:r>
              <a:rPr lang="en-US" sz="2400" dirty="0" err="1"/>
              <a:t>Điều</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đúng</a:t>
            </a:r>
            <a:r>
              <a:rPr lang="en-US" sz="2400" dirty="0"/>
              <a:t> </a:t>
            </a:r>
            <a:r>
              <a:rPr lang="en-US" sz="2400" dirty="0" err="1"/>
              <a:t>khi</a:t>
            </a:r>
            <a:r>
              <a:rPr lang="en-US" sz="2400" dirty="0"/>
              <a:t> </a:t>
            </a:r>
            <a:r>
              <a:rPr lang="en-US" sz="2400" dirty="0" err="1"/>
              <a:t>nói</a:t>
            </a:r>
            <a:r>
              <a:rPr lang="en-US" sz="2400" dirty="0"/>
              <a:t> </a:t>
            </a:r>
            <a:r>
              <a:rPr lang="en-US" sz="2400" dirty="0" err="1"/>
              <a:t>về</a:t>
            </a:r>
            <a:r>
              <a:rPr lang="en-US" sz="2400" dirty="0"/>
              <a:t> </a:t>
            </a:r>
            <a:r>
              <a:rPr lang="en-US" sz="2400" dirty="0" err="1"/>
              <a:t>áp</a:t>
            </a:r>
            <a:r>
              <a:rPr lang="en-US" sz="2400" dirty="0"/>
              <a:t> </a:t>
            </a:r>
            <a:r>
              <a:rPr lang="en-US" sz="2400" dirty="0" err="1"/>
              <a:t>suất</a:t>
            </a:r>
            <a:r>
              <a:rPr lang="en-US" sz="2400" dirty="0"/>
              <a:t> </a:t>
            </a:r>
            <a:r>
              <a:rPr lang="en-US" sz="2400" dirty="0" err="1"/>
              <a:t>chất</a:t>
            </a:r>
            <a:r>
              <a:rPr lang="en-US" sz="2400" dirty="0"/>
              <a:t> </a:t>
            </a:r>
            <a:r>
              <a:rPr lang="en-US" sz="2400" dirty="0" err="1"/>
              <a:t>lỏng</a:t>
            </a:r>
            <a:r>
              <a:rPr lang="en-US" sz="2400" dirty="0"/>
              <a:t>?</a:t>
            </a:r>
            <a:endParaRPr sz="2400" dirty="0"/>
          </a:p>
        </p:txBody>
      </p:sp>
      <p:sp>
        <p:nvSpPr>
          <p:cNvPr id="534" name="Google Shape;534;p25"/>
          <p:cNvSpPr/>
          <p:nvPr/>
        </p:nvSpPr>
        <p:spPr>
          <a:xfrm>
            <a:off x="599318" y="1314264"/>
            <a:ext cx="7673759"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defTabSz="914378"/>
            <a:endParaRPr>
              <a:ea typeface="+mn-ea"/>
            </a:endParaRPr>
          </a:p>
        </p:txBody>
      </p:sp>
      <p:sp>
        <p:nvSpPr>
          <p:cNvPr id="535" name="Google Shape;535;p25"/>
          <p:cNvSpPr/>
          <p:nvPr/>
        </p:nvSpPr>
        <p:spPr>
          <a:xfrm>
            <a:off x="1429231" y="1627402"/>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6" name="Google Shape;536;p25"/>
          <p:cNvSpPr/>
          <p:nvPr/>
        </p:nvSpPr>
        <p:spPr>
          <a:xfrm>
            <a:off x="1369706" y="1664602"/>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7" name="Google Shape;537;p25"/>
          <p:cNvSpPr/>
          <p:nvPr/>
        </p:nvSpPr>
        <p:spPr>
          <a:xfrm>
            <a:off x="1314031" y="1701827"/>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8" name="Google Shape;538;p25"/>
          <p:cNvSpPr/>
          <p:nvPr/>
        </p:nvSpPr>
        <p:spPr>
          <a:xfrm>
            <a:off x="1254506" y="1742902"/>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9" name="Google Shape;539;p25"/>
          <p:cNvSpPr/>
          <p:nvPr/>
        </p:nvSpPr>
        <p:spPr>
          <a:xfrm>
            <a:off x="599306" y="1314264"/>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40" name="Google Shape;540;p25"/>
          <p:cNvGrpSpPr/>
          <p:nvPr/>
        </p:nvGrpSpPr>
        <p:grpSpPr>
          <a:xfrm>
            <a:off x="8377576" y="1459107"/>
            <a:ext cx="343404" cy="446998"/>
            <a:chOff x="-18983850" y="3710075"/>
            <a:chExt cx="232375" cy="302475"/>
          </a:xfrm>
        </p:grpSpPr>
        <p:sp>
          <p:nvSpPr>
            <p:cNvPr id="541" name="Google Shape;541;p2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2" name="Google Shape;542;p2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3" name="Google Shape;543;p2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4" name="Google Shape;544;p2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dirty="0">
                <a:ea typeface="+mn-ea"/>
              </a:endParaRPr>
            </a:p>
          </p:txBody>
        </p:sp>
      </p:grpSp>
      <p:sp>
        <p:nvSpPr>
          <p:cNvPr id="545" name="Google Shape;545;p25"/>
          <p:cNvSpPr txBox="1"/>
          <p:nvPr/>
        </p:nvSpPr>
        <p:spPr>
          <a:xfrm>
            <a:off x="1710201" y="1552831"/>
            <a:ext cx="5723597"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200">
                <a:solidFill>
                  <a:srgbClr val="FFFFFF"/>
                </a:solidFill>
                <a:latin typeface="Roboto"/>
                <a:ea typeface="Roboto"/>
                <a:cs typeface="Roboto"/>
              </a:defRPr>
            </a:lvl1pPr>
          </a:lstStyle>
          <a:p>
            <a:pPr algn="ctr"/>
            <a:r>
              <a:rPr lang="vi-VN" sz="2000" b="1" dirty="0"/>
              <a:t>Chất lỏng gây áp suất theo mọi phương.</a:t>
            </a:r>
            <a:endParaRPr sz="2000" b="1" dirty="0">
              <a:sym typeface="Roboto"/>
            </a:endParaRPr>
          </a:p>
        </p:txBody>
      </p:sp>
      <p:sp>
        <p:nvSpPr>
          <p:cNvPr id="2" name="Rectangle: Rounded Corners 1">
            <a:extLst>
              <a:ext uri="{FF2B5EF4-FFF2-40B4-BE49-F238E27FC236}">
                <a16:creationId xmlns:a16="http://schemas.microsoft.com/office/drawing/2014/main" id="{335420FD-C795-834A-415D-B3B6BAFD7DF0}"/>
              </a:ext>
            </a:extLst>
          </p:cNvPr>
          <p:cNvSpPr/>
          <p:nvPr/>
        </p:nvSpPr>
        <p:spPr>
          <a:xfrm>
            <a:off x="442990" y="1162847"/>
            <a:ext cx="8464347"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4"/>
          <p:cNvSpPr/>
          <p:nvPr/>
        </p:nvSpPr>
        <p:spPr>
          <a:xfrm>
            <a:off x="710250" y="3801907"/>
            <a:ext cx="967500" cy="967500"/>
          </a:xfrm>
          <a:prstGeom prst="ellipse">
            <a:avLst/>
          </a:prstGeom>
          <a:solidFill>
            <a:srgbClr val="24D141"/>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899" name="Google Shape;899;p34"/>
          <p:cNvSpPr/>
          <p:nvPr/>
        </p:nvSpPr>
        <p:spPr>
          <a:xfrm>
            <a:off x="799249" y="389100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0" name="Google Shape;900;p34"/>
          <p:cNvSpPr/>
          <p:nvPr/>
        </p:nvSpPr>
        <p:spPr>
          <a:xfrm>
            <a:off x="839214" y="3930756"/>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sz="2400">
              <a:ea typeface="+mn-ea"/>
            </a:endParaRPr>
          </a:p>
        </p:txBody>
      </p:sp>
      <p:sp>
        <p:nvSpPr>
          <p:cNvPr id="901" name="Google Shape;901;p34"/>
          <p:cNvSpPr/>
          <p:nvPr/>
        </p:nvSpPr>
        <p:spPr>
          <a:xfrm>
            <a:off x="1991156" y="4211209"/>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2" name="Google Shape;902;p34"/>
          <p:cNvSpPr txBox="1"/>
          <p:nvPr/>
        </p:nvSpPr>
        <p:spPr>
          <a:xfrm>
            <a:off x="3623491" y="4135507"/>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Độ</a:t>
            </a:r>
            <a:r>
              <a:rPr lang="en-US" dirty="0"/>
              <a:t> </a:t>
            </a:r>
            <a:r>
              <a:rPr lang="en-US" dirty="0" err="1"/>
              <a:t>cao</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sp>
        <p:nvSpPr>
          <p:cNvPr id="903" name="Google Shape;903;p34"/>
          <p:cNvSpPr/>
          <p:nvPr/>
        </p:nvSpPr>
        <p:spPr>
          <a:xfrm>
            <a:off x="2685451" y="4125607"/>
            <a:ext cx="821800" cy="44477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ea typeface="+mn-ea"/>
            </a:endParaRPr>
          </a:p>
        </p:txBody>
      </p:sp>
      <p:grpSp>
        <p:nvGrpSpPr>
          <p:cNvPr id="904" name="Google Shape;904;p34"/>
          <p:cNvGrpSpPr/>
          <p:nvPr/>
        </p:nvGrpSpPr>
        <p:grpSpPr>
          <a:xfrm>
            <a:off x="1016520" y="4071985"/>
            <a:ext cx="354948" cy="427343"/>
            <a:chOff x="7576605" y="1983877"/>
            <a:chExt cx="276698" cy="333133"/>
          </a:xfrm>
        </p:grpSpPr>
        <p:sp>
          <p:nvSpPr>
            <p:cNvPr id="905" name="Google Shape;905;p3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6" name="Google Shape;906;p3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08" name="Google Shape;908;p34"/>
          <p:cNvSpPr/>
          <p:nvPr/>
        </p:nvSpPr>
        <p:spPr>
          <a:xfrm>
            <a:off x="1073102" y="2996104"/>
            <a:ext cx="967500" cy="967500"/>
          </a:xfrm>
          <a:prstGeom prst="ellipse">
            <a:avLst/>
          </a:prstGeom>
          <a:solidFill>
            <a:srgbClr val="C11019"/>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09" name="Google Shape;909;p34"/>
          <p:cNvSpPr/>
          <p:nvPr/>
        </p:nvSpPr>
        <p:spPr>
          <a:xfrm>
            <a:off x="1162101" y="3085204"/>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0" name="Google Shape;910;p34"/>
          <p:cNvSpPr/>
          <p:nvPr/>
        </p:nvSpPr>
        <p:spPr>
          <a:xfrm>
            <a:off x="1202067" y="3124953"/>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2400">
              <a:ea typeface="+mn-ea"/>
            </a:endParaRPr>
          </a:p>
        </p:txBody>
      </p:sp>
      <p:sp>
        <p:nvSpPr>
          <p:cNvPr id="911" name="Google Shape;911;p34"/>
          <p:cNvSpPr/>
          <p:nvPr/>
        </p:nvSpPr>
        <p:spPr>
          <a:xfrm>
            <a:off x="2354008" y="3405407"/>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2" name="Google Shape;912;p34"/>
          <p:cNvSpPr/>
          <p:nvPr/>
        </p:nvSpPr>
        <p:spPr>
          <a:xfrm>
            <a:off x="2685451" y="3281684"/>
            <a:ext cx="821800" cy="44477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ea typeface="+mn-ea"/>
            </a:endParaRPr>
          </a:p>
        </p:txBody>
      </p:sp>
      <p:sp>
        <p:nvSpPr>
          <p:cNvPr id="913" name="Google Shape;913;p34"/>
          <p:cNvSpPr txBox="1"/>
          <p:nvPr/>
        </p:nvSpPr>
        <p:spPr>
          <a:xfrm>
            <a:off x="3623491" y="3329704"/>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Thể</a:t>
            </a:r>
            <a:r>
              <a:rPr lang="en-US" dirty="0"/>
              <a:t> </a:t>
            </a:r>
            <a:r>
              <a:rPr lang="en-US" dirty="0" err="1"/>
              <a:t>tích</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grpSp>
        <p:nvGrpSpPr>
          <p:cNvPr id="914" name="Google Shape;914;p34"/>
          <p:cNvGrpSpPr/>
          <p:nvPr/>
        </p:nvGrpSpPr>
        <p:grpSpPr>
          <a:xfrm>
            <a:off x="1346405" y="3271838"/>
            <a:ext cx="420728" cy="416032"/>
            <a:chOff x="7528096" y="2450059"/>
            <a:chExt cx="327976" cy="324316"/>
          </a:xfrm>
        </p:grpSpPr>
        <p:sp>
          <p:nvSpPr>
            <p:cNvPr id="915" name="Google Shape;915;p34"/>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6" name="Google Shape;916;p34"/>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7" name="Google Shape;917;p34"/>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8" name="Google Shape;918;p34"/>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9" name="Google Shape;919;p34"/>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21" name="Google Shape;921;p34"/>
          <p:cNvSpPr/>
          <p:nvPr/>
        </p:nvSpPr>
        <p:spPr>
          <a:xfrm>
            <a:off x="710250" y="2184730"/>
            <a:ext cx="967500" cy="967500"/>
          </a:xfrm>
          <a:prstGeom prst="ellipse">
            <a:avLst/>
          </a:prstGeom>
          <a:solidFill>
            <a:srgbClr val="ED9700"/>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22" name="Google Shape;922;p34"/>
          <p:cNvSpPr/>
          <p:nvPr/>
        </p:nvSpPr>
        <p:spPr>
          <a:xfrm>
            <a:off x="799249" y="2273830"/>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3" name="Google Shape;923;p34"/>
          <p:cNvSpPr/>
          <p:nvPr/>
        </p:nvSpPr>
        <p:spPr>
          <a:xfrm>
            <a:off x="839214" y="2313579"/>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2400">
              <a:ea typeface="+mn-ea"/>
            </a:endParaRPr>
          </a:p>
        </p:txBody>
      </p:sp>
      <p:sp>
        <p:nvSpPr>
          <p:cNvPr id="924" name="Google Shape;924;p34"/>
          <p:cNvSpPr/>
          <p:nvPr/>
        </p:nvSpPr>
        <p:spPr>
          <a:xfrm>
            <a:off x="1991156" y="2594032"/>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5" name="Google Shape;925;p34"/>
          <p:cNvSpPr/>
          <p:nvPr/>
        </p:nvSpPr>
        <p:spPr>
          <a:xfrm>
            <a:off x="2650542" y="2452691"/>
            <a:ext cx="821800" cy="44477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sym typeface="Fira Sans Extra Condensed Medium"/>
              </a:rPr>
              <a:t>B</a:t>
            </a:r>
            <a:endParaRPr sz="2400" dirty="0">
              <a:solidFill>
                <a:srgbClr val="FFFFFF"/>
              </a:solidFill>
              <a:ea typeface="+mn-ea"/>
            </a:endParaRPr>
          </a:p>
        </p:txBody>
      </p:sp>
      <p:sp>
        <p:nvSpPr>
          <p:cNvPr id="926" name="Google Shape;926;p34"/>
          <p:cNvSpPr txBox="1"/>
          <p:nvPr/>
        </p:nvSpPr>
        <p:spPr>
          <a:xfrm>
            <a:off x="3623491" y="2518330"/>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vi-VN" dirty="0"/>
              <a:t>Trọng lượng lớp chất lỏng phía trên.</a:t>
            </a:r>
            <a:endParaRPr dirty="0">
              <a:sym typeface="Roboto"/>
            </a:endParaRPr>
          </a:p>
        </p:txBody>
      </p:sp>
      <p:grpSp>
        <p:nvGrpSpPr>
          <p:cNvPr id="927" name="Google Shape;927;p34"/>
          <p:cNvGrpSpPr/>
          <p:nvPr/>
        </p:nvGrpSpPr>
        <p:grpSpPr>
          <a:xfrm>
            <a:off x="1032224" y="2472774"/>
            <a:ext cx="323345" cy="391411"/>
            <a:chOff x="5184517" y="2459481"/>
            <a:chExt cx="252062" cy="305122"/>
          </a:xfrm>
        </p:grpSpPr>
        <p:sp>
          <p:nvSpPr>
            <p:cNvPr id="928" name="Google Shape;928;p34"/>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9" name="Google Shape;929;p34"/>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0" name="Google Shape;930;p34"/>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1" name="Google Shape;931;p34"/>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2" name="Google Shape;932;p34"/>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3" name="Google Shape;933;p34"/>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34" name="Google Shape;934;p34"/>
          <p:cNvSpPr txBox="1">
            <a:spLocks noGrp="1"/>
          </p:cNvSpPr>
          <p:nvPr>
            <p:ph type="title"/>
          </p:nvPr>
        </p:nvSpPr>
        <p:spPr>
          <a:xfrm>
            <a:off x="710250" y="459311"/>
            <a:ext cx="7723500" cy="919616"/>
          </a:xfrm>
          <a:prstGeom prst="rect">
            <a:avLst/>
          </a:prstGeom>
        </p:spPr>
        <p:txBody>
          <a:bodyPr spcFirstLastPara="1" wrap="square" lIns="91425" tIns="91425" rIns="91425" bIns="91425" anchor="ctr" anchorCtr="0">
            <a:noAutofit/>
          </a:bodyPr>
          <a:lstStyle/>
          <a:p>
            <a:pPr algn="ctr"/>
            <a:r>
              <a:rPr lang="en" dirty="0"/>
              <a:t>Câu 2: </a:t>
            </a:r>
            <a:r>
              <a:rPr lang="en-US" dirty="0" err="1"/>
              <a:t>Áp</a:t>
            </a:r>
            <a:r>
              <a:rPr lang="en-US" dirty="0"/>
              <a:t> </a:t>
            </a:r>
            <a:r>
              <a:rPr lang="en-US" dirty="0" err="1"/>
              <a:t>suất</a:t>
            </a:r>
            <a:r>
              <a:rPr lang="en-US" dirty="0"/>
              <a:t> </a:t>
            </a:r>
            <a:r>
              <a:rPr lang="en-US" dirty="0" err="1"/>
              <a:t>mà</a:t>
            </a:r>
            <a:r>
              <a:rPr lang="en-US" dirty="0"/>
              <a:t> </a:t>
            </a:r>
            <a:r>
              <a:rPr lang="en-US" dirty="0" err="1"/>
              <a:t>chất</a:t>
            </a:r>
            <a:r>
              <a:rPr lang="en-US" dirty="0"/>
              <a:t> </a:t>
            </a:r>
            <a:r>
              <a:rPr lang="en-US" dirty="0" err="1"/>
              <a:t>lỏng</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một</a:t>
            </a:r>
            <a:r>
              <a:rPr lang="en-US" dirty="0"/>
              <a:t> </a:t>
            </a:r>
            <a:r>
              <a:rPr lang="en-US" dirty="0" err="1"/>
              <a:t>điểm</a:t>
            </a:r>
            <a:r>
              <a:rPr lang="en-US" dirty="0"/>
              <a:t> </a:t>
            </a:r>
            <a:r>
              <a:rPr lang="en-US" dirty="0" err="1"/>
              <a:t>phụ</a:t>
            </a:r>
            <a:r>
              <a:rPr lang="en-US" dirty="0"/>
              <a:t> </a:t>
            </a:r>
            <a:r>
              <a:rPr lang="en-US" dirty="0" err="1"/>
              <a:t>thuộc</a:t>
            </a:r>
            <a:r>
              <a:rPr lang="en-US" dirty="0"/>
              <a:t>:</a:t>
            </a:r>
            <a:endParaRPr dirty="0"/>
          </a:p>
        </p:txBody>
      </p:sp>
      <p:sp>
        <p:nvSpPr>
          <p:cNvPr id="936" name="Google Shape;936;p34"/>
          <p:cNvSpPr/>
          <p:nvPr/>
        </p:nvSpPr>
        <p:spPr>
          <a:xfrm>
            <a:off x="1073102" y="1378927"/>
            <a:ext cx="967500" cy="967500"/>
          </a:xfrm>
          <a:prstGeom prst="ellipse">
            <a:avLst/>
          </a:prstGeom>
          <a:solidFill>
            <a:srgbClr val="0C8AE8"/>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37" name="Google Shape;937;p34"/>
          <p:cNvSpPr/>
          <p:nvPr/>
        </p:nvSpPr>
        <p:spPr>
          <a:xfrm>
            <a:off x="1162101" y="146802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8" name="Google Shape;938;p34"/>
          <p:cNvSpPr/>
          <p:nvPr/>
        </p:nvSpPr>
        <p:spPr>
          <a:xfrm>
            <a:off x="1202067" y="1507777"/>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2400">
              <a:ea typeface="+mn-ea"/>
            </a:endParaRPr>
          </a:p>
        </p:txBody>
      </p:sp>
      <p:sp>
        <p:nvSpPr>
          <p:cNvPr id="939" name="Google Shape;939;p34"/>
          <p:cNvSpPr/>
          <p:nvPr/>
        </p:nvSpPr>
        <p:spPr>
          <a:xfrm>
            <a:off x="2354008" y="1788230"/>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0" name="Google Shape;940;p34"/>
          <p:cNvSpPr/>
          <p:nvPr/>
        </p:nvSpPr>
        <p:spPr>
          <a:xfrm>
            <a:off x="2650542" y="1638584"/>
            <a:ext cx="821800" cy="444770"/>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ea typeface="+mn-ea"/>
            </a:endParaRPr>
          </a:p>
        </p:txBody>
      </p:sp>
      <p:sp>
        <p:nvSpPr>
          <p:cNvPr id="941" name="Google Shape;941;p34"/>
          <p:cNvSpPr txBox="1"/>
          <p:nvPr/>
        </p:nvSpPr>
        <p:spPr>
          <a:xfrm>
            <a:off x="3623491" y="1784492"/>
            <a:ext cx="4153162"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2000">
                <a:solidFill>
                  <a:srgbClr val="434343"/>
                </a:solidFill>
                <a:latin typeface="Roboto"/>
                <a:ea typeface="Roboto"/>
                <a:cs typeface="Roboto"/>
              </a:defRPr>
            </a:lvl1pPr>
          </a:lstStyle>
          <a:p>
            <a:r>
              <a:rPr lang="vi-VN" dirty="0">
                <a:solidFill>
                  <a:srgbClr val="002060"/>
                </a:solidFill>
              </a:rPr>
              <a:t>Khối lượng lớp chất lỏng phía trên.</a:t>
            </a:r>
            <a:endParaRPr dirty="0">
              <a:solidFill>
                <a:srgbClr val="002060"/>
              </a:solidFill>
              <a:sym typeface="Roboto"/>
            </a:endParaRPr>
          </a:p>
        </p:txBody>
      </p:sp>
      <p:grpSp>
        <p:nvGrpSpPr>
          <p:cNvPr id="942" name="Google Shape;942;p34"/>
          <p:cNvGrpSpPr/>
          <p:nvPr/>
        </p:nvGrpSpPr>
        <p:grpSpPr>
          <a:xfrm>
            <a:off x="1413807" y="1640921"/>
            <a:ext cx="285902" cy="443512"/>
            <a:chOff x="3764485" y="2890682"/>
            <a:chExt cx="222874" cy="345737"/>
          </a:xfrm>
        </p:grpSpPr>
        <p:sp>
          <p:nvSpPr>
            <p:cNvPr id="943" name="Google Shape;943;p34"/>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4" name="Google Shape;944;p34"/>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5" name="Google Shape;945;p34"/>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2" name="Rectangle: Rounded Corners 1">
            <a:extLst>
              <a:ext uri="{FF2B5EF4-FFF2-40B4-BE49-F238E27FC236}">
                <a16:creationId xmlns:a16="http://schemas.microsoft.com/office/drawing/2014/main" id="{1AF4948A-1081-61FA-8274-39F6D60EBB4E}"/>
              </a:ext>
            </a:extLst>
          </p:cNvPr>
          <p:cNvSpPr/>
          <p:nvPr/>
        </p:nvSpPr>
        <p:spPr>
          <a:xfrm>
            <a:off x="442990" y="3848471"/>
            <a:ext cx="7091041"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cxnSp>
        <p:nvCxnSpPr>
          <p:cNvPr id="1785" name="Google Shape;1785;p38"/>
          <p:cNvCxnSpPr/>
          <p:nvPr/>
        </p:nvCxnSpPr>
        <p:spPr>
          <a:xfrm>
            <a:off x="4572000" y="1217325"/>
            <a:ext cx="0" cy="3568500"/>
          </a:xfrm>
          <a:prstGeom prst="straightConnector1">
            <a:avLst/>
          </a:prstGeom>
          <a:noFill/>
          <a:ln w="9525" cap="flat" cmpd="sng">
            <a:solidFill>
              <a:srgbClr val="000000"/>
            </a:solidFill>
            <a:prstDash val="solid"/>
            <a:round/>
            <a:headEnd type="oval" w="med" len="med"/>
            <a:tailEnd type="oval" w="med" len="med"/>
          </a:ln>
        </p:spPr>
      </p:cxnSp>
      <p:sp>
        <p:nvSpPr>
          <p:cNvPr id="1786" name="Google Shape;1786;p38"/>
          <p:cNvSpPr txBox="1">
            <a:spLocks noGrp="1"/>
          </p:cNvSpPr>
          <p:nvPr>
            <p:ph type="title"/>
          </p:nvPr>
        </p:nvSpPr>
        <p:spPr>
          <a:xfrm>
            <a:off x="457199" y="270423"/>
            <a:ext cx="8229600" cy="851492"/>
          </a:xfrm>
          <a:prstGeom prst="rect">
            <a:avLst/>
          </a:prstGeom>
        </p:spPr>
        <p:txBody>
          <a:bodyPr spcFirstLastPara="1" wrap="square" lIns="91425" tIns="91425" rIns="91425" bIns="91425" anchor="t" anchorCtr="0">
            <a:noAutofit/>
          </a:bodyPr>
          <a:lstStyle/>
          <a:p>
            <a:r>
              <a:rPr lang="en-US" dirty="0" err="1"/>
              <a:t>Câu</a:t>
            </a:r>
            <a:r>
              <a:rPr lang="en" dirty="0"/>
              <a:t> 3: </a:t>
            </a:r>
            <a:r>
              <a:rPr lang="vi-VN" dirty="0"/>
              <a:t>Trong các hiện tượng sau đây, hiện tượng nào không do áp suất khí quyển gây ra?</a:t>
            </a:r>
            <a:endParaRPr dirty="0"/>
          </a:p>
        </p:txBody>
      </p:sp>
      <p:sp>
        <p:nvSpPr>
          <p:cNvPr id="1790" name="Google Shape;1790;p38"/>
          <p:cNvSpPr/>
          <p:nvPr/>
        </p:nvSpPr>
        <p:spPr>
          <a:xfrm>
            <a:off x="3895668" y="17848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1" name="Google Shape;1791;p38"/>
          <p:cNvSpPr/>
          <p:nvPr/>
        </p:nvSpPr>
        <p:spPr>
          <a:xfrm>
            <a:off x="3655940" y="19336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3" name="Google Shape;1793;p38"/>
          <p:cNvSpPr/>
          <p:nvPr/>
        </p:nvSpPr>
        <p:spPr>
          <a:xfrm>
            <a:off x="3900892" y="1705071"/>
            <a:ext cx="1342200" cy="3987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ea typeface="+mn-ea"/>
            </a:endParaRPr>
          </a:p>
        </p:txBody>
      </p:sp>
      <p:sp>
        <p:nvSpPr>
          <p:cNvPr id="1794" name="Google Shape;1794;p38"/>
          <p:cNvSpPr txBox="1"/>
          <p:nvPr/>
        </p:nvSpPr>
        <p:spPr>
          <a:xfrm>
            <a:off x="337182" y="1705071"/>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78">
              <a:defRPr sz="1800">
                <a:latin typeface="Roboto"/>
                <a:ea typeface="Roboto"/>
                <a:cs typeface="Roboto"/>
              </a:defRPr>
            </a:lvl1pPr>
          </a:lstStyle>
          <a:p>
            <a:r>
              <a:rPr lang="vi-VN" dirty="0"/>
              <a:t>Con người có thể hít không khí vào phổi.</a:t>
            </a:r>
            <a:endParaRPr dirty="0">
              <a:sym typeface="Roboto"/>
            </a:endParaRPr>
          </a:p>
        </p:txBody>
      </p:sp>
      <p:sp>
        <p:nvSpPr>
          <p:cNvPr id="1807" name="Google Shape;1807;p38"/>
          <p:cNvSpPr/>
          <p:nvPr/>
        </p:nvSpPr>
        <p:spPr>
          <a:xfrm flipH="1">
            <a:off x="3900912" y="2509041"/>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08" name="Google Shape;1808;p38"/>
          <p:cNvSpPr/>
          <p:nvPr/>
        </p:nvSpPr>
        <p:spPr>
          <a:xfrm flipH="1">
            <a:off x="5381740" y="2657841"/>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10" name="Google Shape;1810;p38"/>
          <p:cNvSpPr/>
          <p:nvPr/>
        </p:nvSpPr>
        <p:spPr>
          <a:xfrm flipH="1">
            <a:off x="3900900" y="2432858"/>
            <a:ext cx="1342200" cy="3987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ea typeface="+mn-ea"/>
            </a:endParaRPr>
          </a:p>
        </p:txBody>
      </p:sp>
      <p:sp>
        <p:nvSpPr>
          <p:cNvPr id="1811" name="Google Shape;1811;p38"/>
          <p:cNvSpPr txBox="1"/>
          <p:nvPr/>
        </p:nvSpPr>
        <p:spPr>
          <a:xfrm flipH="1">
            <a:off x="5586499" y="2414913"/>
            <a:ext cx="3397508"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800">
                <a:latin typeface="Roboto"/>
                <a:ea typeface="Roboto"/>
                <a:cs typeface="Roboto"/>
              </a:defRPr>
            </a:lvl1pPr>
          </a:lstStyle>
          <a:p>
            <a:r>
              <a:rPr lang="en-US" dirty="0" err="1"/>
              <a:t>Chúng</a:t>
            </a:r>
            <a:r>
              <a:rPr lang="en-US" dirty="0"/>
              <a:t> ta </a:t>
            </a:r>
            <a:r>
              <a:rPr lang="en-US" dirty="0" err="1"/>
              <a:t>khó</a:t>
            </a:r>
            <a:r>
              <a:rPr lang="en-US" dirty="0"/>
              <a:t> </a:t>
            </a:r>
            <a:r>
              <a:rPr lang="en-US" dirty="0" err="1"/>
              <a:t>rút</a:t>
            </a:r>
            <a:r>
              <a:rPr lang="en-US" dirty="0"/>
              <a:t> </a:t>
            </a:r>
            <a:r>
              <a:rPr lang="en-US" dirty="0" err="1"/>
              <a:t>chân</a:t>
            </a:r>
            <a:r>
              <a:rPr lang="en-US" dirty="0"/>
              <a:t> </a:t>
            </a:r>
            <a:r>
              <a:rPr lang="en-US" dirty="0" err="1"/>
              <a:t>ra</a:t>
            </a:r>
            <a:r>
              <a:rPr lang="en-US" dirty="0"/>
              <a:t> </a:t>
            </a:r>
            <a:r>
              <a:rPr lang="en-US" dirty="0" err="1"/>
              <a:t>khỏi</a:t>
            </a:r>
            <a:r>
              <a:rPr lang="en-US" dirty="0"/>
              <a:t> </a:t>
            </a:r>
            <a:r>
              <a:rPr lang="en-US" dirty="0" err="1"/>
              <a:t>bùn</a:t>
            </a:r>
            <a:r>
              <a:rPr lang="en-US" dirty="0"/>
              <a:t>.</a:t>
            </a:r>
            <a:endParaRPr dirty="0">
              <a:sym typeface="Roboto"/>
            </a:endParaRPr>
          </a:p>
        </p:txBody>
      </p:sp>
      <p:sp>
        <p:nvSpPr>
          <p:cNvPr id="1812" name="Google Shape;1812;p38"/>
          <p:cNvSpPr/>
          <p:nvPr/>
        </p:nvSpPr>
        <p:spPr>
          <a:xfrm flipH="1">
            <a:off x="5381728" y="2581658"/>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822" name="Google Shape;1822;p38"/>
          <p:cNvSpPr/>
          <p:nvPr/>
        </p:nvSpPr>
        <p:spPr>
          <a:xfrm>
            <a:off x="3895668" y="3236840"/>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3" name="Google Shape;1823;p38"/>
          <p:cNvSpPr/>
          <p:nvPr/>
        </p:nvSpPr>
        <p:spPr>
          <a:xfrm>
            <a:off x="3655940" y="3385640"/>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5" name="Google Shape;1825;p38"/>
          <p:cNvSpPr/>
          <p:nvPr/>
        </p:nvSpPr>
        <p:spPr>
          <a:xfrm>
            <a:off x="3900892" y="3160643"/>
            <a:ext cx="1342200" cy="398700"/>
          </a:xfrm>
          <a:prstGeom prst="roundRect">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ea typeface="+mn-ea"/>
            </a:endParaRPr>
          </a:p>
        </p:txBody>
      </p:sp>
      <p:sp>
        <p:nvSpPr>
          <p:cNvPr id="1826" name="Google Shape;1826;p38"/>
          <p:cNvSpPr txBox="1"/>
          <p:nvPr/>
        </p:nvSpPr>
        <p:spPr>
          <a:xfrm>
            <a:off x="311704" y="3240389"/>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78">
              <a:defRPr sz="1800">
                <a:latin typeface="Roboto"/>
                <a:ea typeface="Roboto"/>
                <a:cs typeface="Roboto"/>
              </a:defRPr>
            </a:lvl1pPr>
          </a:lstStyle>
          <a:p>
            <a:r>
              <a:rPr lang="vi-VN" dirty="0"/>
              <a:t>Vật rơi từ trên cao xuống.</a:t>
            </a:r>
            <a:endParaRPr dirty="0">
              <a:sym typeface="Roboto"/>
            </a:endParaRPr>
          </a:p>
        </p:txBody>
      </p:sp>
      <p:sp>
        <p:nvSpPr>
          <p:cNvPr id="1836" name="Google Shape;1836;p38"/>
          <p:cNvSpPr/>
          <p:nvPr/>
        </p:nvSpPr>
        <p:spPr>
          <a:xfrm flipH="1">
            <a:off x="3900912" y="39646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37" name="Google Shape;1837;p38"/>
          <p:cNvSpPr/>
          <p:nvPr/>
        </p:nvSpPr>
        <p:spPr>
          <a:xfrm flipH="1">
            <a:off x="5381740" y="41134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39" name="Google Shape;1839;p38"/>
          <p:cNvSpPr/>
          <p:nvPr/>
        </p:nvSpPr>
        <p:spPr>
          <a:xfrm flipH="1">
            <a:off x="3900900" y="3888429"/>
            <a:ext cx="1342200" cy="398700"/>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ea typeface="+mn-ea"/>
            </a:endParaRPr>
          </a:p>
        </p:txBody>
      </p:sp>
      <p:sp>
        <p:nvSpPr>
          <p:cNvPr id="1840" name="Google Shape;1840;p38"/>
          <p:cNvSpPr txBox="1"/>
          <p:nvPr/>
        </p:nvSpPr>
        <p:spPr>
          <a:xfrm flipH="1">
            <a:off x="5621444" y="3862181"/>
            <a:ext cx="3261463"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1800">
                <a:latin typeface="Roboto"/>
                <a:ea typeface="Roboto"/>
                <a:cs typeface="Roboto"/>
              </a:defRPr>
            </a:lvl1pPr>
          </a:lstStyle>
          <a:p>
            <a:r>
              <a:rPr lang="vi-VN" dirty="0"/>
              <a:t>Một cốc đựng đầy nước được đậy bằng miếng bìa khi lộn ngược cốc thì nước không chảy ra ngoài.</a:t>
            </a:r>
            <a:endParaRPr dirty="0">
              <a:sym typeface="Roboto"/>
            </a:endParaRPr>
          </a:p>
        </p:txBody>
      </p:sp>
      <p:sp>
        <p:nvSpPr>
          <p:cNvPr id="1841" name="Google Shape;1841;p38"/>
          <p:cNvSpPr/>
          <p:nvPr/>
        </p:nvSpPr>
        <p:spPr>
          <a:xfrm flipH="1">
            <a:off x="5381728" y="4037229"/>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2" name="Google Shape;1812;p38">
            <a:extLst>
              <a:ext uri="{FF2B5EF4-FFF2-40B4-BE49-F238E27FC236}">
                <a16:creationId xmlns:a16="http://schemas.microsoft.com/office/drawing/2014/main" id="{223F3D06-4C86-18FB-813A-1BA9E1B8369E}"/>
              </a:ext>
            </a:extLst>
          </p:cNvPr>
          <p:cNvSpPr/>
          <p:nvPr/>
        </p:nvSpPr>
        <p:spPr>
          <a:xfrm flipH="1">
            <a:off x="3641433" y="1921493"/>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3" name="Google Shape;1841;p38">
            <a:extLst>
              <a:ext uri="{FF2B5EF4-FFF2-40B4-BE49-F238E27FC236}">
                <a16:creationId xmlns:a16="http://schemas.microsoft.com/office/drawing/2014/main" id="{FDFF65A9-3653-1A2E-D713-7DBDE9739BEB}"/>
              </a:ext>
            </a:extLst>
          </p:cNvPr>
          <p:cNvSpPr/>
          <p:nvPr/>
        </p:nvSpPr>
        <p:spPr>
          <a:xfrm flipH="1">
            <a:off x="3641433" y="3377064"/>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4" name="Rectangle: Rounded Corners 3">
            <a:extLst>
              <a:ext uri="{FF2B5EF4-FFF2-40B4-BE49-F238E27FC236}">
                <a16:creationId xmlns:a16="http://schemas.microsoft.com/office/drawing/2014/main" id="{B8E76DD3-269C-3AF2-E9DE-8BC656B7718A}"/>
              </a:ext>
            </a:extLst>
          </p:cNvPr>
          <p:cNvSpPr/>
          <p:nvPr/>
        </p:nvSpPr>
        <p:spPr>
          <a:xfrm>
            <a:off x="781038" y="3001296"/>
            <a:ext cx="4600690" cy="791393"/>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75" name="Rectangle 13">
            <a:extLst>
              <a:ext uri="{FF2B5EF4-FFF2-40B4-BE49-F238E27FC236}">
                <a16:creationId xmlns:a16="http://schemas.microsoft.com/office/drawing/2014/main" id="{47523BE5-6039-4898-8140-24AB7717018A}"/>
              </a:ext>
            </a:extLst>
          </p:cNvPr>
          <p:cNvSpPr>
            <a:spLocks noChangeArrowheads="1"/>
          </p:cNvSpPr>
          <p:nvPr/>
        </p:nvSpPr>
        <p:spPr bwMode="auto">
          <a:xfrm>
            <a:off x="6671549" y="1324535"/>
            <a:ext cx="653966" cy="4020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660066"/>
              </a:solidFill>
              <a:latin typeface="Arial Black" panose="020B0A04020102020204" pitchFamily="34" charset="0"/>
            </a:endParaRPr>
          </a:p>
        </p:txBody>
      </p:sp>
      <p:grpSp>
        <p:nvGrpSpPr>
          <p:cNvPr id="76" name="Group 18">
            <a:extLst>
              <a:ext uri="{FF2B5EF4-FFF2-40B4-BE49-F238E27FC236}">
                <a16:creationId xmlns:a16="http://schemas.microsoft.com/office/drawing/2014/main" id="{5470A90F-5681-41A6-91AF-BFCD64E94FD6}"/>
              </a:ext>
            </a:extLst>
          </p:cNvPr>
          <p:cNvGrpSpPr>
            <a:grpSpLocks/>
          </p:cNvGrpSpPr>
          <p:nvPr/>
        </p:nvGrpSpPr>
        <p:grpSpPr bwMode="auto">
          <a:xfrm>
            <a:off x="5822575" y="1723512"/>
            <a:ext cx="2343378" cy="810138"/>
            <a:chOff x="384" y="2208"/>
            <a:chExt cx="2064" cy="960"/>
          </a:xfrm>
        </p:grpSpPr>
        <p:grpSp>
          <p:nvGrpSpPr>
            <p:cNvPr id="77" name="Group 76">
              <a:extLst>
                <a:ext uri="{FF2B5EF4-FFF2-40B4-BE49-F238E27FC236}">
                  <a16:creationId xmlns:a16="http://schemas.microsoft.com/office/drawing/2014/main" id="{BB6D3E0D-137A-438A-A190-B76DA8365F2A}"/>
                </a:ext>
              </a:extLst>
            </p:cNvPr>
            <p:cNvGrpSpPr>
              <a:grpSpLocks/>
            </p:cNvGrpSpPr>
            <p:nvPr/>
          </p:nvGrpSpPr>
          <p:grpSpPr bwMode="auto">
            <a:xfrm>
              <a:off x="384" y="2208"/>
              <a:ext cx="2064" cy="960"/>
              <a:chOff x="528" y="2208"/>
              <a:chExt cx="2064" cy="960"/>
            </a:xfrm>
          </p:grpSpPr>
          <p:sp>
            <p:nvSpPr>
              <p:cNvPr id="79" name="Rectangle 8">
                <a:extLst>
                  <a:ext uri="{FF2B5EF4-FFF2-40B4-BE49-F238E27FC236}">
                    <a16:creationId xmlns:a16="http://schemas.microsoft.com/office/drawing/2014/main" id="{7CAF9D1A-9490-4398-AD48-24DCDFF986C2}"/>
                  </a:ext>
                </a:extLst>
              </p:cNvPr>
              <p:cNvSpPr>
                <a:spLocks noChangeArrowheads="1"/>
              </p:cNvSpPr>
              <p:nvPr/>
            </p:nvSpPr>
            <p:spPr bwMode="auto">
              <a:xfrm>
                <a:off x="528" y="2208"/>
                <a:ext cx="2064" cy="19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0" name="Rectangle 9">
                <a:extLst>
                  <a:ext uri="{FF2B5EF4-FFF2-40B4-BE49-F238E27FC236}">
                    <a16:creationId xmlns:a16="http://schemas.microsoft.com/office/drawing/2014/main" id="{A386AF7C-8659-44D5-9B8D-3498A31009E0}"/>
                  </a:ext>
                </a:extLst>
              </p:cNvPr>
              <p:cNvSpPr>
                <a:spLocks noChangeArrowheads="1"/>
              </p:cNvSpPr>
              <p:nvPr/>
            </p:nvSpPr>
            <p:spPr bwMode="auto">
              <a:xfrm>
                <a:off x="2496"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1" name="Rectangle 10">
                <a:extLst>
                  <a:ext uri="{FF2B5EF4-FFF2-40B4-BE49-F238E27FC236}">
                    <a16:creationId xmlns:a16="http://schemas.microsoft.com/office/drawing/2014/main" id="{C4361B88-6897-44F1-90E3-2B10649AB920}"/>
                  </a:ext>
                </a:extLst>
              </p:cNvPr>
              <p:cNvSpPr>
                <a:spLocks noChangeArrowheads="1"/>
              </p:cNvSpPr>
              <p:nvPr/>
            </p:nvSpPr>
            <p:spPr bwMode="auto">
              <a:xfrm>
                <a:off x="528"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grpSp>
        <p:sp>
          <p:nvSpPr>
            <p:cNvPr id="78" name="Line 12">
              <a:extLst>
                <a:ext uri="{FF2B5EF4-FFF2-40B4-BE49-F238E27FC236}">
                  <a16:creationId xmlns:a16="http://schemas.microsoft.com/office/drawing/2014/main" id="{9BD1085C-CCF5-4BB3-9316-79A5F738FE99}"/>
                </a:ext>
              </a:extLst>
            </p:cNvPr>
            <p:cNvSpPr>
              <a:spLocks noChangeShapeType="1"/>
            </p:cNvSpPr>
            <p:nvPr/>
          </p:nvSpPr>
          <p:spPr bwMode="auto">
            <a:xfrm>
              <a:off x="395" y="2256"/>
              <a:ext cx="2016" cy="0"/>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6547682" y="1482585"/>
            <a:ext cx="445060" cy="742626"/>
            <a:chOff x="3019" y="2928"/>
            <a:chExt cx="392" cy="880"/>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3" cy="586"/>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2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575"/>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sp>
        <p:nvSpPr>
          <p:cNvPr id="4" name="Rectangle 3">
            <a:extLst>
              <a:ext uri="{FF2B5EF4-FFF2-40B4-BE49-F238E27FC236}">
                <a16:creationId xmlns:a16="http://schemas.microsoft.com/office/drawing/2014/main" id="{CFDB3DD0-6D3E-4969-86CA-84D9983F0661}"/>
              </a:ext>
            </a:extLst>
          </p:cNvPr>
          <p:cNvSpPr/>
          <p:nvPr/>
        </p:nvSpPr>
        <p:spPr>
          <a:xfrm>
            <a:off x="749075" y="1419044"/>
            <a:ext cx="4938909" cy="932991"/>
          </a:xfrm>
          <a:prstGeom prst="rect">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rgbClr val="002060"/>
                </a:solidFill>
                <a:latin typeface="Roboto" panose="02000000000000000000" pitchFamily="2" charset="0"/>
                <a:cs typeface="#9Slide03 Arima Madurai Black" panose="00000A00000000000000" pitchFamily="2" charset="0"/>
              </a:rPr>
              <a:t>Khi </a:t>
            </a:r>
            <a:r>
              <a:rPr lang="en-US" sz="1800" dirty="0" err="1">
                <a:solidFill>
                  <a:srgbClr val="002060"/>
                </a:solidFill>
                <a:latin typeface="Roboto" panose="02000000000000000000" pitchFamily="2" charset="0"/>
                <a:cs typeface="#9Slide03 Arima Madurai Black" panose="00000A00000000000000" pitchFamily="2" charset="0"/>
              </a:rPr>
              <a:t>đặt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r>
              <a:rPr lang="en-US" sz="1800" dirty="0">
                <a:solidFill>
                  <a:srgbClr val="002060"/>
                </a:solidFill>
                <a:latin typeface="Roboto" panose="02000000000000000000" pitchFamily="2" charset="0"/>
                <a:cs typeface="#9Slide03 Arima Madurai Black" panose="00000A00000000000000" pitchFamily="2" charset="0"/>
              </a:rPr>
              <a:t>, do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trọng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lượng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sẽ</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endParaRPr lang="en-US" sz="1800" dirty="0">
              <a:solidFill>
                <a:srgbClr val="002060"/>
              </a:solidFill>
              <a:latin typeface="Roboto" panose="02000000000000000000" pitchFamily="2" charset="0"/>
              <a:cs typeface="#9Slide03 Arima Madurai Black" panose="00000A00000000000000" pitchFamily="2" charset="0"/>
            </a:endParaRPr>
          </a:p>
        </p:txBody>
      </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6619209" y="2918290"/>
            <a:ext cx="1304200" cy="1725668"/>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6619209" y="3559718"/>
            <a:ext cx="1279969" cy="1041378"/>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95" name="Picture 18" descr="Cau hoi">
            <a:extLst>
              <a:ext uri="{FF2B5EF4-FFF2-40B4-BE49-F238E27FC236}">
                <a16:creationId xmlns:a16="http://schemas.microsoft.com/office/drawing/2014/main" id="{218B9436-3AF9-481A-8948-BD8DCDDA93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24009" y="3834521"/>
            <a:ext cx="799500"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a:extLst>
              <a:ext uri="{FF2B5EF4-FFF2-40B4-BE49-F238E27FC236}">
                <a16:creationId xmlns:a16="http://schemas.microsoft.com/office/drawing/2014/main" id="{D8D43C62-CCFB-4ED5-BA60-F70609D9DB78}"/>
              </a:ext>
            </a:extLst>
          </p:cNvPr>
          <p:cNvSpPr/>
          <p:nvPr/>
        </p:nvSpPr>
        <p:spPr>
          <a:xfrm>
            <a:off x="1643252" y="3120724"/>
            <a:ext cx="4216400" cy="1320799"/>
          </a:xfrm>
          <a:prstGeom prst="rect">
            <a:avLst/>
          </a:prstGeom>
          <a:ln w="19050">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khối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lỏng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trong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chứa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gây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đáy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Nếu</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thì</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này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với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a:t>
            </a:r>
          </a:p>
        </p:txBody>
      </p:sp>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06329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outVertical)">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6"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Horizont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ox(out)">
                                      <p:cBhvr>
                                        <p:cTn id="23" dur="500"/>
                                        <p:tgtEl>
                                          <p:spTgt spid="87"/>
                                        </p:tgtEl>
                                      </p:cBhvr>
                                    </p:animEffect>
                                  </p:childTnLst>
                                </p:cTn>
                              </p:par>
                              <p:par>
                                <p:cTn id="24" presetID="8" presetClass="entr" presetSubtype="32"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amond(out)">
                                      <p:cBhvr>
                                        <p:cTn id="26" dur="500"/>
                                        <p:tgtEl>
                                          <p:spTgt spid="91"/>
                                        </p:tgtEl>
                                      </p:cBhvr>
                                    </p:animEffect>
                                  </p:childTnLst>
                                </p:cTn>
                              </p:par>
                              <p:par>
                                <p:cTn id="27" presetID="8" presetClass="entr" presetSubtype="32"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diamond(out)">
                                      <p:cBhvr>
                                        <p:cTn id="29" dur="750"/>
                                        <p:tgtEl>
                                          <p:spTgt spid="9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6" presetClass="entr" presetSubtype="21"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 grpId="0" animBg="1"/>
      <p:bldP spid="9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6"/>
          <p:cNvSpPr txBox="1">
            <a:spLocks noGrp="1"/>
          </p:cNvSpPr>
          <p:nvPr>
            <p:ph type="title"/>
          </p:nvPr>
        </p:nvSpPr>
        <p:spPr>
          <a:xfrm>
            <a:off x="507263" y="443897"/>
            <a:ext cx="7723500" cy="895225"/>
          </a:xfrm>
          <a:prstGeom prst="rect">
            <a:avLst/>
          </a:prstGeom>
        </p:spPr>
        <p:txBody>
          <a:bodyPr spcFirstLastPara="1" wrap="square" lIns="91425" tIns="91425" rIns="91425" bIns="91425" anchor="ctr" anchorCtr="0">
            <a:noAutofit/>
          </a:bodyPr>
          <a:lstStyle/>
          <a:p>
            <a:pPr algn="ctr"/>
            <a:r>
              <a:rPr lang="en-US" dirty="0" err="1"/>
              <a:t>Câu</a:t>
            </a:r>
            <a:r>
              <a:rPr lang="en" dirty="0"/>
              <a:t> 4: </a:t>
            </a:r>
            <a:r>
              <a:rPr lang="vi-VN" dirty="0"/>
              <a:t>Áp suất khí quyển thay đổi như thế nào khi độ cao càng tăng?</a:t>
            </a:r>
            <a:endParaRPr dirty="0"/>
          </a:p>
        </p:txBody>
      </p:sp>
      <p:sp>
        <p:nvSpPr>
          <p:cNvPr id="553" name="Google Shape;553;p26"/>
          <p:cNvSpPr/>
          <p:nvPr/>
        </p:nvSpPr>
        <p:spPr>
          <a:xfrm>
            <a:off x="6789188" y="1709117"/>
            <a:ext cx="1441575" cy="1755900"/>
          </a:xfrm>
          <a:custGeom>
            <a:avLst/>
            <a:gdLst/>
            <a:ahLst/>
            <a:cxnLst/>
            <a:rect l="l" t="t" r="r" b="b"/>
            <a:pathLst>
              <a:path w="57663" h="70236" extrusionOk="0">
                <a:moveTo>
                  <a:pt x="28838" y="0"/>
                </a:moveTo>
                <a:cubicBezTo>
                  <a:pt x="12931" y="0"/>
                  <a:pt x="1" y="12942"/>
                  <a:pt x="1" y="28837"/>
                </a:cubicBezTo>
                <a:cubicBezTo>
                  <a:pt x="1" y="29480"/>
                  <a:pt x="513" y="30004"/>
                  <a:pt x="1156" y="30004"/>
                </a:cubicBezTo>
                <a:cubicBezTo>
                  <a:pt x="1799" y="30004"/>
                  <a:pt x="2323" y="29480"/>
                  <a:pt x="2323" y="28837"/>
                </a:cubicBezTo>
                <a:cubicBezTo>
                  <a:pt x="2323" y="14216"/>
                  <a:pt x="14217" y="2322"/>
                  <a:pt x="28838" y="2322"/>
                </a:cubicBezTo>
                <a:cubicBezTo>
                  <a:pt x="43447" y="2322"/>
                  <a:pt x="55341" y="14216"/>
                  <a:pt x="55341" y="28837"/>
                </a:cubicBezTo>
                <a:cubicBezTo>
                  <a:pt x="55341" y="43458"/>
                  <a:pt x="43447" y="55352"/>
                  <a:pt x="28838" y="55352"/>
                </a:cubicBezTo>
                <a:cubicBezTo>
                  <a:pt x="28195" y="55352"/>
                  <a:pt x="27671" y="55864"/>
                  <a:pt x="27671" y="56507"/>
                </a:cubicBezTo>
                <a:lnTo>
                  <a:pt x="27671" y="66294"/>
                </a:lnTo>
                <a:lnTo>
                  <a:pt x="22980" y="61603"/>
                </a:lnTo>
                <a:cubicBezTo>
                  <a:pt x="22754" y="61371"/>
                  <a:pt x="22456" y="61255"/>
                  <a:pt x="22158" y="61255"/>
                </a:cubicBezTo>
                <a:cubicBezTo>
                  <a:pt x="21861" y="61255"/>
                  <a:pt x="21563" y="61371"/>
                  <a:pt x="21337" y="61603"/>
                </a:cubicBezTo>
                <a:cubicBezTo>
                  <a:pt x="20884" y="62056"/>
                  <a:pt x="20884" y="62782"/>
                  <a:pt x="21337" y="63234"/>
                </a:cubicBezTo>
                <a:lnTo>
                  <a:pt x="27992" y="69902"/>
                </a:lnTo>
                <a:cubicBezTo>
                  <a:pt x="28207" y="70116"/>
                  <a:pt x="28504" y="70235"/>
                  <a:pt x="28814" y="70235"/>
                </a:cubicBezTo>
                <a:cubicBezTo>
                  <a:pt x="29124" y="70235"/>
                  <a:pt x="29421" y="70116"/>
                  <a:pt x="29635" y="69902"/>
                </a:cubicBezTo>
                <a:lnTo>
                  <a:pt x="36291" y="63234"/>
                </a:lnTo>
                <a:cubicBezTo>
                  <a:pt x="36744" y="62782"/>
                  <a:pt x="36744" y="62056"/>
                  <a:pt x="36291" y="61603"/>
                </a:cubicBezTo>
                <a:cubicBezTo>
                  <a:pt x="36065" y="61371"/>
                  <a:pt x="35767" y="61255"/>
                  <a:pt x="35470" y="61255"/>
                </a:cubicBezTo>
                <a:cubicBezTo>
                  <a:pt x="35172" y="61255"/>
                  <a:pt x="34874" y="61371"/>
                  <a:pt x="34648" y="61603"/>
                </a:cubicBezTo>
                <a:lnTo>
                  <a:pt x="29993" y="66258"/>
                </a:lnTo>
                <a:lnTo>
                  <a:pt x="29993" y="57650"/>
                </a:lnTo>
                <a:cubicBezTo>
                  <a:pt x="45352" y="57031"/>
                  <a:pt x="57663" y="44351"/>
                  <a:pt x="57663" y="28837"/>
                </a:cubicBezTo>
                <a:cubicBezTo>
                  <a:pt x="57663" y="12942"/>
                  <a:pt x="44733" y="0"/>
                  <a:pt x="28838"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2000">
              <a:ea typeface="+mn-ea"/>
            </a:endParaRPr>
          </a:p>
        </p:txBody>
      </p:sp>
      <p:sp>
        <p:nvSpPr>
          <p:cNvPr id="554" name="Google Shape;554;p26"/>
          <p:cNvSpPr/>
          <p:nvPr/>
        </p:nvSpPr>
        <p:spPr>
          <a:xfrm>
            <a:off x="7020463" y="1940692"/>
            <a:ext cx="979025" cy="97870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FCBD24"/>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55" name="Google Shape;555;p26"/>
          <p:cNvSpPr txBox="1"/>
          <p:nvPr/>
        </p:nvSpPr>
        <p:spPr>
          <a:xfrm>
            <a:off x="6734341" y="3567562"/>
            <a:ext cx="1917289"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Có</a:t>
            </a:r>
            <a:r>
              <a:rPr lang="en-US" dirty="0"/>
              <a:t> </a:t>
            </a:r>
            <a:r>
              <a:rPr lang="en-US" dirty="0" err="1"/>
              <a:t>thể</a:t>
            </a:r>
            <a:r>
              <a:rPr lang="en-US" dirty="0"/>
              <a:t> </a:t>
            </a:r>
            <a:r>
              <a:rPr lang="en-US" dirty="0" err="1"/>
              <a:t>vừa</a:t>
            </a:r>
            <a:r>
              <a:rPr lang="en-US" dirty="0"/>
              <a:t> </a:t>
            </a:r>
            <a:r>
              <a:rPr lang="en-US" dirty="0" err="1"/>
              <a:t>tăng</a:t>
            </a:r>
            <a:r>
              <a:rPr lang="en-US" dirty="0"/>
              <a:t>, </a:t>
            </a:r>
            <a:r>
              <a:rPr lang="en-US" dirty="0" err="1"/>
              <a:t>vừa</a:t>
            </a:r>
            <a:r>
              <a:rPr lang="en-US" dirty="0"/>
              <a:t> </a:t>
            </a:r>
            <a:r>
              <a:rPr lang="en-US" dirty="0" err="1"/>
              <a:t>giảm</a:t>
            </a:r>
            <a:endParaRPr dirty="0">
              <a:sym typeface="Roboto"/>
            </a:endParaRPr>
          </a:p>
        </p:txBody>
      </p:sp>
      <p:sp>
        <p:nvSpPr>
          <p:cNvPr id="558" name="Google Shape;558;p26"/>
          <p:cNvSpPr/>
          <p:nvPr/>
        </p:nvSpPr>
        <p:spPr>
          <a:xfrm>
            <a:off x="4908218"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sz="2000">
              <a:ea typeface="+mn-ea"/>
            </a:endParaRPr>
          </a:p>
        </p:txBody>
      </p:sp>
      <p:sp>
        <p:nvSpPr>
          <p:cNvPr id="559" name="Google Shape;559;p26"/>
          <p:cNvSpPr/>
          <p:nvPr/>
        </p:nvSpPr>
        <p:spPr>
          <a:xfrm>
            <a:off x="5139793"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0" name="Google Shape;560;p26"/>
          <p:cNvSpPr txBox="1"/>
          <p:nvPr/>
        </p:nvSpPr>
        <p:spPr>
          <a:xfrm>
            <a:off x="485351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Không</a:t>
            </a:r>
            <a:r>
              <a:rPr lang="en-US" dirty="0"/>
              <a:t> </a:t>
            </a:r>
            <a:r>
              <a:rPr lang="en-US" dirty="0" err="1"/>
              <a:t>thay</a:t>
            </a:r>
            <a:r>
              <a:rPr lang="en-US" dirty="0"/>
              <a:t> </a:t>
            </a:r>
            <a:r>
              <a:rPr lang="en-US" dirty="0" err="1"/>
              <a:t>đổi</a:t>
            </a:r>
            <a:endParaRPr dirty="0">
              <a:sym typeface="Roboto"/>
            </a:endParaRPr>
          </a:p>
        </p:txBody>
      </p:sp>
      <p:sp>
        <p:nvSpPr>
          <p:cNvPr id="563" name="Google Shape;563;p26"/>
          <p:cNvSpPr/>
          <p:nvPr/>
        </p:nvSpPr>
        <p:spPr>
          <a:xfrm>
            <a:off x="2942536" y="1709117"/>
            <a:ext cx="1441875" cy="1755900"/>
          </a:xfrm>
          <a:custGeom>
            <a:avLst/>
            <a:gdLst/>
            <a:ahLst/>
            <a:cxnLst/>
            <a:rect l="l" t="t" r="r" b="b"/>
            <a:pathLst>
              <a:path w="57675" h="70236" extrusionOk="0">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69E781"/>
          </a:solidFill>
          <a:ln>
            <a:noFill/>
          </a:ln>
        </p:spPr>
        <p:txBody>
          <a:bodyPr spcFirstLastPara="1" wrap="square" lIns="91425" tIns="91425" rIns="91425" bIns="91425" anchor="ctr" anchorCtr="0">
            <a:noAutofit/>
          </a:bodyPr>
          <a:lstStyle/>
          <a:p>
            <a:pPr defTabSz="914378"/>
            <a:endParaRPr sz="2000">
              <a:ea typeface="+mn-ea"/>
            </a:endParaRPr>
          </a:p>
        </p:txBody>
      </p:sp>
      <p:sp>
        <p:nvSpPr>
          <p:cNvPr id="564" name="Google Shape;564;p26"/>
          <p:cNvSpPr/>
          <p:nvPr/>
        </p:nvSpPr>
        <p:spPr>
          <a:xfrm>
            <a:off x="3174111"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69E781"/>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5" name="Google Shape;565;p26"/>
          <p:cNvSpPr txBox="1"/>
          <p:nvPr/>
        </p:nvSpPr>
        <p:spPr>
          <a:xfrm>
            <a:off x="288784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Càng</a:t>
            </a:r>
            <a:r>
              <a:rPr lang="en-US" dirty="0"/>
              <a:t> </a:t>
            </a:r>
            <a:r>
              <a:rPr lang="en-US" dirty="0" err="1"/>
              <a:t>giảm</a:t>
            </a:r>
            <a:endParaRPr lang="en-US" dirty="0">
              <a:sym typeface="Roboto"/>
            </a:endParaRPr>
          </a:p>
        </p:txBody>
      </p:sp>
      <p:sp>
        <p:nvSpPr>
          <p:cNvPr id="568" name="Google Shape;568;p26"/>
          <p:cNvSpPr/>
          <p:nvPr/>
        </p:nvSpPr>
        <p:spPr>
          <a:xfrm>
            <a:off x="1257289"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5EB2FC"/>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9" name="Google Shape;569;p26"/>
          <p:cNvSpPr/>
          <p:nvPr/>
        </p:nvSpPr>
        <p:spPr>
          <a:xfrm>
            <a:off x="1025714"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2000">
              <a:ea typeface="+mn-ea"/>
            </a:endParaRPr>
          </a:p>
        </p:txBody>
      </p:sp>
      <p:sp>
        <p:nvSpPr>
          <p:cNvPr id="570" name="Google Shape;570;p26"/>
          <p:cNvSpPr txBox="1"/>
          <p:nvPr/>
        </p:nvSpPr>
        <p:spPr>
          <a:xfrm>
            <a:off x="970956"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78">
              <a:defRPr sz="1800">
                <a:solidFill>
                  <a:srgbClr val="002060"/>
                </a:solidFill>
                <a:latin typeface="Roboto"/>
                <a:ea typeface="Roboto"/>
                <a:cs typeface="Roboto"/>
              </a:defRPr>
            </a:lvl1pPr>
          </a:lstStyle>
          <a:p>
            <a:r>
              <a:rPr lang="en-US" sz="2000" dirty="0" err="1"/>
              <a:t>Càng</a:t>
            </a:r>
            <a:r>
              <a:rPr lang="en-US" sz="2000" dirty="0"/>
              <a:t> </a:t>
            </a:r>
            <a:r>
              <a:rPr lang="en-US" sz="2000" dirty="0" err="1"/>
              <a:t>tăng</a:t>
            </a:r>
            <a:endParaRPr sz="2000" dirty="0">
              <a:sym typeface="Roboto"/>
            </a:endParaRPr>
          </a:p>
        </p:txBody>
      </p:sp>
      <p:sp>
        <p:nvSpPr>
          <p:cNvPr id="2" name="Rectangle: Rounded Corners 1">
            <a:extLst>
              <a:ext uri="{FF2B5EF4-FFF2-40B4-BE49-F238E27FC236}">
                <a16:creationId xmlns:a16="http://schemas.microsoft.com/office/drawing/2014/main" id="{B2878062-B904-B740-2E3A-91A4EA16C25E}"/>
              </a:ext>
            </a:extLst>
          </p:cNvPr>
          <p:cNvSpPr/>
          <p:nvPr/>
        </p:nvSpPr>
        <p:spPr>
          <a:xfrm>
            <a:off x="2770000" y="1599220"/>
            <a:ext cx="1851936" cy="2613272"/>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664393" y="403952"/>
            <a:ext cx="3604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Myriad Pro Black SemiExt" panose="020B0905030403020204" pitchFamily="34" charset="0"/>
              </a:rPr>
              <a:t>Em</a:t>
            </a:r>
            <a:r>
              <a:rPr lang="en-US" dirty="0">
                <a:latin typeface="Myriad Pro Black SemiExt" panose="020B0905030403020204" pitchFamily="34" charset="0"/>
              </a:rPr>
              <a:t> </a:t>
            </a:r>
            <a:r>
              <a:rPr lang="en-US" dirty="0" err="1">
                <a:latin typeface="Myriad Pro Black SemiExt" panose="020B0905030403020204" pitchFamily="34" charset="0"/>
              </a:rPr>
              <a:t>có</a:t>
            </a:r>
            <a:r>
              <a:rPr lang="en-US" dirty="0">
                <a:latin typeface="Myriad Pro Black SemiExt" panose="020B0905030403020204" pitchFamily="34" charset="0"/>
              </a:rPr>
              <a:t> </a:t>
            </a:r>
            <a:r>
              <a:rPr lang="en-US" dirty="0" err="1">
                <a:latin typeface="Myriad Pro Black SemiExt" panose="020B0905030403020204" pitchFamily="34" charset="0"/>
              </a:rPr>
              <a:t>biết</a:t>
            </a:r>
            <a:endParaRPr dirty="0">
              <a:latin typeface="Myriad Pro Black SemiExt" panose="020B0905030403020204" pitchFamily="34" charset="0"/>
            </a:endParaRPr>
          </a:p>
        </p:txBody>
      </p:sp>
      <p:pic>
        <p:nvPicPr>
          <p:cNvPr id="20" name="Picture 2" descr="4219-300">
            <a:extLst>
              <a:ext uri="{FF2B5EF4-FFF2-40B4-BE49-F238E27FC236}">
                <a16:creationId xmlns:a16="http://schemas.microsoft.com/office/drawing/2014/main" id="{B74F3E1D-C6DD-46D2-80C8-9BA9E55AC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7078"/>
            <a:ext cx="3399763" cy="2734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3C2947D-DFE4-43B3-9130-6FAA0ACA627D}"/>
              </a:ext>
            </a:extLst>
          </p:cNvPr>
          <p:cNvSpPr txBox="1"/>
          <p:nvPr/>
        </p:nvSpPr>
        <p:spPr>
          <a:xfrm>
            <a:off x="1019908" y="1219200"/>
            <a:ext cx="35520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Các</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vu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đều</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những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quần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chuyên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có</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vừa</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tái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để</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cung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cấp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du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đồng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thời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giữ</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bằng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với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quyển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mặt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đất</a:t>
            </a:r>
            <a:endParaRPr kumimoji="0" lang="en-US" sz="2000" b="0" i="0" u="none" strike="noStrike" kern="0" cap="none" spc="0" normalizeH="0" baseline="0" noProof="0" dirty="0">
              <a:ln>
                <a:noFill/>
              </a:ln>
              <a:solidFill>
                <a:srgbClr val="000000"/>
              </a:solidFill>
              <a:effectLst/>
              <a:uLnTx/>
              <a:uFillTx/>
              <a:latin typeface="Roboto Condensed" panose="02000000000000000000" pitchFamily="2" charset="0"/>
              <a:cs typeface="Arial"/>
              <a:sym typeface="Arial"/>
            </a:endParaRPr>
          </a:p>
        </p:txBody>
      </p:sp>
    </p:spTree>
    <p:extLst>
      <p:ext uri="{BB962C8B-B14F-4D97-AF65-F5344CB8AC3E}">
        <p14:creationId xmlns:p14="http://schemas.microsoft.com/office/powerpoint/2010/main" val="2053508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1302784" y="3787052"/>
            <a:ext cx="441654" cy="800011"/>
            <a:chOff x="3019" y="2928"/>
            <a:chExt cx="389" cy="948"/>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0" cy="880"/>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643"/>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833005" y="1184222"/>
            <a:ext cx="1864313" cy="2650675"/>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833006" y="2743200"/>
            <a:ext cx="1829675" cy="1043851"/>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998CD12-0FDE-7C44-C385-525F8957FC23}"/>
                  </a:ext>
                </a:extLst>
              </p:cNvPr>
              <p:cNvSpPr/>
              <p:nvPr/>
            </p:nvSpPr>
            <p:spPr>
              <a:xfrm>
                <a:off x="3355440" y="1512995"/>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Chất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xmlns="">
          <p:sp>
            <p:nvSpPr>
              <p:cNvPr id="3" name="Rectangle 2">
                <a:extLst>
                  <a:ext uri="{FF2B5EF4-FFF2-40B4-BE49-F238E27FC236}">
                    <a16:creationId xmlns:a16="http://schemas.microsoft.com/office/drawing/2014/main" id="{6998CD12-0FDE-7C44-C385-525F8957FC23}"/>
                  </a:ext>
                </a:extLst>
              </p:cNvPr>
              <p:cNvSpPr>
                <a:spLocks noRot="1" noChangeAspect="1" noMove="1" noResize="1" noEditPoints="1" noAdjustHandles="1" noChangeArrowheads="1" noChangeShapeType="1" noTextEdit="1"/>
              </p:cNvSpPr>
              <p:nvPr/>
            </p:nvSpPr>
            <p:spPr>
              <a:xfrm>
                <a:off x="3355440" y="1512995"/>
                <a:ext cx="4938909" cy="785439"/>
              </a:xfrm>
              <a:prstGeom prst="rect">
                <a:avLst/>
              </a:prstGeom>
              <a:blipFill>
                <a:blip r:embed="rId4"/>
                <a:stretch>
                  <a:fillRect l="-1233" b="-14729"/>
                </a:stretch>
              </a:blipFill>
              <a:ln w="19050">
                <a:noFill/>
                <a:prstDash val="dash"/>
              </a:ln>
            </p:spPr>
            <p:txBody>
              <a:bodyPr/>
              <a:lstStyle/>
              <a:p>
                <a:r>
                  <a:rPr lang="en-US">
                    <a:noFill/>
                  </a:rPr>
                  <a:t> </a:t>
                </a:r>
              </a:p>
            </p:txBody>
          </p:sp>
        </mc:Fallback>
      </mc:AlternateContent>
      <p:grpSp>
        <p:nvGrpSpPr>
          <p:cNvPr id="9" name="Group 36">
            <a:extLst>
              <a:ext uri="{FF2B5EF4-FFF2-40B4-BE49-F238E27FC236}">
                <a16:creationId xmlns:a16="http://schemas.microsoft.com/office/drawing/2014/main" id="{6A33261E-29D8-3AA7-90F8-818345A9A872}"/>
              </a:ext>
            </a:extLst>
          </p:cNvPr>
          <p:cNvGrpSpPr>
            <a:grpSpLocks/>
          </p:cNvGrpSpPr>
          <p:nvPr/>
        </p:nvGrpSpPr>
        <p:grpSpPr bwMode="auto">
          <a:xfrm>
            <a:off x="850323" y="1918911"/>
            <a:ext cx="1829675" cy="1933124"/>
            <a:chOff x="3552" y="1440"/>
            <a:chExt cx="1002" cy="816"/>
          </a:xfrm>
        </p:grpSpPr>
        <p:sp>
          <p:nvSpPr>
            <p:cNvPr id="10" name="AutoShape 37" descr="Dashed horizontal">
              <a:extLst>
                <a:ext uri="{FF2B5EF4-FFF2-40B4-BE49-F238E27FC236}">
                  <a16:creationId xmlns:a16="http://schemas.microsoft.com/office/drawing/2014/main" id="{92ADB3E1-6FCF-2756-9DCA-D47C2225482B}"/>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 name="Oval 38" descr="Dashed horizontal">
              <a:extLst>
                <a:ext uri="{FF2B5EF4-FFF2-40B4-BE49-F238E27FC236}">
                  <a16:creationId xmlns:a16="http://schemas.microsoft.com/office/drawing/2014/main" id="{19F81695-7691-53E3-EBE4-492914FF1BC5}"/>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 name="Oval 39" descr="Dashed horizontal">
              <a:extLst>
                <a:ext uri="{FF2B5EF4-FFF2-40B4-BE49-F238E27FC236}">
                  <a16:creationId xmlns:a16="http://schemas.microsoft.com/office/drawing/2014/main" id="{D9B02310-1C14-BF2A-3E7B-E0B9E3EA088F}"/>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D3731AE-C3C1-748B-03D3-235BBE53F424}"/>
                  </a:ext>
                </a:extLst>
              </p:cNvPr>
              <p:cNvSpPr/>
              <p:nvPr/>
            </p:nvSpPr>
            <p:spPr>
              <a:xfrm>
                <a:off x="3372085" y="257175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Chiếu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14:m>
                  <m:oMath xmlns:m="http://schemas.openxmlformats.org/officeDocument/2006/math">
                    <m:groupChr>
                      <m:groupChrPr>
                        <m:chr m:val="→"/>
                        <m:vertJc m:val="bot"/>
                        <m:ctrlPr>
                          <a:rPr lang="en-US" sz="2000" i="1">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i="1">
                            <a:solidFill>
                              <a:srgbClr val="002060"/>
                            </a:solidFill>
                            <a:latin typeface="Cambria Math" panose="02040503050406030204" pitchFamily="18" charset="0"/>
                            <a:cs typeface="#9Slide03 Arima Madurai Black" panose="00000A00000000000000" pitchFamily="2" charset="0"/>
                          </a:rPr>
                          <m:t> </m:t>
                        </m:r>
                        <m:r>
                          <a:rPr lang="en-US" sz="2000" i="1">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p>
            </p:txBody>
          </p:sp>
        </mc:Choice>
        <mc:Fallback xmlns="">
          <p:sp>
            <p:nvSpPr>
              <p:cNvPr id="13" name="Rectangle 12">
                <a:extLst>
                  <a:ext uri="{FF2B5EF4-FFF2-40B4-BE49-F238E27FC236}">
                    <a16:creationId xmlns:a16="http://schemas.microsoft.com/office/drawing/2014/main" id="{4D3731AE-C3C1-748B-03D3-235BBE53F424}"/>
                  </a:ext>
                </a:extLst>
              </p:cNvPr>
              <p:cNvSpPr>
                <a:spLocks noRot="1" noChangeAspect="1" noMove="1" noResize="1" noEditPoints="1" noAdjustHandles="1" noChangeArrowheads="1" noChangeShapeType="1" noTextEdit="1"/>
              </p:cNvSpPr>
              <p:nvPr/>
            </p:nvSpPr>
            <p:spPr>
              <a:xfrm>
                <a:off x="3372085" y="2571750"/>
                <a:ext cx="4938909" cy="785439"/>
              </a:xfrm>
              <a:prstGeom prst="rect">
                <a:avLst/>
              </a:prstGeom>
              <a:blipFill>
                <a:blip r:embed="rId5"/>
                <a:stretch>
                  <a:fillRect l="-1235" b="-14729"/>
                </a:stretch>
              </a:blipFill>
              <a:ln w="19050">
                <a:noFill/>
                <a:prstDash val="dash"/>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948D5EE-17AE-0BC7-4279-8B9F0608A5B9}"/>
              </a:ext>
            </a:extLst>
          </p:cNvPr>
          <p:cNvSpPr/>
          <p:nvPr/>
        </p:nvSpPr>
        <p:spPr>
          <a:xfrm>
            <a:off x="2902307" y="3889690"/>
            <a:ext cx="4938909" cy="568567"/>
          </a:xfrm>
          <a:prstGeom prst="rect">
            <a:avLst/>
          </a:prstGeom>
          <a:noFill/>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2761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Horizontal)">
                                      <p:cBhvr>
                                        <p:cTn id="7" dur="500"/>
                                        <p:tgtEl>
                                          <p:spTgt spid="8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6998CD12-0FDE-7C44-C385-525F8957FC23}"/>
              </a:ext>
            </a:extLst>
          </p:cNvPr>
          <p:cNvSpPr/>
          <p:nvPr/>
        </p:nvSpPr>
        <p:spPr>
          <a:xfrm>
            <a:off x="1272512" y="125381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Đổ</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a:t>
            </a:r>
            <a:r>
              <a:rPr lang="en-US" sz="2000" dirty="0">
                <a:solidFill>
                  <a:srgbClr val="002060"/>
                </a:solidFill>
                <a:latin typeface="Roboto" panose="02000000000000000000" pitchFamily="2" charset="0"/>
                <a:cs typeface="#9Slide03 Arima Madurai Black" panose="00000A00000000000000" pitchFamily="2" charset="0"/>
              </a:rPr>
              <a:t>.</a:t>
            </a: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Buộc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72512" y="2354616"/>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4" name="Rectangle 13">
            <a:extLst>
              <a:ext uri="{FF2B5EF4-FFF2-40B4-BE49-F238E27FC236}">
                <a16:creationId xmlns:a16="http://schemas.microsoft.com/office/drawing/2014/main" id="{9948D5EE-17AE-0BC7-4279-8B9F0608A5B9}"/>
              </a:ext>
            </a:extLst>
          </p:cNvPr>
          <p:cNvSpPr/>
          <p:nvPr/>
        </p:nvSpPr>
        <p:spPr>
          <a:xfrm>
            <a:off x="1235407" y="3188637"/>
            <a:ext cx="4173459" cy="118941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tròn</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thành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0" name="Picture 2" descr="Mua bóng nước ở đâu tại tphcm?">
            <a:extLst>
              <a:ext uri="{FF2B5EF4-FFF2-40B4-BE49-F238E27FC236}">
                <a16:creationId xmlns:a16="http://schemas.microsoft.com/office/drawing/2014/main" id="{3D4BEB63-8C72-5F4B-0871-03890A33E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761" y="1381870"/>
            <a:ext cx="3076035" cy="3076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80" y="2270230"/>
            <a:ext cx="603040" cy="6030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74BE17-8DE1-0F1D-AB5C-B860CB751EEB}"/>
              </a:ext>
            </a:extLst>
          </p:cNvPr>
          <p:cNvGrpSpPr/>
          <p:nvPr/>
        </p:nvGrpSpPr>
        <p:grpSpPr>
          <a:xfrm>
            <a:off x="669472" y="1377869"/>
            <a:ext cx="603041" cy="603041"/>
            <a:chOff x="2211049" y="2495862"/>
            <a:chExt cx="603041" cy="603041"/>
          </a:xfrm>
        </p:grpSpPr>
        <p:sp>
          <p:nvSpPr>
            <p:cNvPr id="2" name="Oval 1">
              <a:extLst>
                <a:ext uri="{FF2B5EF4-FFF2-40B4-BE49-F238E27FC236}">
                  <a16:creationId xmlns:a16="http://schemas.microsoft.com/office/drawing/2014/main" id="{AF311C1F-BC23-296D-CB3D-BAAA5633251A}"/>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83D4780B-B3F6-ED22-572C-65D18E842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7"/>
          <a:stretch>
            <a:fillRect/>
          </a:stretch>
        </p:blipFill>
        <p:spPr>
          <a:xfrm>
            <a:off x="562323" y="3381672"/>
            <a:ext cx="699325" cy="699325"/>
          </a:xfrm>
          <a:prstGeom prst="rect">
            <a:avLst/>
          </a:prstGeom>
        </p:spPr>
      </p:pic>
    </p:spTree>
    <p:extLst>
      <p:ext uri="{BB962C8B-B14F-4D97-AF65-F5344CB8AC3E}">
        <p14:creationId xmlns:p14="http://schemas.microsoft.com/office/powerpoint/2010/main" val="233804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endParaRPr sz="2000" b="1" dirty="0">
              <a:solidFill>
                <a:srgbClr val="002060"/>
              </a:solidFill>
              <a:latin typeface="Roboto Condensed" panose="02000000000000000000" pitchFamily="2" charset="0"/>
              <a:cs typeface="Roboto Condensed" panose="02000000000000000000" pitchFamily="2" charset="0"/>
            </a:endParaRPr>
          </a:p>
        </p:txBody>
      </p:sp>
      <p:sp>
        <p:nvSpPr>
          <p:cNvPr id="94" name="Arrow: Pentagon 93">
            <a:extLst>
              <a:ext uri="{FF2B5EF4-FFF2-40B4-BE49-F238E27FC236}">
                <a16:creationId xmlns:a16="http://schemas.microsoft.com/office/drawing/2014/main" id="{49E223BF-F11D-4CC8-9DA9-92846D3604E0}"/>
              </a:ext>
            </a:extLst>
          </p:cNvPr>
          <p:cNvSpPr/>
          <p:nvPr/>
        </p:nvSpPr>
        <p:spPr>
          <a:xfrm>
            <a:off x="603151" y="1514524"/>
            <a:ext cx="1205689" cy="33553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Dụng</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cụ</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sp>
        <p:nvSpPr>
          <p:cNvPr id="98" name="Rectangle 97">
            <a:extLst>
              <a:ext uri="{FF2B5EF4-FFF2-40B4-BE49-F238E27FC236}">
                <a16:creationId xmlns:a16="http://schemas.microsoft.com/office/drawing/2014/main" id="{505457FE-2800-430F-AF95-79520674D103}"/>
              </a:ext>
            </a:extLst>
          </p:cNvPr>
          <p:cNvSpPr/>
          <p:nvPr/>
        </p:nvSpPr>
        <p:spPr>
          <a:xfrm>
            <a:off x="700515" y="1857162"/>
            <a:ext cx="3520809" cy="1292662"/>
          </a:xfrm>
          <a:prstGeom prst="rect">
            <a:avLst/>
          </a:prstGeom>
        </p:spPr>
        <p:txBody>
          <a:bodyPr wrap="square">
            <a:spAutoFit/>
          </a:bodyPr>
          <a:lstStyle/>
          <a:p>
            <a:pPr eaLnBrk="1" hangingPunct="1">
              <a:lnSpc>
                <a:spcPct val="150000"/>
              </a:lnSpc>
              <a:buFontTx/>
              <a:buChar cha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trụ</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rỗng</a:t>
            </a:r>
            <a:endParaRPr lang="en-US" altLang="en-US" sz="1800" dirty="0">
              <a:solidFill>
                <a:srgbClr val="002060"/>
              </a:solidFill>
              <a:latin typeface="Roboto" panose="02000000000000000000" pitchFamily="2" charset="0"/>
              <a:cs typeface="#9Slide03 Arima Madurai ExtraBo" panose="00000900000000000000" pitchFamily="2" charset="0"/>
            </a:endParaRPr>
          </a:p>
          <a:p>
            <a:pPr eaLnBrk="1" hangingPunct="1">
              <a:lnSpc>
                <a:spcPct val="150000"/>
              </a:lnSpc>
              <a:buFontTx/>
              <a:buChar char="-"/>
            </a:pP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cứng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p>
          <a:p>
            <a:pPr eaLnBrk="1" hangingPunct="1">
              <a:lnSpc>
                <a:spcPct val="150000"/>
              </a:lnSpc>
              <a:buFontTx/>
              <a:buChar char="-"/>
            </a:pP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Chậu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đựng</a:t>
            </a:r>
            <a:r>
              <a:rPr lang="en-US" altLang="en-US" sz="1800" dirty="0">
                <a:solidFill>
                  <a:srgbClr val="002060"/>
                </a:solidFill>
                <a:latin typeface="Roboto" panose="02000000000000000000" pitchFamily="2" charset="0"/>
                <a:cs typeface="#9Slide03 Arima Madurai ExtraBo" panose="00000900000000000000" pitchFamily="2" charset="0"/>
              </a:rPr>
              <a:t> 1 </a:t>
            </a:r>
            <a:r>
              <a:rPr lang="en-US" altLang="en-US" sz="1800" dirty="0" err="1">
                <a:solidFill>
                  <a:srgbClr val="002060"/>
                </a:solidFill>
                <a:latin typeface="Roboto" panose="02000000000000000000" pitchFamily="2" charset="0"/>
                <a:cs typeface="#9Slide03 Arima Madurai ExtraBo" panose="00000900000000000000" pitchFamily="2" charset="0"/>
              </a:rPr>
              <a:t>lượng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endParaRPr lang="vi-VN" altLang="en-US" sz="1800" dirty="0">
              <a:solidFill>
                <a:srgbClr val="002060"/>
              </a:solidFill>
              <a:latin typeface="Roboto" panose="02000000000000000000" pitchFamily="2" charset="0"/>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5585ED48-893E-4FE0-8835-483B4D9CC42D}"/>
              </a:ext>
            </a:extLst>
          </p:cNvPr>
          <p:cNvGrpSpPr/>
          <p:nvPr/>
        </p:nvGrpSpPr>
        <p:grpSpPr>
          <a:xfrm>
            <a:off x="4724400" y="2426924"/>
            <a:ext cx="2189853" cy="1618603"/>
            <a:chOff x="4572000" y="2759433"/>
            <a:chExt cx="2189853" cy="1618603"/>
          </a:xfrm>
        </p:grpSpPr>
        <p:sp>
          <p:nvSpPr>
            <p:cNvPr id="119" name="Freeform 32">
              <a:extLst>
                <a:ext uri="{FF2B5EF4-FFF2-40B4-BE49-F238E27FC236}">
                  <a16:creationId xmlns:a16="http://schemas.microsoft.com/office/drawing/2014/main" id="{FF4500A1-7F0B-4ED1-9C19-AC8E8096DE96}"/>
                </a:ext>
              </a:extLst>
            </p:cNvPr>
            <p:cNvSpPr>
              <a:spLocks/>
            </p:cNvSpPr>
            <p:nvPr/>
          </p:nvSpPr>
          <p:spPr bwMode="auto">
            <a:xfrm>
              <a:off x="4574626" y="2759433"/>
              <a:ext cx="2187227" cy="1578332"/>
            </a:xfrm>
            <a:custGeom>
              <a:avLst/>
              <a:gdLst>
                <a:gd name="T0" fmla="*/ 0 w 2357"/>
                <a:gd name="T1" fmla="*/ 0 h 1975"/>
                <a:gd name="T2" fmla="*/ 2147483647 w 2357"/>
                <a:gd name="T3" fmla="*/ 2147483647 h 1975"/>
                <a:gd name="T4" fmla="*/ 2147483647 w 2357"/>
                <a:gd name="T5" fmla="*/ 2147483647 h 1975"/>
                <a:gd name="T6" fmla="*/ 2147483647 w 2357"/>
                <a:gd name="T7" fmla="*/ 2147483647 h 1975"/>
                <a:gd name="T8" fmla="*/ 2147483647 w 2357"/>
                <a:gd name="T9" fmla="*/ 2147483647 h 1975"/>
                <a:gd name="T10" fmla="*/ 2147483647 w 2357"/>
                <a:gd name="T11" fmla="*/ 2147483647 h 1975"/>
                <a:gd name="T12" fmla="*/ 0 60000 65536"/>
                <a:gd name="T13" fmla="*/ 0 60000 65536"/>
                <a:gd name="T14" fmla="*/ 0 60000 65536"/>
                <a:gd name="T15" fmla="*/ 0 60000 65536"/>
                <a:gd name="T16" fmla="*/ 0 60000 65536"/>
                <a:gd name="T17" fmla="*/ 0 60000 65536"/>
                <a:gd name="T18" fmla="*/ 0 w 2357"/>
                <a:gd name="T19" fmla="*/ 0 h 1975"/>
                <a:gd name="T20" fmla="*/ 2357 w 2357"/>
                <a:gd name="T21" fmla="*/ 1975 h 1975"/>
              </a:gdLst>
              <a:ahLst/>
              <a:cxnLst>
                <a:cxn ang="T12">
                  <a:pos x="T0" y="T1"/>
                </a:cxn>
                <a:cxn ang="T13">
                  <a:pos x="T2" y="T3"/>
                </a:cxn>
                <a:cxn ang="T14">
                  <a:pos x="T4" y="T5"/>
                </a:cxn>
                <a:cxn ang="T15">
                  <a:pos x="T6" y="T7"/>
                </a:cxn>
                <a:cxn ang="T16">
                  <a:pos x="T8" y="T9"/>
                </a:cxn>
                <a:cxn ang="T17">
                  <a:pos x="T10" y="T11"/>
                </a:cxn>
              </a:cxnLst>
              <a:rect l="T18" t="T19" r="T20" b="T21"/>
              <a:pathLst>
                <a:path w="2357" h="1975">
                  <a:moveTo>
                    <a:pt x="0" y="0"/>
                  </a:moveTo>
                  <a:lnTo>
                    <a:pt x="5" y="1831"/>
                  </a:lnTo>
                  <a:lnTo>
                    <a:pt x="101" y="1975"/>
                  </a:lnTo>
                  <a:lnTo>
                    <a:pt x="2261" y="1975"/>
                  </a:lnTo>
                  <a:lnTo>
                    <a:pt x="2357" y="1783"/>
                  </a:lnTo>
                  <a:lnTo>
                    <a:pt x="2357" y="7"/>
                  </a:ln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69">
              <a:extLst>
                <a:ext uri="{FF2B5EF4-FFF2-40B4-BE49-F238E27FC236}">
                  <a16:creationId xmlns:a16="http://schemas.microsoft.com/office/drawing/2014/main" id="{C8AB7CF7-4BA3-470D-9353-69544A022873}"/>
                </a:ext>
              </a:extLst>
            </p:cNvPr>
            <p:cNvSpPr>
              <a:spLocks/>
            </p:cNvSpPr>
            <p:nvPr/>
          </p:nvSpPr>
          <p:spPr bwMode="auto">
            <a:xfrm>
              <a:off x="4572000" y="2978727"/>
              <a:ext cx="2175163" cy="1399309"/>
            </a:xfrm>
            <a:custGeom>
              <a:avLst/>
              <a:gdLst>
                <a:gd name="T0" fmla="*/ 0 w 2344"/>
                <a:gd name="T1" fmla="*/ 2147483647 h 1532"/>
                <a:gd name="T2" fmla="*/ 2147483647 w 2344"/>
                <a:gd name="T3" fmla="*/ 0 h 1532"/>
                <a:gd name="T4" fmla="*/ 2147483647 w 2344"/>
                <a:gd name="T5" fmla="*/ 2147483647 h 1532"/>
                <a:gd name="T6" fmla="*/ 2147483647 w 2344"/>
                <a:gd name="T7" fmla="*/ 2147483647 h 1532"/>
                <a:gd name="T8" fmla="*/ 2147483647 w 2344"/>
                <a:gd name="T9" fmla="*/ 2147483647 h 1532"/>
                <a:gd name="T10" fmla="*/ 2147483647 w 2344"/>
                <a:gd name="T11" fmla="*/ 2147483647 h 1532"/>
                <a:gd name="T12" fmla="*/ 0 w 2344"/>
                <a:gd name="T13" fmla="*/ 2147483647 h 1532"/>
                <a:gd name="T14" fmla="*/ 0 60000 65536"/>
                <a:gd name="T15" fmla="*/ 0 60000 65536"/>
                <a:gd name="T16" fmla="*/ 0 60000 65536"/>
                <a:gd name="T17" fmla="*/ 0 60000 65536"/>
                <a:gd name="T18" fmla="*/ 0 60000 65536"/>
                <a:gd name="T19" fmla="*/ 0 60000 65536"/>
                <a:gd name="T20" fmla="*/ 0 60000 65536"/>
                <a:gd name="T21" fmla="*/ 0 w 2344"/>
                <a:gd name="T22" fmla="*/ 0 h 1532"/>
                <a:gd name="T23" fmla="*/ 2344 w 2344"/>
                <a:gd name="T24" fmla="*/ 1532 h 1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4" h="1532">
                  <a:moveTo>
                    <a:pt x="0" y="4"/>
                  </a:moveTo>
                  <a:lnTo>
                    <a:pt x="2340" y="0"/>
                  </a:lnTo>
                  <a:lnTo>
                    <a:pt x="2344" y="1340"/>
                  </a:lnTo>
                  <a:lnTo>
                    <a:pt x="2252" y="1528"/>
                  </a:lnTo>
                  <a:lnTo>
                    <a:pt x="96" y="1532"/>
                  </a:lnTo>
                  <a:lnTo>
                    <a:pt x="4" y="1396"/>
                  </a:lnTo>
                  <a:lnTo>
                    <a:pt x="0" y="4"/>
                  </a:lnTo>
                  <a:close/>
                </a:path>
              </a:pathLst>
            </a:custGeom>
            <a:solidFill>
              <a:srgbClr val="0066FF">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1" name="TextBox 120">
            <a:extLst>
              <a:ext uri="{FF2B5EF4-FFF2-40B4-BE49-F238E27FC236}">
                <a16:creationId xmlns:a16="http://schemas.microsoft.com/office/drawing/2014/main" id="{BAE9D2AA-D7A6-4FA7-8928-13B89F49493B}"/>
              </a:ext>
            </a:extLst>
          </p:cNvPr>
          <p:cNvSpPr txBox="1"/>
          <p:nvPr/>
        </p:nvSpPr>
        <p:spPr>
          <a:xfrm>
            <a:off x="5066607" y="4074275"/>
            <a:ext cx="1634490" cy="523220"/>
          </a:xfrm>
          <a:prstGeom prst="rect">
            <a:avLst/>
          </a:prstGeom>
          <a:noFill/>
        </p:spPr>
        <p:txBody>
          <a:bodyPr wrap="square" rtlCol="0">
            <a:spAutoFit/>
          </a:bodyPr>
          <a:lstStyle/>
          <a:p>
            <a:pPr algn="ctr"/>
            <a:r>
              <a:rPr lang="en-US" dirty="0" err="1">
                <a:solidFill>
                  <a:srgbClr val="002060"/>
                </a:solidFill>
                <a:latin typeface="Roboto" panose="02000000000000000000" pitchFamily="2" charset="0"/>
                <a:cs typeface="#9Slide03 Arima Madurai Bold" panose="00000800000000000000" pitchFamily="2" charset="0"/>
              </a:rPr>
              <a:t>Chậu</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thủy</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tinh</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đựng</a:t>
            </a:r>
            <a:r>
              <a:rPr lang="en-US" dirty="0">
                <a:solidFill>
                  <a:srgbClr val="002060"/>
                </a:solidFill>
                <a:latin typeface="Roboto" panose="02000000000000000000" pitchFamily="2" charset="0"/>
                <a:cs typeface="#9Slide03 Arima Madurai Bold" panose="00000800000000000000" pitchFamily="2" charset="0"/>
              </a:rPr>
              <a:t> </a:t>
            </a:r>
            <a:r>
              <a:rPr lang="en-US" dirty="0" err="1">
                <a:solidFill>
                  <a:srgbClr val="002060"/>
                </a:solidFill>
                <a:latin typeface="Roboto" panose="02000000000000000000" pitchFamily="2" charset="0"/>
                <a:cs typeface="#9Slide03 Arima Madurai Bold" panose="00000800000000000000" pitchFamily="2" charset="0"/>
              </a:rPr>
              <a:t>nước</a:t>
            </a:r>
            <a:endParaRPr lang="en-US" dirty="0">
              <a:solidFill>
                <a:srgbClr val="002060"/>
              </a:solidFill>
              <a:latin typeface="Roboto" panose="02000000000000000000" pitchFamily="2" charset="0"/>
              <a:cs typeface="#9Slide03 Arima Madurai Bold" panose="00000800000000000000" pitchFamily="2" charset="0"/>
            </a:endParaRPr>
          </a:p>
        </p:txBody>
      </p:sp>
      <p:pic>
        <p:nvPicPr>
          <p:cNvPr id="122" name="Picture 2" descr="Giải đáp các câu hỏi thường gặp - Minh Long Motor">
            <a:extLst>
              <a:ext uri="{FF2B5EF4-FFF2-40B4-BE49-F238E27FC236}">
                <a16:creationId xmlns:a16="http://schemas.microsoft.com/office/drawing/2014/main" id="{C063EF7C-5C13-4850-AA9D-DD451F10B5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6202" y="3801839"/>
            <a:ext cx="1139298" cy="10680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775F2121-5EC6-4BD6-AC0E-33B4A9667F4F}"/>
              </a:ext>
            </a:extLst>
          </p:cNvPr>
          <p:cNvSpPr/>
          <p:nvPr/>
        </p:nvSpPr>
        <p:spPr>
          <a:xfrm>
            <a:off x="1089335" y="3291502"/>
            <a:ext cx="2980036" cy="12384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Roboto" panose="02000000000000000000" pitchFamily="2" charset="0"/>
                <a:cs typeface="#9Slide03 Arima Madurai Bold" panose="00000800000000000000" pitchFamily="2" charset="0"/>
              </a:rPr>
              <a:t>Quan </a:t>
            </a:r>
            <a:r>
              <a:rPr lang="en-US" sz="1800" dirty="0" err="1">
                <a:solidFill>
                  <a:srgbClr val="002060"/>
                </a:solidFill>
                <a:latin typeface="Roboto" panose="02000000000000000000" pitchFamily="2" charset="0"/>
                <a:cs typeface="#9Slide03 Arima Madurai Bold" panose="00000800000000000000" pitchFamily="2" charset="0"/>
              </a:rPr>
              <a:t>sát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sự</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thay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đổi</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của</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tấm</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bìa</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trong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quá</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trình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tiến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hành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thí</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nghiệm</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và</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rút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ra</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nhận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xét</a:t>
            </a:r>
            <a:endParaRPr lang="en-US" sz="1800" dirty="0">
              <a:solidFill>
                <a:srgbClr val="002060"/>
              </a:solidFill>
              <a:latin typeface="Roboto" panose="02000000000000000000" pitchFamily="2" charset="0"/>
              <a:cs typeface="#9Slide03 Arima Madurai Bold" panose="00000800000000000000" pitchFamily="2" charset="0"/>
            </a:endParaRPr>
          </a:p>
        </p:txBody>
      </p:sp>
      <p:grpSp>
        <p:nvGrpSpPr>
          <p:cNvPr id="5" name="Group 4">
            <a:extLst>
              <a:ext uri="{FF2B5EF4-FFF2-40B4-BE49-F238E27FC236}">
                <a16:creationId xmlns:a16="http://schemas.microsoft.com/office/drawing/2014/main" id="{6E1BEB51-E062-C6B1-963A-7A2FDA8402E9}"/>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ECB15205-E71D-86B6-1DAC-4D608D138A6B}"/>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8" name="Picture 4">
              <a:extLst>
                <a:ext uri="{FF2B5EF4-FFF2-40B4-BE49-F238E27FC236}">
                  <a16:creationId xmlns:a16="http://schemas.microsoft.com/office/drawing/2014/main" id="{24270630-C299-FF6E-D7AF-4734FFEB2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F5F3DA7-1A39-B168-4B6C-14193ECAFC8C}"/>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grpSp>
        <p:nvGrpSpPr>
          <p:cNvPr id="20" name="Group 19">
            <a:extLst>
              <a:ext uri="{FF2B5EF4-FFF2-40B4-BE49-F238E27FC236}">
                <a16:creationId xmlns:a16="http://schemas.microsoft.com/office/drawing/2014/main" id="{51E010B6-F6AF-A941-366D-025A1DFCACFA}"/>
              </a:ext>
            </a:extLst>
          </p:cNvPr>
          <p:cNvGrpSpPr/>
          <p:nvPr/>
        </p:nvGrpSpPr>
        <p:grpSpPr>
          <a:xfrm>
            <a:off x="7086595" y="1545205"/>
            <a:ext cx="1318839" cy="2500322"/>
            <a:chOff x="1228725" y="2595563"/>
            <a:chExt cx="1109663" cy="2103756"/>
          </a:xfrm>
        </p:grpSpPr>
        <p:grpSp>
          <p:nvGrpSpPr>
            <p:cNvPr id="11" name="Group 23">
              <a:extLst>
                <a:ext uri="{FF2B5EF4-FFF2-40B4-BE49-F238E27FC236}">
                  <a16:creationId xmlns:a16="http://schemas.microsoft.com/office/drawing/2014/main" id="{CF731FF1-BC76-1FC4-C9BA-73FFA6B3C845}"/>
                </a:ext>
              </a:extLst>
            </p:cNvPr>
            <p:cNvGrpSpPr>
              <a:grpSpLocks/>
            </p:cNvGrpSpPr>
            <p:nvPr/>
          </p:nvGrpSpPr>
          <p:grpSpPr bwMode="auto">
            <a:xfrm>
              <a:off x="1228725" y="2595563"/>
              <a:ext cx="1109663" cy="2057400"/>
              <a:chOff x="1503" y="528"/>
              <a:chExt cx="699" cy="2112"/>
            </a:xfrm>
          </p:grpSpPr>
          <p:sp>
            <p:nvSpPr>
              <p:cNvPr id="13" name="Line 24">
                <a:extLst>
                  <a:ext uri="{FF2B5EF4-FFF2-40B4-BE49-F238E27FC236}">
                    <a16:creationId xmlns:a16="http://schemas.microsoft.com/office/drawing/2014/main" id="{585820A5-CEB5-0187-F1E5-1541F4898017}"/>
                  </a:ext>
                </a:extLst>
              </p:cNvPr>
              <p:cNvSpPr>
                <a:spLocks noChangeShapeType="1"/>
              </p:cNvSpPr>
              <p:nvPr/>
            </p:nvSpPr>
            <p:spPr bwMode="auto">
              <a:xfrm>
                <a:off x="1611" y="912"/>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5">
                <a:extLst>
                  <a:ext uri="{FF2B5EF4-FFF2-40B4-BE49-F238E27FC236}">
                    <a16:creationId xmlns:a16="http://schemas.microsoft.com/office/drawing/2014/main" id="{EA78AA08-EFEC-7FBE-D711-41696171D64C}"/>
                  </a:ext>
                </a:extLst>
              </p:cNvPr>
              <p:cNvSpPr>
                <a:spLocks noChangeShapeType="1"/>
              </p:cNvSpPr>
              <p:nvPr/>
            </p:nvSpPr>
            <p:spPr bwMode="auto">
              <a:xfrm>
                <a:off x="1899" y="912"/>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 name="Picture 26" descr="hand">
                <a:extLst>
                  <a:ext uri="{FF2B5EF4-FFF2-40B4-BE49-F238E27FC236}">
                    <a16:creationId xmlns:a16="http://schemas.microsoft.com/office/drawing/2014/main" id="{096B2594-615C-1505-430A-750FD5A7D4BF}"/>
                  </a:ext>
                </a:extLst>
              </p:cNvPr>
              <p:cNvPicPr>
                <a:picLocks noChangeAspect="1" noChangeArrowheads="1"/>
              </p:cNvPicPr>
              <p:nvPr/>
            </p:nvPicPr>
            <p:blipFill>
              <a:blip r:embed="rId5">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098528">
                <a:off x="1503" y="528"/>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7">
                <a:extLst>
                  <a:ext uri="{FF2B5EF4-FFF2-40B4-BE49-F238E27FC236}">
                    <a16:creationId xmlns:a16="http://schemas.microsoft.com/office/drawing/2014/main" id="{691F2D8E-36FE-7B92-2439-30BE019A686A}"/>
                  </a:ext>
                </a:extLst>
              </p:cNvPr>
              <p:cNvSpPr>
                <a:spLocks noChangeArrowheads="1"/>
              </p:cNvSpPr>
              <p:nvPr/>
            </p:nvSpPr>
            <p:spPr bwMode="auto">
              <a:xfrm>
                <a:off x="1613" y="906"/>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7" name="Group 28">
              <a:extLst>
                <a:ext uri="{FF2B5EF4-FFF2-40B4-BE49-F238E27FC236}">
                  <a16:creationId xmlns:a16="http://schemas.microsoft.com/office/drawing/2014/main" id="{11E3E804-6F03-C2D8-2EB9-D4E417757094}"/>
                </a:ext>
              </a:extLst>
            </p:cNvPr>
            <p:cNvGrpSpPr>
              <a:grpSpLocks/>
            </p:cNvGrpSpPr>
            <p:nvPr/>
          </p:nvGrpSpPr>
          <p:grpSpPr bwMode="auto">
            <a:xfrm rot="10800000">
              <a:off x="1269997" y="2649538"/>
              <a:ext cx="709613" cy="2049781"/>
              <a:chOff x="2425" y="281"/>
              <a:chExt cx="447" cy="2459"/>
            </a:xfrm>
          </p:grpSpPr>
          <p:sp>
            <p:nvSpPr>
              <p:cNvPr id="18" name="Rectangle 29">
                <a:extLst>
                  <a:ext uri="{FF2B5EF4-FFF2-40B4-BE49-F238E27FC236}">
                    <a16:creationId xmlns:a16="http://schemas.microsoft.com/office/drawing/2014/main" id="{487A9AAA-B1D6-5E91-AE64-6173C381065C}"/>
                  </a:ext>
                </a:extLst>
              </p:cNvPr>
              <p:cNvSpPr>
                <a:spLocks noChangeArrowheads="1"/>
              </p:cNvSpPr>
              <p:nvPr/>
            </p:nvSpPr>
            <p:spPr bwMode="auto">
              <a:xfrm rot="10800000">
                <a:off x="2425" y="281"/>
                <a:ext cx="447" cy="56"/>
              </a:xfrm>
              <a:prstGeom prst="rect">
                <a:avLst/>
              </a:prstGeom>
              <a:solidFill>
                <a:srgbClr val="00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9" name="Line 30">
                <a:extLst>
                  <a:ext uri="{FF2B5EF4-FFF2-40B4-BE49-F238E27FC236}">
                    <a16:creationId xmlns:a16="http://schemas.microsoft.com/office/drawing/2014/main" id="{9877D324-FF70-2B91-3F5C-11B4CF6A4773}"/>
                  </a:ext>
                </a:extLst>
              </p:cNvPr>
              <p:cNvSpPr>
                <a:spLocks noChangeShapeType="1"/>
              </p:cNvSpPr>
              <p:nvPr/>
            </p:nvSpPr>
            <p:spPr bwMode="auto">
              <a:xfrm rot="10800000" flipV="1">
                <a:off x="2637" y="340"/>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80323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circle(in)">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barn(inVertical)">
                                      <p:cBhvr>
                                        <p:cTn id="15" dur="500"/>
                                        <p:tgtEl>
                                          <p:spTgt spid="98"/>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barn(inVertical)">
                                      <p:cBhvr>
                                        <p:cTn id="24" dur="500"/>
                                        <p:tgtEl>
                                          <p:spTgt spid="1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barn(inVertical)">
                                      <p:cBhvr>
                                        <p:cTn id="29" dur="500"/>
                                        <p:tgtEl>
                                          <p:spTgt spid="1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p:bldP spid="94" grpId="0" animBg="1"/>
      <p:bldP spid="98" grpId="0"/>
      <p:bldP spid="12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3" name="TextBox 2">
            <a:extLst>
              <a:ext uri="{FF2B5EF4-FFF2-40B4-BE49-F238E27FC236}">
                <a16:creationId xmlns:a16="http://schemas.microsoft.com/office/drawing/2014/main" id="{5892654E-0152-4031-BF80-8B2909DC3BF0}"/>
              </a:ext>
            </a:extLst>
          </p:cNvPr>
          <p:cNvSpPr txBox="1"/>
          <p:nvPr/>
        </p:nvSpPr>
        <p:spPr>
          <a:xfrm>
            <a:off x="783866" y="1933032"/>
            <a:ext cx="2103594" cy="307777"/>
          </a:xfrm>
          <a:prstGeom prst="rect">
            <a:avLst/>
          </a:prstGeom>
          <a:noFill/>
        </p:spPr>
        <p:txBody>
          <a:bodyPr wrap="square" rtlCol="0">
            <a:spAutoFit/>
          </a:bodyPr>
          <a:lstStyle/>
          <a:p>
            <a:r>
              <a:rPr lang="en-US" dirty="0"/>
              <a:t> </a:t>
            </a:r>
          </a:p>
        </p:txBody>
      </p:sp>
      <p:grpSp>
        <p:nvGrpSpPr>
          <p:cNvPr id="132" name="Group 2">
            <a:extLst>
              <a:ext uri="{FF2B5EF4-FFF2-40B4-BE49-F238E27FC236}">
                <a16:creationId xmlns:a16="http://schemas.microsoft.com/office/drawing/2014/main" id="{B4CA68FF-087E-4F2A-BB79-70F31FF6575F}"/>
              </a:ext>
            </a:extLst>
          </p:cNvPr>
          <p:cNvGrpSpPr>
            <a:grpSpLocks/>
          </p:cNvGrpSpPr>
          <p:nvPr/>
        </p:nvGrpSpPr>
        <p:grpSpPr bwMode="auto">
          <a:xfrm>
            <a:off x="1233489" y="2595563"/>
            <a:ext cx="1133476" cy="2522537"/>
            <a:chOff x="777" y="1860"/>
            <a:chExt cx="714" cy="2118"/>
          </a:xfrm>
        </p:grpSpPr>
        <p:grpSp>
          <p:nvGrpSpPr>
            <p:cNvPr id="133" name="Group 3">
              <a:extLst>
                <a:ext uri="{FF2B5EF4-FFF2-40B4-BE49-F238E27FC236}">
                  <a16:creationId xmlns:a16="http://schemas.microsoft.com/office/drawing/2014/main" id="{F3F6404C-A121-455C-AC4C-2BC4B1D67CA8}"/>
                </a:ext>
              </a:extLst>
            </p:cNvPr>
            <p:cNvGrpSpPr>
              <a:grpSpLocks/>
            </p:cNvGrpSpPr>
            <p:nvPr/>
          </p:nvGrpSpPr>
          <p:grpSpPr bwMode="auto">
            <a:xfrm rot="10800000">
              <a:off x="792" y="2250"/>
              <a:ext cx="699" cy="1728"/>
              <a:chOff x="1503" y="528"/>
              <a:chExt cx="699" cy="2112"/>
            </a:xfrm>
          </p:grpSpPr>
          <p:sp>
            <p:nvSpPr>
              <p:cNvPr id="139" name="Line 4">
                <a:extLst>
                  <a:ext uri="{FF2B5EF4-FFF2-40B4-BE49-F238E27FC236}">
                    <a16:creationId xmlns:a16="http://schemas.microsoft.com/office/drawing/2014/main" id="{11FA0838-F90B-4DD9-9F48-B2FDF8A4B696}"/>
                  </a:ext>
                </a:extLst>
              </p:cNvPr>
              <p:cNvSpPr>
                <a:spLocks noChangeShapeType="1"/>
              </p:cNvSpPr>
              <p:nvPr/>
            </p:nvSpPr>
            <p:spPr bwMode="auto">
              <a:xfrm>
                <a:off x="1611" y="912"/>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5">
                <a:extLst>
                  <a:ext uri="{FF2B5EF4-FFF2-40B4-BE49-F238E27FC236}">
                    <a16:creationId xmlns:a16="http://schemas.microsoft.com/office/drawing/2014/main" id="{2FB30F1C-4452-4476-A393-7AEF3D829213}"/>
                  </a:ext>
                </a:extLst>
              </p:cNvPr>
              <p:cNvSpPr>
                <a:spLocks noChangeShapeType="1"/>
              </p:cNvSpPr>
              <p:nvPr/>
            </p:nvSpPr>
            <p:spPr bwMode="auto">
              <a:xfrm>
                <a:off x="1899" y="912"/>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1" name="Picture 6" descr="hand">
                <a:extLst>
                  <a:ext uri="{FF2B5EF4-FFF2-40B4-BE49-F238E27FC236}">
                    <a16:creationId xmlns:a16="http://schemas.microsoft.com/office/drawing/2014/main" id="{935AB591-CA3E-4883-847A-5B0F5A8C45D2}"/>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01472">
                <a:off x="1503" y="528"/>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7">
                <a:extLst>
                  <a:ext uri="{FF2B5EF4-FFF2-40B4-BE49-F238E27FC236}">
                    <a16:creationId xmlns:a16="http://schemas.microsoft.com/office/drawing/2014/main" id="{04BE7D1F-AC3B-47A1-8494-E0E7AA2296A4}"/>
                  </a:ext>
                </a:extLst>
              </p:cNvPr>
              <p:cNvSpPr>
                <a:spLocks noChangeArrowheads="1"/>
              </p:cNvSpPr>
              <p:nvPr/>
            </p:nvSpPr>
            <p:spPr bwMode="auto">
              <a:xfrm>
                <a:off x="1613" y="906"/>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34" name="Group 8">
              <a:extLst>
                <a:ext uri="{FF2B5EF4-FFF2-40B4-BE49-F238E27FC236}">
                  <a16:creationId xmlns:a16="http://schemas.microsoft.com/office/drawing/2014/main" id="{6D580CE1-1AC7-4005-9C48-656BF778B0D4}"/>
                </a:ext>
              </a:extLst>
            </p:cNvPr>
            <p:cNvGrpSpPr>
              <a:grpSpLocks/>
            </p:cNvGrpSpPr>
            <p:nvPr/>
          </p:nvGrpSpPr>
          <p:grpSpPr bwMode="auto">
            <a:xfrm>
              <a:off x="777" y="1860"/>
              <a:ext cx="653" cy="2076"/>
              <a:chOff x="765" y="-90"/>
              <a:chExt cx="653" cy="2076"/>
            </a:xfrm>
          </p:grpSpPr>
          <p:grpSp>
            <p:nvGrpSpPr>
              <p:cNvPr id="135" name="Group 9">
                <a:extLst>
                  <a:ext uri="{FF2B5EF4-FFF2-40B4-BE49-F238E27FC236}">
                    <a16:creationId xmlns:a16="http://schemas.microsoft.com/office/drawing/2014/main" id="{304AA823-D0AC-4EFD-9021-51E8BB826B51}"/>
                  </a:ext>
                </a:extLst>
              </p:cNvPr>
              <p:cNvGrpSpPr>
                <a:grpSpLocks/>
              </p:cNvGrpSpPr>
              <p:nvPr/>
            </p:nvGrpSpPr>
            <p:grpSpPr bwMode="auto">
              <a:xfrm>
                <a:off x="1034" y="270"/>
                <a:ext cx="384" cy="1716"/>
                <a:chOff x="2447" y="289"/>
                <a:chExt cx="384" cy="2451"/>
              </a:xfrm>
            </p:grpSpPr>
            <p:sp>
              <p:nvSpPr>
                <p:cNvPr id="137" name="Rectangle 10">
                  <a:extLst>
                    <a:ext uri="{FF2B5EF4-FFF2-40B4-BE49-F238E27FC236}">
                      <a16:creationId xmlns:a16="http://schemas.microsoft.com/office/drawing/2014/main" id="{61E0EC1D-5C04-4607-A477-248D25AA33C1}"/>
                    </a:ext>
                  </a:extLst>
                </p:cNvPr>
                <p:cNvSpPr>
                  <a:spLocks noChangeArrowheads="1"/>
                </p:cNvSpPr>
                <p:nvPr/>
              </p:nvSpPr>
              <p:spPr bwMode="auto">
                <a:xfrm rot="10800000">
                  <a:off x="2447" y="289"/>
                  <a:ext cx="384" cy="48"/>
                </a:xfrm>
                <a:prstGeom prst="rect">
                  <a:avLst/>
                </a:prstGeom>
                <a:solidFill>
                  <a:srgbClr val="00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38" name="Line 11">
                  <a:extLst>
                    <a:ext uri="{FF2B5EF4-FFF2-40B4-BE49-F238E27FC236}">
                      <a16:creationId xmlns:a16="http://schemas.microsoft.com/office/drawing/2014/main" id="{A2B948D9-CD25-480D-9098-80D3EFFE9599}"/>
                    </a:ext>
                  </a:extLst>
                </p:cNvPr>
                <p:cNvSpPr>
                  <a:spLocks noChangeShapeType="1"/>
                </p:cNvSpPr>
                <p:nvPr/>
              </p:nvSpPr>
              <p:spPr bwMode="auto">
                <a:xfrm rot="10800000" flipV="1">
                  <a:off x="2637" y="340"/>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36" name="Picture 12" descr="hand">
                <a:extLst>
                  <a:ext uri="{FF2B5EF4-FFF2-40B4-BE49-F238E27FC236}">
                    <a16:creationId xmlns:a16="http://schemas.microsoft.com/office/drawing/2014/main" id="{62F541D3-7DBF-4441-A1E3-3A66F5C32A38}"/>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761029" flipH="1">
                <a:off x="765" y="-90"/>
                <a:ext cx="636"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43" name="Group 23">
            <a:extLst>
              <a:ext uri="{FF2B5EF4-FFF2-40B4-BE49-F238E27FC236}">
                <a16:creationId xmlns:a16="http://schemas.microsoft.com/office/drawing/2014/main" id="{B8EF2CA7-E2E6-4769-B9A8-1F638116B221}"/>
              </a:ext>
            </a:extLst>
          </p:cNvPr>
          <p:cNvGrpSpPr>
            <a:grpSpLocks/>
          </p:cNvGrpSpPr>
          <p:nvPr/>
        </p:nvGrpSpPr>
        <p:grpSpPr bwMode="auto">
          <a:xfrm>
            <a:off x="1228725" y="2595563"/>
            <a:ext cx="1109663" cy="2057400"/>
            <a:chOff x="1503" y="528"/>
            <a:chExt cx="699" cy="2112"/>
          </a:xfrm>
        </p:grpSpPr>
        <p:sp>
          <p:nvSpPr>
            <p:cNvPr id="144" name="Line 24">
              <a:extLst>
                <a:ext uri="{FF2B5EF4-FFF2-40B4-BE49-F238E27FC236}">
                  <a16:creationId xmlns:a16="http://schemas.microsoft.com/office/drawing/2014/main" id="{CB252F3D-1AD4-40F1-9C5F-7FA9629EF787}"/>
                </a:ext>
              </a:extLst>
            </p:cNvPr>
            <p:cNvSpPr>
              <a:spLocks noChangeShapeType="1"/>
            </p:cNvSpPr>
            <p:nvPr/>
          </p:nvSpPr>
          <p:spPr bwMode="auto">
            <a:xfrm>
              <a:off x="1611" y="912"/>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25">
              <a:extLst>
                <a:ext uri="{FF2B5EF4-FFF2-40B4-BE49-F238E27FC236}">
                  <a16:creationId xmlns:a16="http://schemas.microsoft.com/office/drawing/2014/main" id="{D369E492-4CFB-4506-A836-8790504A4B18}"/>
                </a:ext>
              </a:extLst>
            </p:cNvPr>
            <p:cNvSpPr>
              <a:spLocks noChangeShapeType="1"/>
            </p:cNvSpPr>
            <p:nvPr/>
          </p:nvSpPr>
          <p:spPr bwMode="auto">
            <a:xfrm>
              <a:off x="1899" y="912"/>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6" name="Picture 26" descr="hand">
              <a:extLst>
                <a:ext uri="{FF2B5EF4-FFF2-40B4-BE49-F238E27FC236}">
                  <a16:creationId xmlns:a16="http://schemas.microsoft.com/office/drawing/2014/main" id="{60206333-7F4A-4D48-9AC5-62592F36A842}"/>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01472">
              <a:off x="1503" y="528"/>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ectangle 27">
              <a:extLst>
                <a:ext uri="{FF2B5EF4-FFF2-40B4-BE49-F238E27FC236}">
                  <a16:creationId xmlns:a16="http://schemas.microsoft.com/office/drawing/2014/main" id="{A4CAE034-4ED3-4BA7-A04B-3A1D244F0BD1}"/>
                </a:ext>
              </a:extLst>
            </p:cNvPr>
            <p:cNvSpPr>
              <a:spLocks noChangeArrowheads="1"/>
            </p:cNvSpPr>
            <p:nvPr/>
          </p:nvSpPr>
          <p:spPr bwMode="auto">
            <a:xfrm>
              <a:off x="1613" y="906"/>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48" name="Group 28">
            <a:extLst>
              <a:ext uri="{FF2B5EF4-FFF2-40B4-BE49-F238E27FC236}">
                <a16:creationId xmlns:a16="http://schemas.microsoft.com/office/drawing/2014/main" id="{4FACD100-31A6-4BED-ACB4-F364CE9A58B7}"/>
              </a:ext>
            </a:extLst>
          </p:cNvPr>
          <p:cNvGrpSpPr>
            <a:grpSpLocks/>
          </p:cNvGrpSpPr>
          <p:nvPr/>
        </p:nvGrpSpPr>
        <p:grpSpPr bwMode="auto">
          <a:xfrm rot="10800000">
            <a:off x="1335088" y="2649538"/>
            <a:ext cx="609600" cy="2043112"/>
            <a:chOff x="2447" y="289"/>
            <a:chExt cx="384" cy="2451"/>
          </a:xfrm>
        </p:grpSpPr>
        <p:sp>
          <p:nvSpPr>
            <p:cNvPr id="149" name="Rectangle 29">
              <a:extLst>
                <a:ext uri="{FF2B5EF4-FFF2-40B4-BE49-F238E27FC236}">
                  <a16:creationId xmlns:a16="http://schemas.microsoft.com/office/drawing/2014/main" id="{6379379D-73F7-4891-8B59-4DB967F224E8}"/>
                </a:ext>
              </a:extLst>
            </p:cNvPr>
            <p:cNvSpPr>
              <a:spLocks noChangeArrowheads="1"/>
            </p:cNvSpPr>
            <p:nvPr/>
          </p:nvSpPr>
          <p:spPr bwMode="auto">
            <a:xfrm rot="10800000">
              <a:off x="2447" y="289"/>
              <a:ext cx="384" cy="48"/>
            </a:xfrm>
            <a:prstGeom prst="rect">
              <a:avLst/>
            </a:prstGeom>
            <a:solidFill>
              <a:srgbClr val="00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50" name="Line 30">
              <a:extLst>
                <a:ext uri="{FF2B5EF4-FFF2-40B4-BE49-F238E27FC236}">
                  <a16:creationId xmlns:a16="http://schemas.microsoft.com/office/drawing/2014/main" id="{CE6F182A-0D03-433D-8A57-5FBA6297F1B8}"/>
                </a:ext>
              </a:extLst>
            </p:cNvPr>
            <p:cNvSpPr>
              <a:spLocks noChangeShapeType="1"/>
            </p:cNvSpPr>
            <p:nvPr/>
          </p:nvSpPr>
          <p:spPr bwMode="auto">
            <a:xfrm rot="10800000" flipV="1">
              <a:off x="2637" y="340"/>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51" name="Picture 31" descr="hand">
            <a:extLst>
              <a:ext uri="{FF2B5EF4-FFF2-40B4-BE49-F238E27FC236}">
                <a16:creationId xmlns:a16="http://schemas.microsoft.com/office/drawing/2014/main" id="{D69B05B5-1275-4130-955D-2E033AABF01F}"/>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61029" flipH="1">
            <a:off x="1480344" y="4234657"/>
            <a:ext cx="7572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Freeform 32">
            <a:extLst>
              <a:ext uri="{FF2B5EF4-FFF2-40B4-BE49-F238E27FC236}">
                <a16:creationId xmlns:a16="http://schemas.microsoft.com/office/drawing/2014/main" id="{99EC95AF-C784-4A03-846C-1A270FC60792}"/>
              </a:ext>
            </a:extLst>
          </p:cNvPr>
          <p:cNvSpPr>
            <a:spLocks/>
          </p:cNvSpPr>
          <p:nvPr/>
        </p:nvSpPr>
        <p:spPr bwMode="auto">
          <a:xfrm>
            <a:off x="3735388" y="2552700"/>
            <a:ext cx="3741737" cy="2057400"/>
          </a:xfrm>
          <a:custGeom>
            <a:avLst/>
            <a:gdLst>
              <a:gd name="T0" fmla="*/ 0 w 2357"/>
              <a:gd name="T1" fmla="*/ 0 h 1975"/>
              <a:gd name="T2" fmla="*/ 2147483647 w 2357"/>
              <a:gd name="T3" fmla="*/ 2147483647 h 1975"/>
              <a:gd name="T4" fmla="*/ 2147483647 w 2357"/>
              <a:gd name="T5" fmla="*/ 2147483647 h 1975"/>
              <a:gd name="T6" fmla="*/ 2147483647 w 2357"/>
              <a:gd name="T7" fmla="*/ 2147483647 h 1975"/>
              <a:gd name="T8" fmla="*/ 2147483647 w 2357"/>
              <a:gd name="T9" fmla="*/ 2147483647 h 1975"/>
              <a:gd name="T10" fmla="*/ 2147483647 w 2357"/>
              <a:gd name="T11" fmla="*/ 2147483647 h 1975"/>
              <a:gd name="T12" fmla="*/ 0 60000 65536"/>
              <a:gd name="T13" fmla="*/ 0 60000 65536"/>
              <a:gd name="T14" fmla="*/ 0 60000 65536"/>
              <a:gd name="T15" fmla="*/ 0 60000 65536"/>
              <a:gd name="T16" fmla="*/ 0 60000 65536"/>
              <a:gd name="T17" fmla="*/ 0 60000 65536"/>
              <a:gd name="T18" fmla="*/ 0 w 2357"/>
              <a:gd name="T19" fmla="*/ 0 h 1975"/>
              <a:gd name="T20" fmla="*/ 2357 w 2357"/>
              <a:gd name="T21" fmla="*/ 1975 h 1975"/>
            </a:gdLst>
            <a:ahLst/>
            <a:cxnLst>
              <a:cxn ang="T12">
                <a:pos x="T0" y="T1"/>
              </a:cxn>
              <a:cxn ang="T13">
                <a:pos x="T2" y="T3"/>
              </a:cxn>
              <a:cxn ang="T14">
                <a:pos x="T4" y="T5"/>
              </a:cxn>
              <a:cxn ang="T15">
                <a:pos x="T6" y="T7"/>
              </a:cxn>
              <a:cxn ang="T16">
                <a:pos x="T8" y="T9"/>
              </a:cxn>
              <a:cxn ang="T17">
                <a:pos x="T10" y="T11"/>
              </a:cxn>
            </a:cxnLst>
            <a:rect l="T18" t="T19" r="T20" b="T21"/>
            <a:pathLst>
              <a:path w="2357" h="1975">
                <a:moveTo>
                  <a:pt x="0" y="0"/>
                </a:moveTo>
                <a:lnTo>
                  <a:pt x="5" y="1831"/>
                </a:lnTo>
                <a:lnTo>
                  <a:pt x="101" y="1975"/>
                </a:lnTo>
                <a:lnTo>
                  <a:pt x="2261" y="1975"/>
                </a:lnTo>
                <a:lnTo>
                  <a:pt x="2357" y="1783"/>
                </a:lnTo>
                <a:lnTo>
                  <a:pt x="2357" y="7"/>
                </a:ln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3" name="Group 33">
            <a:extLst>
              <a:ext uri="{FF2B5EF4-FFF2-40B4-BE49-F238E27FC236}">
                <a16:creationId xmlns:a16="http://schemas.microsoft.com/office/drawing/2014/main" id="{91B3C67E-A534-4954-B3D0-EC8AA6B4D095}"/>
              </a:ext>
            </a:extLst>
          </p:cNvPr>
          <p:cNvGrpSpPr>
            <a:grpSpLocks/>
          </p:cNvGrpSpPr>
          <p:nvPr/>
        </p:nvGrpSpPr>
        <p:grpSpPr bwMode="auto">
          <a:xfrm>
            <a:off x="4543425" y="1809750"/>
            <a:ext cx="1323975" cy="2093913"/>
            <a:chOff x="630" y="1863"/>
            <a:chExt cx="834" cy="1758"/>
          </a:xfrm>
        </p:grpSpPr>
        <p:grpSp>
          <p:nvGrpSpPr>
            <p:cNvPr id="154" name="Group 34">
              <a:extLst>
                <a:ext uri="{FF2B5EF4-FFF2-40B4-BE49-F238E27FC236}">
                  <a16:creationId xmlns:a16="http://schemas.microsoft.com/office/drawing/2014/main" id="{251FFB6B-8131-485E-A08A-B441F2C0F092}"/>
                </a:ext>
              </a:extLst>
            </p:cNvPr>
            <p:cNvGrpSpPr>
              <a:grpSpLocks/>
            </p:cNvGrpSpPr>
            <p:nvPr/>
          </p:nvGrpSpPr>
          <p:grpSpPr bwMode="auto">
            <a:xfrm>
              <a:off x="765" y="1863"/>
              <a:ext cx="699" cy="1728"/>
              <a:chOff x="3648" y="1248"/>
              <a:chExt cx="699" cy="1728"/>
            </a:xfrm>
          </p:grpSpPr>
          <p:sp>
            <p:nvSpPr>
              <p:cNvPr id="159" name="Line 35">
                <a:extLst>
                  <a:ext uri="{FF2B5EF4-FFF2-40B4-BE49-F238E27FC236}">
                    <a16:creationId xmlns:a16="http://schemas.microsoft.com/office/drawing/2014/main" id="{05D3DD1A-A3F7-4C4C-A392-86B8679FC0D4}"/>
                  </a:ext>
                </a:extLst>
              </p:cNvPr>
              <p:cNvSpPr>
                <a:spLocks noChangeShapeType="1"/>
              </p:cNvSpPr>
              <p:nvPr/>
            </p:nvSpPr>
            <p:spPr bwMode="auto">
              <a:xfrm>
                <a:off x="3756" y="1562"/>
                <a:ext cx="0" cy="141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36">
                <a:extLst>
                  <a:ext uri="{FF2B5EF4-FFF2-40B4-BE49-F238E27FC236}">
                    <a16:creationId xmlns:a16="http://schemas.microsoft.com/office/drawing/2014/main" id="{3C290E4A-408E-4B75-9019-4C3198FAFE40}"/>
                  </a:ext>
                </a:extLst>
              </p:cNvPr>
              <p:cNvSpPr>
                <a:spLocks noChangeShapeType="1"/>
              </p:cNvSpPr>
              <p:nvPr/>
            </p:nvSpPr>
            <p:spPr bwMode="auto">
              <a:xfrm>
                <a:off x="4044" y="1562"/>
                <a:ext cx="0" cy="141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61" name="Picture 37" descr="hand">
                <a:extLst>
                  <a:ext uri="{FF2B5EF4-FFF2-40B4-BE49-F238E27FC236}">
                    <a16:creationId xmlns:a16="http://schemas.microsoft.com/office/drawing/2014/main" id="{C3DFF9FB-E416-4A89-BDCB-F1449D1E704B}"/>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098527">
                <a:off x="3712" y="1184"/>
                <a:ext cx="572"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Rectangle 38">
                <a:extLst>
                  <a:ext uri="{FF2B5EF4-FFF2-40B4-BE49-F238E27FC236}">
                    <a16:creationId xmlns:a16="http://schemas.microsoft.com/office/drawing/2014/main" id="{6BF23D04-D323-4A16-99C6-17D2C30640A7}"/>
                  </a:ext>
                </a:extLst>
              </p:cNvPr>
              <p:cNvSpPr>
                <a:spLocks noChangeArrowheads="1"/>
              </p:cNvSpPr>
              <p:nvPr/>
            </p:nvSpPr>
            <p:spPr bwMode="auto">
              <a:xfrm rot="21600000">
                <a:off x="3758" y="1557"/>
                <a:ext cx="288" cy="1414"/>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grpSp>
        <p:grpSp>
          <p:nvGrpSpPr>
            <p:cNvPr id="155" name="Group 39">
              <a:extLst>
                <a:ext uri="{FF2B5EF4-FFF2-40B4-BE49-F238E27FC236}">
                  <a16:creationId xmlns:a16="http://schemas.microsoft.com/office/drawing/2014/main" id="{6D564104-6F0F-4BC6-ACD9-0A79346139E4}"/>
                </a:ext>
              </a:extLst>
            </p:cNvPr>
            <p:cNvGrpSpPr>
              <a:grpSpLocks/>
            </p:cNvGrpSpPr>
            <p:nvPr/>
          </p:nvGrpSpPr>
          <p:grpSpPr bwMode="auto">
            <a:xfrm>
              <a:off x="630" y="1950"/>
              <a:ext cx="573" cy="1671"/>
              <a:chOff x="648" y="1950"/>
              <a:chExt cx="573" cy="1671"/>
            </a:xfrm>
          </p:grpSpPr>
          <p:sp>
            <p:nvSpPr>
              <p:cNvPr id="156" name="Rectangle 40">
                <a:extLst>
                  <a:ext uri="{FF2B5EF4-FFF2-40B4-BE49-F238E27FC236}">
                    <a16:creationId xmlns:a16="http://schemas.microsoft.com/office/drawing/2014/main" id="{5217855E-A3C9-43A1-AC96-257FDE8BAEBB}"/>
                  </a:ext>
                </a:extLst>
              </p:cNvPr>
              <p:cNvSpPr>
                <a:spLocks noChangeArrowheads="1"/>
              </p:cNvSpPr>
              <p:nvPr/>
            </p:nvSpPr>
            <p:spPr bwMode="auto">
              <a:xfrm>
                <a:off x="837" y="3587"/>
                <a:ext cx="384" cy="34"/>
              </a:xfrm>
              <a:prstGeom prst="rect">
                <a:avLst/>
              </a:prstGeom>
              <a:solidFill>
                <a:srgbClr val="00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sp>
            <p:nvSpPr>
              <p:cNvPr id="157" name="Line 41">
                <a:extLst>
                  <a:ext uri="{FF2B5EF4-FFF2-40B4-BE49-F238E27FC236}">
                    <a16:creationId xmlns:a16="http://schemas.microsoft.com/office/drawing/2014/main" id="{315514BF-6BE5-4ADD-A590-25061D1324C8}"/>
                  </a:ext>
                </a:extLst>
              </p:cNvPr>
              <p:cNvSpPr>
                <a:spLocks noChangeShapeType="1"/>
              </p:cNvSpPr>
              <p:nvPr/>
            </p:nvSpPr>
            <p:spPr bwMode="auto">
              <a:xfrm>
                <a:off x="1033" y="1950"/>
                <a:ext cx="0" cy="16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Freeform 42">
                <a:extLst>
                  <a:ext uri="{FF2B5EF4-FFF2-40B4-BE49-F238E27FC236}">
                    <a16:creationId xmlns:a16="http://schemas.microsoft.com/office/drawing/2014/main" id="{BC40C8AB-A957-48C3-8D0A-5534DF787052}"/>
                  </a:ext>
                </a:extLst>
              </p:cNvPr>
              <p:cNvSpPr>
                <a:spLocks/>
              </p:cNvSpPr>
              <p:nvPr/>
            </p:nvSpPr>
            <p:spPr bwMode="auto">
              <a:xfrm rot="-537364">
                <a:off x="648" y="1971"/>
                <a:ext cx="427" cy="443"/>
              </a:xfrm>
              <a:custGeom>
                <a:avLst/>
                <a:gdLst>
                  <a:gd name="T0" fmla="*/ 0 w 427"/>
                  <a:gd name="T1" fmla="*/ 443 h 443"/>
                  <a:gd name="T2" fmla="*/ 18 w 427"/>
                  <a:gd name="T3" fmla="*/ 416 h 443"/>
                  <a:gd name="T4" fmla="*/ 45 w 427"/>
                  <a:gd name="T5" fmla="*/ 398 h 443"/>
                  <a:gd name="T6" fmla="*/ 91 w 427"/>
                  <a:gd name="T7" fmla="*/ 343 h 443"/>
                  <a:gd name="T8" fmla="*/ 173 w 427"/>
                  <a:gd name="T9" fmla="*/ 233 h 443"/>
                  <a:gd name="T10" fmla="*/ 283 w 427"/>
                  <a:gd name="T11" fmla="*/ 114 h 443"/>
                  <a:gd name="T12" fmla="*/ 365 w 427"/>
                  <a:gd name="T13" fmla="*/ 50 h 443"/>
                  <a:gd name="T14" fmla="*/ 427 w 427"/>
                  <a:gd name="T15" fmla="*/ 0 h 443"/>
                  <a:gd name="T16" fmla="*/ 0 60000 65536"/>
                  <a:gd name="T17" fmla="*/ 0 60000 65536"/>
                  <a:gd name="T18" fmla="*/ 0 60000 65536"/>
                  <a:gd name="T19" fmla="*/ 0 60000 65536"/>
                  <a:gd name="T20" fmla="*/ 0 60000 65536"/>
                  <a:gd name="T21" fmla="*/ 0 60000 65536"/>
                  <a:gd name="T22" fmla="*/ 0 60000 65536"/>
                  <a:gd name="T23" fmla="*/ 0 60000 65536"/>
                  <a:gd name="T24" fmla="*/ 0 w 427"/>
                  <a:gd name="T25" fmla="*/ 0 h 443"/>
                  <a:gd name="T26" fmla="*/ 427 w 427"/>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7" h="443">
                    <a:moveTo>
                      <a:pt x="0" y="443"/>
                    </a:moveTo>
                    <a:cubicBezTo>
                      <a:pt x="6" y="434"/>
                      <a:pt x="10" y="424"/>
                      <a:pt x="18" y="416"/>
                    </a:cubicBezTo>
                    <a:cubicBezTo>
                      <a:pt x="26" y="408"/>
                      <a:pt x="38" y="406"/>
                      <a:pt x="45" y="398"/>
                    </a:cubicBezTo>
                    <a:cubicBezTo>
                      <a:pt x="103" y="329"/>
                      <a:pt x="26" y="386"/>
                      <a:pt x="91" y="343"/>
                    </a:cubicBezTo>
                    <a:cubicBezTo>
                      <a:pt x="107" y="295"/>
                      <a:pt x="122" y="250"/>
                      <a:pt x="173" y="233"/>
                    </a:cubicBezTo>
                    <a:cubicBezTo>
                      <a:pt x="211" y="195"/>
                      <a:pt x="242" y="148"/>
                      <a:pt x="283" y="114"/>
                    </a:cubicBezTo>
                    <a:cubicBezTo>
                      <a:pt x="310" y="92"/>
                      <a:pt x="341" y="74"/>
                      <a:pt x="365" y="50"/>
                    </a:cubicBezTo>
                    <a:lnTo>
                      <a:pt x="42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163" name="Picture 43" descr="hand">
            <a:extLst>
              <a:ext uri="{FF2B5EF4-FFF2-40B4-BE49-F238E27FC236}">
                <a16:creationId xmlns:a16="http://schemas.microsoft.com/office/drawing/2014/main" id="{D0ACF071-61AE-4944-940B-A8B7C12DE1F1}"/>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16561029" flipH="1">
            <a:off x="4645819" y="1491457"/>
            <a:ext cx="7572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 name="Group 56">
            <a:extLst>
              <a:ext uri="{FF2B5EF4-FFF2-40B4-BE49-F238E27FC236}">
                <a16:creationId xmlns:a16="http://schemas.microsoft.com/office/drawing/2014/main" id="{B77BA02B-3BCC-44F6-AC76-4C7E20493CF2}"/>
              </a:ext>
            </a:extLst>
          </p:cNvPr>
          <p:cNvGrpSpPr>
            <a:grpSpLocks/>
          </p:cNvGrpSpPr>
          <p:nvPr/>
        </p:nvGrpSpPr>
        <p:grpSpPr bwMode="auto">
          <a:xfrm>
            <a:off x="4743450" y="1817688"/>
            <a:ext cx="1157288" cy="2382837"/>
            <a:chOff x="4791" y="480"/>
            <a:chExt cx="729" cy="2001"/>
          </a:xfrm>
        </p:grpSpPr>
        <p:sp>
          <p:nvSpPr>
            <p:cNvPr id="165" name="Text Box 57">
              <a:extLst>
                <a:ext uri="{FF2B5EF4-FFF2-40B4-BE49-F238E27FC236}">
                  <a16:creationId xmlns:a16="http://schemas.microsoft.com/office/drawing/2014/main" id="{F81A259D-3CF4-40C2-B91F-9CBF48AF2933}"/>
                </a:ext>
              </a:extLst>
            </p:cNvPr>
            <p:cNvSpPr txBox="1">
              <a:spLocks noChangeArrowheads="1"/>
            </p:cNvSpPr>
            <p:nvPr/>
          </p:nvSpPr>
          <p:spPr bwMode="auto">
            <a:xfrm>
              <a:off x="5232" y="2160"/>
              <a:ext cx="240"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b="1" dirty="0">
                  <a:solidFill>
                    <a:srgbClr val="DDEBFF"/>
                  </a:solidFill>
                  <a:latin typeface="Times New Roman" panose="02020603050405020304" pitchFamily="18" charset="0"/>
                </a:rPr>
                <a:t>D</a:t>
              </a:r>
            </a:p>
          </p:txBody>
        </p:sp>
        <p:grpSp>
          <p:nvGrpSpPr>
            <p:cNvPr id="166" name="Group 58">
              <a:extLst>
                <a:ext uri="{FF2B5EF4-FFF2-40B4-BE49-F238E27FC236}">
                  <a16:creationId xmlns:a16="http://schemas.microsoft.com/office/drawing/2014/main" id="{A0347BA4-ABC6-4118-AA3B-DB1DB780DC9F}"/>
                </a:ext>
              </a:extLst>
            </p:cNvPr>
            <p:cNvGrpSpPr>
              <a:grpSpLocks/>
            </p:cNvGrpSpPr>
            <p:nvPr/>
          </p:nvGrpSpPr>
          <p:grpSpPr bwMode="auto">
            <a:xfrm>
              <a:off x="4791" y="480"/>
              <a:ext cx="729" cy="2001"/>
              <a:chOff x="2964" y="1215"/>
              <a:chExt cx="729" cy="2001"/>
            </a:xfrm>
          </p:grpSpPr>
          <p:grpSp>
            <p:nvGrpSpPr>
              <p:cNvPr id="167" name="Group 59">
                <a:extLst>
                  <a:ext uri="{FF2B5EF4-FFF2-40B4-BE49-F238E27FC236}">
                    <a16:creationId xmlns:a16="http://schemas.microsoft.com/office/drawing/2014/main" id="{7477B0B4-4759-4F1D-A7CD-181A3321B39B}"/>
                  </a:ext>
                </a:extLst>
              </p:cNvPr>
              <p:cNvGrpSpPr>
                <a:grpSpLocks/>
              </p:cNvGrpSpPr>
              <p:nvPr/>
            </p:nvGrpSpPr>
            <p:grpSpPr bwMode="auto">
              <a:xfrm>
                <a:off x="2964" y="1215"/>
                <a:ext cx="729" cy="1755"/>
                <a:chOff x="2322" y="816"/>
                <a:chExt cx="699" cy="2208"/>
              </a:xfrm>
            </p:grpSpPr>
            <p:grpSp>
              <p:nvGrpSpPr>
                <p:cNvPr id="169" name="Group 60">
                  <a:extLst>
                    <a:ext uri="{FF2B5EF4-FFF2-40B4-BE49-F238E27FC236}">
                      <a16:creationId xmlns:a16="http://schemas.microsoft.com/office/drawing/2014/main" id="{3E358ADB-8388-4DD4-8E17-AC295095518D}"/>
                    </a:ext>
                  </a:extLst>
                </p:cNvPr>
                <p:cNvGrpSpPr>
                  <a:grpSpLocks/>
                </p:cNvGrpSpPr>
                <p:nvPr/>
              </p:nvGrpSpPr>
              <p:grpSpPr bwMode="auto">
                <a:xfrm>
                  <a:off x="2322" y="816"/>
                  <a:ext cx="699" cy="2208"/>
                  <a:chOff x="2850" y="816"/>
                  <a:chExt cx="699" cy="2208"/>
                </a:xfrm>
              </p:grpSpPr>
              <p:pic>
                <p:nvPicPr>
                  <p:cNvPr id="171" name="Picture 61" descr="hand">
                    <a:extLst>
                      <a:ext uri="{FF2B5EF4-FFF2-40B4-BE49-F238E27FC236}">
                        <a16:creationId xmlns:a16="http://schemas.microsoft.com/office/drawing/2014/main" id="{030B32EF-1E31-4E7E-AC1A-80E927997B9D}"/>
                      </a:ext>
                    </a:extLst>
                  </p:cNvPr>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val="0"/>
                      </a:ext>
                    </a:extLst>
                  </a:blip>
                  <a:srcRect/>
                  <a:stretch>
                    <a:fillRect/>
                  </a:stretch>
                </p:blipFill>
                <p:spPr bwMode="auto">
                  <a:xfrm rot="-5098528">
                    <a:off x="2850" y="816"/>
                    <a:ext cx="699"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2" name="Group 62">
                    <a:extLst>
                      <a:ext uri="{FF2B5EF4-FFF2-40B4-BE49-F238E27FC236}">
                        <a16:creationId xmlns:a16="http://schemas.microsoft.com/office/drawing/2014/main" id="{686D3575-B4F6-4D69-9BD9-964C8F49D2B3}"/>
                      </a:ext>
                    </a:extLst>
                  </p:cNvPr>
                  <p:cNvGrpSpPr>
                    <a:grpSpLocks/>
                  </p:cNvGrpSpPr>
                  <p:nvPr/>
                </p:nvGrpSpPr>
                <p:grpSpPr bwMode="auto">
                  <a:xfrm>
                    <a:off x="2912" y="1248"/>
                    <a:ext cx="384" cy="1776"/>
                    <a:chOff x="4752" y="432"/>
                    <a:chExt cx="384" cy="1776"/>
                  </a:xfrm>
                </p:grpSpPr>
                <p:sp>
                  <p:nvSpPr>
                    <p:cNvPr id="175" name="Rectangle 63">
                      <a:extLst>
                        <a:ext uri="{FF2B5EF4-FFF2-40B4-BE49-F238E27FC236}">
                          <a16:creationId xmlns:a16="http://schemas.microsoft.com/office/drawing/2014/main" id="{6E385F6A-47F5-43C2-AADD-A8E5754299BB}"/>
                        </a:ext>
                      </a:extLst>
                    </p:cNvPr>
                    <p:cNvSpPr>
                      <a:spLocks noChangeArrowheads="1"/>
                    </p:cNvSpPr>
                    <p:nvPr/>
                  </p:nvSpPr>
                  <p:spPr bwMode="auto">
                    <a:xfrm>
                      <a:off x="4800" y="432"/>
                      <a:ext cx="288" cy="1728"/>
                    </a:xfrm>
                    <a:prstGeom prst="rect">
                      <a:avLst/>
                    </a:prstGeom>
                    <a:gradFill rotWithShape="1">
                      <a:gsLst>
                        <a:gs pos="0">
                          <a:srgbClr val="99FF99">
                            <a:alpha val="89000"/>
                          </a:srgbClr>
                        </a:gs>
                        <a:gs pos="50000">
                          <a:srgbClr val="99FF99">
                            <a:gamma/>
                            <a:shade val="46275"/>
                            <a:invGamma/>
                          </a:srgbClr>
                        </a:gs>
                        <a:gs pos="100000">
                          <a:srgbClr val="99FF99">
                            <a:alpha val="89000"/>
                          </a:srgbClr>
                        </a:gs>
                      </a:gsLst>
                      <a:lin ang="0" scaled="1"/>
                    </a:gradFill>
                    <a:ln>
                      <a:noFill/>
                    </a:ln>
                    <a:effectLst/>
                  </p:spPr>
                  <p:txBody>
                    <a:bodyPr wrap="none" anchor="ctr"/>
                    <a:lstStyle/>
                    <a:p>
                      <a:pPr>
                        <a:defRPr/>
                      </a:pPr>
                      <a:endParaRPr lang="vi-VN"/>
                    </a:p>
                  </p:txBody>
                </p:sp>
                <p:sp>
                  <p:nvSpPr>
                    <p:cNvPr id="176" name="Rectangle 64">
                      <a:extLst>
                        <a:ext uri="{FF2B5EF4-FFF2-40B4-BE49-F238E27FC236}">
                          <a16:creationId xmlns:a16="http://schemas.microsoft.com/office/drawing/2014/main" id="{15AF3670-E1C1-4A92-8D17-F1BA1CEDE87A}"/>
                        </a:ext>
                      </a:extLst>
                    </p:cNvPr>
                    <p:cNvSpPr>
                      <a:spLocks noChangeArrowheads="1"/>
                    </p:cNvSpPr>
                    <p:nvPr/>
                  </p:nvSpPr>
                  <p:spPr bwMode="auto">
                    <a:xfrm>
                      <a:off x="4752" y="2160"/>
                      <a:ext cx="384" cy="48"/>
                    </a:xfrm>
                    <a:prstGeom prst="rect">
                      <a:avLst/>
                    </a:prstGeom>
                    <a:solidFill>
                      <a:srgbClr val="00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grpSp>
              <p:sp>
                <p:nvSpPr>
                  <p:cNvPr id="173" name="Line 65">
                    <a:extLst>
                      <a:ext uri="{FF2B5EF4-FFF2-40B4-BE49-F238E27FC236}">
                        <a16:creationId xmlns:a16="http://schemas.microsoft.com/office/drawing/2014/main" id="{08F65427-8189-4755-AC38-7F7D14F83AEB}"/>
                      </a:ext>
                    </a:extLst>
                  </p:cNvPr>
                  <p:cNvSpPr>
                    <a:spLocks noChangeShapeType="1"/>
                  </p:cNvSpPr>
                  <p:nvPr/>
                </p:nvSpPr>
                <p:spPr bwMode="auto">
                  <a:xfrm>
                    <a:off x="2959" y="1255"/>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66">
                    <a:extLst>
                      <a:ext uri="{FF2B5EF4-FFF2-40B4-BE49-F238E27FC236}">
                        <a16:creationId xmlns:a16="http://schemas.microsoft.com/office/drawing/2014/main" id="{DB333B34-D0DA-4F64-BD2E-CEF085EB6183}"/>
                      </a:ext>
                    </a:extLst>
                  </p:cNvPr>
                  <p:cNvSpPr>
                    <a:spLocks noChangeShapeType="1"/>
                  </p:cNvSpPr>
                  <p:nvPr/>
                </p:nvSpPr>
                <p:spPr bwMode="auto">
                  <a:xfrm>
                    <a:off x="3247" y="1255"/>
                    <a:ext cx="0" cy="17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0" name="Freeform 67">
                  <a:extLst>
                    <a:ext uri="{FF2B5EF4-FFF2-40B4-BE49-F238E27FC236}">
                      <a16:creationId xmlns:a16="http://schemas.microsoft.com/office/drawing/2014/main" id="{D95AD9AC-776F-4545-A5ED-2BF0A286F7A7}"/>
                    </a:ext>
                  </a:extLst>
                </p:cNvPr>
                <p:cNvSpPr>
                  <a:spLocks/>
                </p:cNvSpPr>
                <p:nvPr/>
              </p:nvSpPr>
              <p:spPr bwMode="auto">
                <a:xfrm>
                  <a:off x="2328" y="1248"/>
                  <a:ext cx="384" cy="1727"/>
                </a:xfrm>
                <a:custGeom>
                  <a:avLst/>
                  <a:gdLst>
                    <a:gd name="T0" fmla="*/ 240 w 384"/>
                    <a:gd name="T1" fmla="*/ 1290 h 1784"/>
                    <a:gd name="T2" fmla="*/ 96 w 384"/>
                    <a:gd name="T3" fmla="*/ 1150 h 1784"/>
                    <a:gd name="T4" fmla="*/ 144 w 384"/>
                    <a:gd name="T5" fmla="*/ 908 h 1784"/>
                    <a:gd name="T6" fmla="*/ 336 w 384"/>
                    <a:gd name="T7" fmla="*/ 665 h 1784"/>
                    <a:gd name="T8" fmla="*/ 384 w 384"/>
                    <a:gd name="T9" fmla="*/ 561 h 1784"/>
                    <a:gd name="T10" fmla="*/ 336 w 384"/>
                    <a:gd name="T11" fmla="*/ 423 h 1784"/>
                    <a:gd name="T12" fmla="*/ 192 w 384"/>
                    <a:gd name="T13" fmla="*/ 318 h 1784"/>
                    <a:gd name="T14" fmla="*/ 144 w 384"/>
                    <a:gd name="T15" fmla="*/ 75 h 1784"/>
                    <a:gd name="T16" fmla="*/ 96 w 384"/>
                    <a:gd name="T17" fmla="*/ 8 h 1784"/>
                    <a:gd name="T18" fmla="*/ 48 w 384"/>
                    <a:gd name="T19" fmla="*/ 109 h 1784"/>
                    <a:gd name="T20" fmla="*/ 0 w 384"/>
                    <a:gd name="T21" fmla="*/ 214 h 1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
                    <a:gd name="T34" fmla="*/ 0 h 1784"/>
                    <a:gd name="T35" fmla="*/ 384 w 384"/>
                    <a:gd name="T36" fmla="*/ 1784 h 1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8" name="Line 68">
                <a:extLst>
                  <a:ext uri="{FF2B5EF4-FFF2-40B4-BE49-F238E27FC236}">
                    <a16:creationId xmlns:a16="http://schemas.microsoft.com/office/drawing/2014/main" id="{C399A895-62FA-4F0B-A734-1F838188CA7D}"/>
                  </a:ext>
                </a:extLst>
              </p:cNvPr>
              <p:cNvSpPr>
                <a:spLocks noChangeShapeType="1"/>
              </p:cNvSpPr>
              <p:nvPr/>
            </p:nvSpPr>
            <p:spPr bwMode="auto">
              <a:xfrm flipV="1">
                <a:off x="3216" y="3024"/>
                <a:ext cx="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178" name="Arrow: Pentagon 177">
            <a:extLst>
              <a:ext uri="{FF2B5EF4-FFF2-40B4-BE49-F238E27FC236}">
                <a16:creationId xmlns:a16="http://schemas.microsoft.com/office/drawing/2014/main" id="{4C77C15F-5B0D-40E2-9D9A-A60967162223}"/>
              </a:ext>
            </a:extLst>
          </p:cNvPr>
          <p:cNvSpPr/>
          <p:nvPr/>
        </p:nvSpPr>
        <p:spPr>
          <a:xfrm>
            <a:off x="596417" y="1540679"/>
            <a:ext cx="2590128" cy="335536"/>
          </a:xfrm>
          <a:prstGeom prst="homePlate">
            <a:avLst/>
          </a:prstGeom>
          <a:ln w="28575">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Tiến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hành</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thí</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nghiệm</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gây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ra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đáy</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thành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bình</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và</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ở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77" name="Freeform 69">
            <a:extLst>
              <a:ext uri="{FF2B5EF4-FFF2-40B4-BE49-F238E27FC236}">
                <a16:creationId xmlns:a16="http://schemas.microsoft.com/office/drawing/2014/main" id="{0FBDD52A-9F13-4887-92FF-C3CB9CAABAA1}"/>
              </a:ext>
            </a:extLst>
          </p:cNvPr>
          <p:cNvSpPr>
            <a:spLocks/>
          </p:cNvSpPr>
          <p:nvPr/>
        </p:nvSpPr>
        <p:spPr bwMode="auto">
          <a:xfrm>
            <a:off x="3733800" y="2781300"/>
            <a:ext cx="3721100" cy="1824038"/>
          </a:xfrm>
          <a:custGeom>
            <a:avLst/>
            <a:gdLst>
              <a:gd name="T0" fmla="*/ 0 w 2344"/>
              <a:gd name="T1" fmla="*/ 2147483647 h 1532"/>
              <a:gd name="T2" fmla="*/ 2147483647 w 2344"/>
              <a:gd name="T3" fmla="*/ 0 h 1532"/>
              <a:gd name="T4" fmla="*/ 2147483647 w 2344"/>
              <a:gd name="T5" fmla="*/ 2147483647 h 1532"/>
              <a:gd name="T6" fmla="*/ 2147483647 w 2344"/>
              <a:gd name="T7" fmla="*/ 2147483647 h 1532"/>
              <a:gd name="T8" fmla="*/ 2147483647 w 2344"/>
              <a:gd name="T9" fmla="*/ 2147483647 h 1532"/>
              <a:gd name="T10" fmla="*/ 2147483647 w 2344"/>
              <a:gd name="T11" fmla="*/ 2147483647 h 1532"/>
              <a:gd name="T12" fmla="*/ 0 w 2344"/>
              <a:gd name="T13" fmla="*/ 2147483647 h 1532"/>
              <a:gd name="T14" fmla="*/ 0 60000 65536"/>
              <a:gd name="T15" fmla="*/ 0 60000 65536"/>
              <a:gd name="T16" fmla="*/ 0 60000 65536"/>
              <a:gd name="T17" fmla="*/ 0 60000 65536"/>
              <a:gd name="T18" fmla="*/ 0 60000 65536"/>
              <a:gd name="T19" fmla="*/ 0 60000 65536"/>
              <a:gd name="T20" fmla="*/ 0 60000 65536"/>
              <a:gd name="T21" fmla="*/ 0 w 2344"/>
              <a:gd name="T22" fmla="*/ 0 h 1532"/>
              <a:gd name="T23" fmla="*/ 2344 w 2344"/>
              <a:gd name="T24" fmla="*/ 1532 h 1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4" h="1532">
                <a:moveTo>
                  <a:pt x="0" y="4"/>
                </a:moveTo>
                <a:lnTo>
                  <a:pt x="2340" y="0"/>
                </a:lnTo>
                <a:lnTo>
                  <a:pt x="2344" y="1340"/>
                </a:lnTo>
                <a:lnTo>
                  <a:pt x="2252" y="1528"/>
                </a:lnTo>
                <a:lnTo>
                  <a:pt x="96" y="1532"/>
                </a:lnTo>
                <a:lnTo>
                  <a:pt x="4" y="1396"/>
                </a:lnTo>
                <a:lnTo>
                  <a:pt x="0" y="4"/>
                </a:lnTo>
                <a:close/>
              </a:path>
            </a:pathLst>
          </a:custGeom>
          <a:solidFill>
            <a:srgbClr val="0066FF">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Tree>
    <p:extLst>
      <p:ext uri="{BB962C8B-B14F-4D97-AF65-F5344CB8AC3E}">
        <p14:creationId xmlns:p14="http://schemas.microsoft.com/office/powerpoint/2010/main" val="2527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10800000">
                                      <p:cBhvr>
                                        <p:cTn id="16" dur="2000" fill="hold"/>
                                        <p:tgtEl>
                                          <p:spTgt spid="132"/>
                                        </p:tgtEl>
                                        <p:attrNameLst>
                                          <p:attrName>r</p:attrName>
                                        </p:attrNameLst>
                                      </p:cBhvr>
                                    </p:animRo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48"/>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5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8"/>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par>
                          <p:cTn id="31" fill="hold">
                            <p:stCondLst>
                              <p:cond delay="2000"/>
                            </p:stCondLst>
                            <p:childTnLst>
                              <p:par>
                                <p:cTn id="32" presetID="44" presetClass="path" presetSubtype="0" accel="50000" decel="50000" fill="hold" nodeType="afterEffect">
                                  <p:stCondLst>
                                    <p:cond delay="0"/>
                                  </p:stCondLst>
                                  <p:childTnLst>
                                    <p:animMotion origin="layout" path="M -0.03802 -0.00061 L 0.01354 -0.10185 C 0.02535 -0.12345 0.03212 -0.15493 0.03212 -0.18858 C 0.03212 -0.22623 0.02535 -0.25617 0.01354 -0.27746 L -0.03802 -0.38055 " pathEditMode="relative" rAng="16200000" ptsTypes="AAAAA">
                                      <p:cBhvr>
                                        <p:cTn id="33" dur="500" fill="hold"/>
                                        <p:tgtEl>
                                          <p:spTgt spid="151"/>
                                        </p:tgtEl>
                                        <p:attrNameLst>
                                          <p:attrName>ppt_x</p:attrName>
                                          <p:attrName>ppt_y</p:attrName>
                                        </p:attrNameLst>
                                      </p:cBhvr>
                                      <p:rCtr x="3507" y="-18981"/>
                                    </p:animMotion>
                                  </p:childTnLst>
                                </p:cTn>
                              </p:par>
                              <p:par>
                                <p:cTn id="34" presetID="1" presetClass="exit" presetSubtype="0" fill="hold" nodeType="withEffect">
                                  <p:stCondLst>
                                    <p:cond delay="0"/>
                                  </p:stCondLst>
                                  <p:childTnLst>
                                    <p:set>
                                      <p:cBhvr>
                                        <p:cTn id="35" dur="1" fill="hold">
                                          <p:stCondLst>
                                            <p:cond delay="0"/>
                                          </p:stCondLst>
                                        </p:cTn>
                                        <p:tgtEl>
                                          <p:spTgt spid="13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51"/>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nodeType="afterEffect">
                                  <p:stCondLst>
                                    <p:cond delay="0"/>
                                  </p:stCondLst>
                                  <p:childTnLst>
                                    <p:set>
                                      <p:cBhvr>
                                        <p:cTn id="44" dur="1" fill="hold">
                                          <p:stCondLst>
                                            <p:cond delay="0"/>
                                          </p:stCondLst>
                                        </p:cTn>
                                        <p:tgtEl>
                                          <p:spTgt spid="14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43"/>
                                        </p:tgtEl>
                                        <p:attrNameLst>
                                          <p:attrName>style.visibility</p:attrName>
                                        </p:attrNameLst>
                                      </p:cBhvr>
                                      <p:to>
                                        <p:strVal val="hidden"/>
                                      </p:to>
                                    </p:set>
                                  </p:childTnLst>
                                </p:cTn>
                              </p:par>
                            </p:childTnLst>
                          </p:cTn>
                        </p:par>
                        <p:par>
                          <p:cTn id="47" fill="hold">
                            <p:stCondLst>
                              <p:cond delay="0"/>
                            </p:stCondLst>
                            <p:childTnLst>
                              <p:par>
                                <p:cTn id="48" presetID="22" presetClass="entr" presetSubtype="4" fill="hold" nodeType="afterEffect">
                                  <p:stCondLst>
                                    <p:cond delay="0"/>
                                  </p:stCondLst>
                                  <p:childTnLst>
                                    <p:set>
                                      <p:cBhvr>
                                        <p:cTn id="49" dur="1" fill="hold">
                                          <p:stCondLst>
                                            <p:cond delay="0"/>
                                          </p:stCondLst>
                                        </p:cTn>
                                        <p:tgtEl>
                                          <p:spTgt spid="163"/>
                                        </p:tgtEl>
                                        <p:attrNameLst>
                                          <p:attrName>style.visibility</p:attrName>
                                        </p:attrNameLst>
                                      </p:cBhvr>
                                      <p:to>
                                        <p:strVal val="visible"/>
                                      </p:to>
                                    </p:set>
                                    <p:animEffect transition="in" filter="wipe(down)">
                                      <p:cBhvr>
                                        <p:cTn id="50" dur="500"/>
                                        <p:tgtEl>
                                          <p:spTgt spid="163"/>
                                        </p:tgtEl>
                                      </p:cBhvr>
                                    </p:animEffect>
                                  </p:childTnLst>
                                </p:cTn>
                              </p:par>
                              <p:par>
                                <p:cTn id="51" presetID="1" presetClass="entr" presetSubtype="0" fill="hold" nodeType="withEffect">
                                  <p:stCondLst>
                                    <p:cond delay="0"/>
                                  </p:stCondLst>
                                  <p:childTnLst>
                                    <p:set>
                                      <p:cBhvr>
                                        <p:cTn id="52" dur="1" fill="hold">
                                          <p:stCondLst>
                                            <p:cond delay="0"/>
                                          </p:stCondLst>
                                        </p:cTn>
                                        <p:tgtEl>
                                          <p:spTgt spid="1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63"/>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64"/>
                                        </p:tgtEl>
                                        <p:attrNameLst>
                                          <p:attrName>style.visibility</p:attrName>
                                        </p:attrNameLst>
                                      </p:cBhvr>
                                      <p:to>
                                        <p:strVal val="visible"/>
                                      </p:to>
                                    </p:set>
                                  </p:childTnLst>
                                </p:cTn>
                              </p:par>
                            </p:childTnLst>
                          </p:cTn>
                        </p:par>
                        <p:par>
                          <p:cTn id="60" fill="hold">
                            <p:stCondLst>
                              <p:cond delay="0"/>
                            </p:stCondLst>
                            <p:childTnLst>
                              <p:par>
                                <p:cTn id="61" presetID="1" presetClass="exit" presetSubtype="0" fill="hold" nodeType="afterEffect">
                                  <p:stCondLst>
                                    <p:cond delay="0"/>
                                  </p:stCondLst>
                                  <p:childTnLst>
                                    <p:set>
                                      <p:cBhvr>
                                        <p:cTn id="62" dur="1" fill="hold">
                                          <p:stCondLst>
                                            <p:cond delay="0"/>
                                          </p:stCondLst>
                                        </p:cTn>
                                        <p:tgtEl>
                                          <p:spTgt spid="153"/>
                                        </p:tgtEl>
                                        <p:attrNameLst>
                                          <p:attrName>style.visibility</p:attrName>
                                        </p:attrNameLst>
                                      </p:cBhvr>
                                      <p:to>
                                        <p:strVal val="hidden"/>
                                      </p:to>
                                    </p:set>
                                  </p:childTnLst>
                                </p:cTn>
                              </p:par>
                            </p:childTnLst>
                          </p:cTn>
                        </p:par>
                        <p:par>
                          <p:cTn id="63" fill="hold">
                            <p:stCondLst>
                              <p:cond delay="0"/>
                            </p:stCondLst>
                            <p:childTnLst>
                              <p:par>
                                <p:cTn id="64" presetID="8" presetClass="emph" presetSubtype="0" fill="hold" nodeType="afterEffect">
                                  <p:stCondLst>
                                    <p:cond delay="0"/>
                                  </p:stCondLst>
                                  <p:childTnLst>
                                    <p:animRot by="3000000">
                                      <p:cBhvr>
                                        <p:cTn id="65" dur="2000" fill="hold"/>
                                        <p:tgtEl>
                                          <p:spTgt spid="164"/>
                                        </p:tgtEl>
                                        <p:attrNameLst>
                                          <p:attrName>r</p:attrName>
                                        </p:attrNameLst>
                                      </p:cBhvr>
                                    </p:animRot>
                                  </p:childTnLst>
                                </p:cTn>
                              </p:par>
                            </p:childTnLst>
                          </p:cTn>
                        </p:par>
                        <p:par>
                          <p:cTn id="66" fill="hold">
                            <p:stCondLst>
                              <p:cond delay="2000"/>
                            </p:stCondLst>
                            <p:childTnLst>
                              <p:par>
                                <p:cTn id="67" presetID="8" presetClass="emph" presetSubtype="0" fill="hold" nodeType="afterEffect">
                                  <p:stCondLst>
                                    <p:cond delay="0"/>
                                  </p:stCondLst>
                                  <p:childTnLst>
                                    <p:animRot by="-6000000">
                                      <p:cBhvr>
                                        <p:cTn id="68" dur="2000" fill="hold"/>
                                        <p:tgtEl>
                                          <p:spTgt spid="164"/>
                                        </p:tgtEl>
                                        <p:attrNameLst>
                                          <p:attrName>r</p:attrName>
                                        </p:attrNameLst>
                                      </p:cBhvr>
                                    </p:animRot>
                                  </p:childTnLst>
                                </p:cTn>
                              </p:par>
                            </p:childTnLst>
                          </p:cTn>
                        </p:par>
                        <p:par>
                          <p:cTn id="69" fill="hold">
                            <p:stCondLst>
                              <p:cond delay="4000"/>
                            </p:stCondLst>
                            <p:childTnLst>
                              <p:par>
                                <p:cTn id="70" presetID="8" presetClass="emph" presetSubtype="0" fill="hold" nodeType="afterEffect">
                                  <p:stCondLst>
                                    <p:cond delay="0"/>
                                  </p:stCondLst>
                                  <p:childTnLst>
                                    <p:animRot by="3000000">
                                      <p:cBhvr>
                                        <p:cTn id="71" dur="2000" fill="hold"/>
                                        <p:tgtEl>
                                          <p:spTgt spid="164"/>
                                        </p:tgtEl>
                                        <p:attrNameLst>
                                          <p:attrName>r</p:attrName>
                                        </p:attrNameLst>
                                      </p:cBhvr>
                                    </p:animRot>
                                  </p:childTnLst>
                                </p:cTn>
                              </p:par>
                            </p:childTnLst>
                          </p:cTn>
                        </p:par>
                        <p:par>
                          <p:cTn id="72" fill="hold">
                            <p:stCondLst>
                              <p:cond delay="6000"/>
                            </p:stCondLst>
                            <p:childTnLst>
                              <p:par>
                                <p:cTn id="73" presetID="6" presetClass="path" presetSubtype="0" accel="50000" decel="50000" fill="hold" nodeType="afterEffect">
                                  <p:stCondLst>
                                    <p:cond delay="0"/>
                                  </p:stCondLst>
                                  <p:childTnLst>
                                    <p:animMotion origin="layout" path="M -0.09531 -0.07469 C -0.10034 -0.06204 -0.10434 -0.04815 -0.10434 -0.03426 C -0.10434 0.03024 -0.04739 0.08055 0.02171 0.08055 C 0.08976 0.08055 0.14566 0.03024 0.14566 -0.03426 C 0.14566 -0.04815 0.14271 -0.06204 0.13768 -0.07469 C 0.11962 -0.03148 0.07466 -0.00124 0.02171 -0.00124 C -0.03229 -0.00124 -0.07725 -0.03148 -0.09531 -0.07469 Z " pathEditMode="relative" rAng="16200000" ptsTypes="AAAAAAA">
                                      <p:cBhvr>
                                        <p:cTn id="74" dur="2000" fill="hold"/>
                                        <p:tgtEl>
                                          <p:spTgt spid="164"/>
                                        </p:tgtEl>
                                        <p:attrNameLst>
                                          <p:attrName>ppt_x</p:attrName>
                                          <p:attrName>ppt_y</p:attrName>
                                        </p:attrNameLst>
                                      </p:cBhvr>
                                      <p:rCtr x="11597" y="7778"/>
                                    </p:animMotion>
                                  </p:childTnLst>
                                </p:cTn>
                              </p:par>
                            </p:childTnLst>
                          </p:cTn>
                        </p:par>
                        <p:par>
                          <p:cTn id="75" fill="hold">
                            <p:stCondLst>
                              <p:cond delay="8000"/>
                            </p:stCondLst>
                            <p:childTnLst>
                              <p:par>
                                <p:cTn id="76" presetID="6" presetClass="path" presetSubtype="0" accel="50000" decel="50000" fill="hold" nodeType="afterEffect">
                                  <p:stCondLst>
                                    <p:cond delay="0"/>
                                  </p:stCondLst>
                                  <p:childTnLst>
                                    <p:animMotion origin="layout" path="M -0.09218 -0.05834 C -0.09687 -0.04537 -0.10017 -0.0321 -0.09965 -0.01914 C -0.09756 0.04197 -0.03871 0.08549 0.03039 0.08024 C 0.09809 0.07561 0.15226 0.02345 0.14983 -0.03797 C 0.14775 -0.05062 0.14601 -0.06358 0.14046 -0.07562 C 0.1224 -0.03303 0.08021 -0.00093 0.02744 0.00339 C -0.02656 0.0071 -0.07256 -0.01821 -0.09218 -0.05834 Z " pathEditMode="relative" rAng="16020000" ptsTypes="AAAAAAA">
                                      <p:cBhvr>
                                        <p:cTn id="77" dur="2000" fill="hold"/>
                                        <p:tgtEl>
                                          <p:spTgt spid="164"/>
                                        </p:tgtEl>
                                        <p:attrNameLst>
                                          <p:attrName>ppt_x</p:attrName>
                                          <p:attrName>ppt_y</p:attrName>
                                        </p:attrNameLst>
                                      </p:cBhvr>
                                      <p:rCtr x="11806" y="6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TotalTime>
  <Words>2720</Words>
  <Application>Microsoft Office PowerPoint</Application>
  <PresentationFormat>On-screen Show (16:9)</PresentationFormat>
  <Paragraphs>274</Paragraphs>
  <Slides>51</Slides>
  <Notes>28</Notes>
  <HiddenSlides>0</HiddenSlides>
  <MMClips>1</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51</vt:i4>
      </vt:variant>
    </vt:vector>
  </HeadingPairs>
  <TitlesOfParts>
    <vt:vector size="77" baseType="lpstr">
      <vt:lpstr>#9Slide05 FS Blonde Script</vt:lpstr>
      <vt:lpstr>Neucha</vt:lpstr>
      <vt:lpstr>Darker Grotesque SemiBold</vt:lpstr>
      <vt:lpstr>Open Sans</vt:lpstr>
      <vt:lpstr>Roboto Condensed</vt:lpstr>
      <vt:lpstr>Londrina Solid</vt:lpstr>
      <vt:lpstr>Cambria Math</vt:lpstr>
      <vt:lpstr>Fira Sans Extra Condensed Medium</vt:lpstr>
      <vt:lpstr>Arial</vt:lpstr>
      <vt:lpstr>#9Slide07 SVNKG Ten Thousand Re</vt:lpstr>
      <vt:lpstr>Times New Roman</vt:lpstr>
      <vt:lpstr>Roboto Black</vt:lpstr>
      <vt:lpstr>Hind Madurai</vt:lpstr>
      <vt:lpstr>Poppins</vt:lpstr>
      <vt:lpstr>Fira Sans SemiBold</vt:lpstr>
      <vt:lpstr>Fira Sans Extra Condensed SemiBold</vt:lpstr>
      <vt:lpstr>Arial Black</vt:lpstr>
      <vt:lpstr>Calibri</vt:lpstr>
      <vt:lpstr>Myriad Pro Black SemiExt</vt:lpstr>
      <vt:lpstr>Wingdings 3</vt:lpstr>
      <vt:lpstr>Roboto</vt:lpstr>
      <vt:lpstr>.VnTime</vt:lpstr>
      <vt:lpstr>Vaccinated Kids Stickers for a Healthcare Center by Slidesgo</vt:lpstr>
      <vt:lpstr>Class Awards Certificates by Slidesgo</vt:lpstr>
      <vt:lpstr>Process Diagrams by Slidesgo</vt:lpstr>
      <vt:lpstr>Hand-drawn Timeline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MÁY NÉN THỦY LỰC</vt:lpstr>
      <vt:lpstr>MỘT SỐ MÁY NÉN THỦY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Điều nào sau đây đúng khi nói về áp suất chất lỏng?</vt:lpstr>
      <vt:lpstr>Câu 2: Áp suất mà chất lỏng tác dụng lên một điểm phụ thuộc:</vt:lpstr>
      <vt:lpstr>Câu 3: Trong các hiện tượng sau đây, hiện tượng nào không do áp suất khí quyển gây ra?</vt:lpstr>
      <vt:lpstr>Câu 4: Áp suất khí quyển thay đổi như thế nào khi độ cao càng tăng?</vt:lpstr>
      <vt:lpstr>Em có biết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Oanh</cp:lastModifiedBy>
  <cp:revision>30</cp:revision>
  <dcterms:modified xsi:type="dcterms:W3CDTF">2023-02-22T08:20:01Z</dcterms:modified>
</cp:coreProperties>
</file>