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Lst>
  <p:notesMasterIdLst>
    <p:notesMasterId r:id="rId51"/>
  </p:notesMasterIdLst>
  <p:sldIdLst>
    <p:sldId id="377" r:id="rId3"/>
    <p:sldId id="374" r:id="rId4"/>
    <p:sldId id="472" r:id="rId5"/>
    <p:sldId id="388" r:id="rId6"/>
    <p:sldId id="309" r:id="rId7"/>
    <p:sldId id="561" r:id="rId8"/>
    <p:sldId id="311" r:id="rId9"/>
    <p:sldId id="357" r:id="rId10"/>
    <p:sldId id="559" r:id="rId11"/>
    <p:sldId id="548" r:id="rId12"/>
    <p:sldId id="543" r:id="rId13"/>
    <p:sldId id="534" r:id="rId14"/>
    <p:sldId id="360" r:id="rId15"/>
    <p:sldId id="361" r:id="rId16"/>
    <p:sldId id="362" r:id="rId17"/>
    <p:sldId id="562" r:id="rId18"/>
    <p:sldId id="563" r:id="rId19"/>
    <p:sldId id="564" r:id="rId20"/>
    <p:sldId id="565" r:id="rId21"/>
    <p:sldId id="566" r:id="rId22"/>
    <p:sldId id="557" r:id="rId23"/>
    <p:sldId id="558" r:id="rId24"/>
    <p:sldId id="257" r:id="rId25"/>
    <p:sldId id="258" r:id="rId26"/>
    <p:sldId id="278" r:id="rId27"/>
    <p:sldId id="279" r:id="rId28"/>
    <p:sldId id="280" r:id="rId29"/>
    <p:sldId id="260" r:id="rId30"/>
    <p:sldId id="347" r:id="rId31"/>
    <p:sldId id="348" r:id="rId32"/>
    <p:sldId id="373" r:id="rId33"/>
    <p:sldId id="567" r:id="rId34"/>
    <p:sldId id="568" r:id="rId35"/>
    <p:sldId id="259" r:id="rId36"/>
    <p:sldId id="261" r:id="rId37"/>
    <p:sldId id="262" r:id="rId38"/>
    <p:sldId id="263" r:id="rId39"/>
    <p:sldId id="264" r:id="rId40"/>
    <p:sldId id="265" r:id="rId41"/>
    <p:sldId id="267" r:id="rId42"/>
    <p:sldId id="266" r:id="rId43"/>
    <p:sldId id="268" r:id="rId44"/>
    <p:sldId id="269" r:id="rId45"/>
    <p:sldId id="271" r:id="rId46"/>
    <p:sldId id="277" r:id="rId47"/>
    <p:sldId id="365" r:id="rId48"/>
    <p:sldId id="273" r:id="rId49"/>
    <p:sldId id="446" r:id="rId50"/>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1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69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DD6A6-DD5F-4B43-B361-BF6088429CBF}" type="datetimeFigureOut">
              <a:rPr lang="en-US" smtClean="0"/>
              <a:pPr/>
              <a:t>2/27/2024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99645-D105-44BC-85CE-9DE37DC82D3C}" type="slidenum">
              <a:rPr lang="en-US" smtClean="0"/>
              <a:pPr/>
              <a:t>‹#›</a:t>
            </a:fld>
            <a:endParaRPr lang="en-US"/>
          </a:p>
        </p:txBody>
      </p:sp>
    </p:spTree>
    <p:extLst>
      <p:ext uri="{BB962C8B-B14F-4D97-AF65-F5344CB8AC3E}">
        <p14:creationId xmlns:p14="http://schemas.microsoft.com/office/powerpoint/2010/main" val="109336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2BDD06A2-4F10-421D-A880-B694E4D86B3D}"/>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17DBB89-A850-45E6-8D4B-F86915946803}" type="slidenum">
              <a:rPr lang="vi-VN" altLang="en-US">
                <a:latin typeface="Arial" panose="020B0604020202020204" pitchFamily="34" charset="0"/>
              </a:rPr>
              <a:pPr/>
              <a:t>25</a:t>
            </a:fld>
            <a:endParaRPr lang="vi-VN" altLang="en-US">
              <a:latin typeface="Arial" panose="020B0604020202020204" pitchFamily="34" charset="0"/>
            </a:endParaRPr>
          </a:p>
        </p:txBody>
      </p:sp>
      <p:sp>
        <p:nvSpPr>
          <p:cNvPr id="7171" name="Rectangle 2">
            <a:extLst>
              <a:ext uri="{FF2B5EF4-FFF2-40B4-BE49-F238E27FC236}">
                <a16:creationId xmlns:a16="http://schemas.microsoft.com/office/drawing/2014/main" xmlns="" id="{81D06D2B-7A0A-426D-8CB8-A12268533A5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xmlns="" id="{1AAA3DEA-8520-4CD2-930B-7B96D6DD0F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xmlns="" id="{E9D1947D-6F57-411B-8065-140D903CE4F5}"/>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4259F37-76CB-4904-BE6D-24473CFE357C}" type="slidenum">
              <a:rPr lang="vi-VN" altLang="en-US">
                <a:latin typeface="Arial" panose="020B0604020202020204" pitchFamily="34" charset="0"/>
              </a:rPr>
              <a:pPr/>
              <a:t>26</a:t>
            </a:fld>
            <a:endParaRPr lang="vi-VN" altLang="en-US">
              <a:latin typeface="Arial" panose="020B0604020202020204" pitchFamily="34" charset="0"/>
            </a:endParaRPr>
          </a:p>
        </p:txBody>
      </p:sp>
      <p:sp>
        <p:nvSpPr>
          <p:cNvPr id="8195" name="Rectangle 2">
            <a:extLst>
              <a:ext uri="{FF2B5EF4-FFF2-40B4-BE49-F238E27FC236}">
                <a16:creationId xmlns:a16="http://schemas.microsoft.com/office/drawing/2014/main" xmlns="" id="{BAFBDAEB-3D8B-4823-873D-A63675D9D900}"/>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xmlns="" id="{290B0DA6-B311-48A2-8D32-458779E01F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xmlns="" id="{9B9653C0-9512-4703-9667-62D0DCFE6A20}"/>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F004AE-EF75-4AA9-A8C8-2AF9FD3690BA}" type="slidenum">
              <a:rPr lang="vi-VN" altLang="en-US">
                <a:latin typeface="Arial" panose="020B0604020202020204" pitchFamily="34" charset="0"/>
              </a:rPr>
              <a:pPr/>
              <a:t>27</a:t>
            </a:fld>
            <a:endParaRPr lang="vi-VN" altLang="en-US">
              <a:latin typeface="Arial" panose="020B0604020202020204" pitchFamily="34" charset="0"/>
            </a:endParaRPr>
          </a:p>
        </p:txBody>
      </p:sp>
      <p:sp>
        <p:nvSpPr>
          <p:cNvPr id="9219" name="Rectangle 2">
            <a:extLst>
              <a:ext uri="{FF2B5EF4-FFF2-40B4-BE49-F238E27FC236}">
                <a16:creationId xmlns:a16="http://schemas.microsoft.com/office/drawing/2014/main" xmlns="" id="{EDB49874-7DC7-4C4D-B503-CAD548C40C27}"/>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a:extLst>
              <a:ext uri="{FF2B5EF4-FFF2-40B4-BE49-F238E27FC236}">
                <a16:creationId xmlns:a16="http://schemas.microsoft.com/office/drawing/2014/main" xmlns="" id="{B579DEA1-77D9-4095-851B-343A56FDFE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xmlns="" id="{CFC98029-8817-467D-B48D-C647A6273816}"/>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E07B801-A0A3-4172-AEF2-56015E0065E0}" type="slidenum">
              <a:rPr lang="vi-VN" altLang="en-US">
                <a:latin typeface="Arial" panose="020B0604020202020204" pitchFamily="34" charset="0"/>
              </a:rPr>
              <a:pPr/>
              <a:t>28</a:t>
            </a:fld>
            <a:endParaRPr lang="vi-VN" altLang="en-US">
              <a:latin typeface="Arial" panose="020B0604020202020204" pitchFamily="34" charset="0"/>
            </a:endParaRPr>
          </a:p>
        </p:txBody>
      </p:sp>
      <p:sp>
        <p:nvSpPr>
          <p:cNvPr id="10243" name="Rectangle 2">
            <a:extLst>
              <a:ext uri="{FF2B5EF4-FFF2-40B4-BE49-F238E27FC236}">
                <a16:creationId xmlns:a16="http://schemas.microsoft.com/office/drawing/2014/main" xmlns="" id="{83DE7FB3-45CB-40ED-A319-2F8CBB39A18F}"/>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a:extLst>
              <a:ext uri="{FF2B5EF4-FFF2-40B4-BE49-F238E27FC236}">
                <a16:creationId xmlns:a16="http://schemas.microsoft.com/office/drawing/2014/main" xmlns="" id="{B3F63E7D-170D-4E5D-9185-9753CD48C7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xmlns="" id="{18A2D2FE-94FB-4FBB-BCAF-0FC7469753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0" hangingPunct="0">
              <a:spcBef>
                <a:spcPct val="0"/>
              </a:spcBef>
            </a:pPr>
            <a:fld id="{10BF6435-B1B2-4490-8125-B4F749700AB5}" type="slidenum">
              <a:rPr lang="vi-VN" altLang="en-US" smtClean="0"/>
              <a:pPr eaLnBrk="0" hangingPunct="0">
                <a:spcBef>
                  <a:spcPct val="0"/>
                </a:spcBef>
              </a:pPr>
              <a:t>30</a:t>
            </a:fld>
            <a:endParaRPr lang="vi-VN" altLang="en-US"/>
          </a:p>
        </p:txBody>
      </p:sp>
      <p:sp>
        <p:nvSpPr>
          <p:cNvPr id="29699" name="Rectangle 2">
            <a:extLst>
              <a:ext uri="{FF2B5EF4-FFF2-40B4-BE49-F238E27FC236}">
                <a16:creationId xmlns:a16="http://schemas.microsoft.com/office/drawing/2014/main" xmlns="" id="{DDD504AD-8DEE-4991-BB90-7A4602CA2779}"/>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xmlns="" id="{56CBCD6F-7D67-40BE-BF87-34478214B8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xmlns="" id="{D51B69CB-677D-4726-9AB1-B353844C2821}"/>
              </a:ext>
            </a:extLst>
          </p:cNvPr>
          <p:cNvSpPr>
            <a:spLocks noGrp="1" noRot="1" noChangeAspect="1" noChangeArrowheads="1" noTextEdit="1"/>
          </p:cNvSpPr>
          <p:nvPr>
            <p:ph type="sldImg"/>
          </p:nvPr>
        </p:nvSpPr>
        <p:spPr>
          <a:xfrm>
            <a:off x="381000" y="685800"/>
            <a:ext cx="6096000" cy="3429000"/>
          </a:xfrm>
          <a:ln/>
        </p:spPr>
      </p:sp>
      <p:sp>
        <p:nvSpPr>
          <p:cNvPr id="73731" name="Notes Placeholder 2">
            <a:extLst>
              <a:ext uri="{FF2B5EF4-FFF2-40B4-BE49-F238E27FC236}">
                <a16:creationId xmlns:a16="http://schemas.microsoft.com/office/drawing/2014/main" xmlns="" id="{7D6E7F29-7AFF-499B-9FFF-09D5D225FB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73732" name="Slide Number Placeholder 3">
            <a:extLst>
              <a:ext uri="{FF2B5EF4-FFF2-40B4-BE49-F238E27FC236}">
                <a16:creationId xmlns:a16="http://schemas.microsoft.com/office/drawing/2014/main" xmlns="" id="{01D4BAC0-CEA7-4283-BE30-F5C577F946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0" hangingPunct="0">
              <a:spcBef>
                <a:spcPct val="0"/>
              </a:spcBef>
            </a:pPr>
            <a:fld id="{3A5D6345-CE9B-4D74-996D-569BC387678D}" type="slidenum">
              <a:rPr lang="en-US" altLang="en-US" smtClean="0">
                <a:solidFill>
                  <a:srgbClr val="000000"/>
                </a:solidFill>
              </a:rPr>
              <a:pPr eaLnBrk="0" hangingPunct="0">
                <a:spcBef>
                  <a:spcPct val="0"/>
                </a:spcBef>
              </a:pPr>
              <a:t>31</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6BB38C-BE3C-48E6-8539-E987232C4184}"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6BB38C-BE3C-48E6-8539-E987232C4184}"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6BB38C-BE3C-48E6-8539-E987232C4184}"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B5DF1C14-40F9-4999-AD56-6D0298A9249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xmlns="" id="{97239C96-66E0-42CD-9397-B0CCA20BA32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xmlns="" id="{A90808C7-7DD1-4983-B17E-86A60CE311C4}"/>
              </a:ext>
            </a:extLst>
          </p:cNvPr>
          <p:cNvSpPr>
            <a:spLocks noGrp="1" noChangeArrowheads="1"/>
          </p:cNvSpPr>
          <p:nvPr>
            <p:ph type="sldNum" sz="quarter" idx="12"/>
          </p:nvPr>
        </p:nvSpPr>
        <p:spPr>
          <a:ln/>
        </p:spPr>
        <p:txBody>
          <a:bodyPr/>
          <a:lstStyle>
            <a:lvl1pPr>
              <a:defRPr/>
            </a:lvl1pPr>
          </a:lstStyle>
          <a:p>
            <a:fld id="{76702966-D514-4F54-A5E6-BB78AA8B28C9}" type="slidenum">
              <a:rPr lang="en-US" altLang="en-US"/>
              <a:pPr/>
              <a:t>‹#›</a:t>
            </a:fld>
            <a:endParaRPr lang="en-US" altLang="en-US"/>
          </a:p>
        </p:txBody>
      </p:sp>
    </p:spTree>
    <p:extLst>
      <p:ext uri="{BB962C8B-B14F-4D97-AF65-F5344CB8AC3E}">
        <p14:creationId xmlns:p14="http://schemas.microsoft.com/office/powerpoint/2010/main" val="38431608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2180" y="228602"/>
            <a:ext cx="11347449" cy="1325563"/>
          </a:xfrm>
        </p:spPr>
        <p:txBody>
          <a:bodyPr/>
          <a:lstStyle/>
          <a:p>
            <a:r>
              <a:rPr lang="en-US"/>
              <a:t>Click to edit Master title style</a:t>
            </a:r>
          </a:p>
        </p:txBody>
      </p:sp>
      <p:sp>
        <p:nvSpPr>
          <p:cNvPr id="3" name="Table Placeholder 2"/>
          <p:cNvSpPr>
            <a:spLocks noGrp="1"/>
          </p:cNvSpPr>
          <p:nvPr>
            <p:ph type="tbl" idx="1"/>
          </p:nvPr>
        </p:nvSpPr>
        <p:spPr>
          <a:xfrm>
            <a:off x="402172" y="1676407"/>
            <a:ext cx="11387667" cy="4422775"/>
          </a:xfrm>
        </p:spPr>
        <p:txBody>
          <a:bodyPr/>
          <a:lstStyle/>
          <a:p>
            <a:pPr lvl="0"/>
            <a:endParaRPr lang="en-US" noProof="0"/>
          </a:p>
        </p:txBody>
      </p:sp>
      <p:sp>
        <p:nvSpPr>
          <p:cNvPr id="4" name="Date Placeholder 3">
            <a:extLst>
              <a:ext uri="{FF2B5EF4-FFF2-40B4-BE49-F238E27FC236}">
                <a16:creationId xmlns:a16="http://schemas.microsoft.com/office/drawing/2014/main" xmlns="" id="{96586049-3178-497B-BD5D-AACD114E2BFA}"/>
              </a:ext>
            </a:extLst>
          </p:cNvPr>
          <p:cNvSpPr>
            <a:spLocks noGrp="1"/>
          </p:cNvSpPr>
          <p:nvPr>
            <p:ph type="dt" sz="half" idx="10"/>
          </p:nvPr>
        </p:nvSpPr>
        <p:spPr>
          <a:xfrm>
            <a:off x="406400" y="6246286"/>
            <a:ext cx="3048000" cy="476249"/>
          </a:xfrm>
        </p:spPr>
        <p:txBody>
          <a:bodyPr/>
          <a:lstStyle>
            <a:lvl1pPr>
              <a:defRPr/>
            </a:lvl1pPr>
          </a:lstStyle>
          <a:p>
            <a:pPr>
              <a:defRPr/>
            </a:pPr>
            <a:fld id="{FADFEB7A-54D1-4DC0-A389-EDF9E56362D5}" type="datetime1">
              <a:rPr lang="en-US"/>
              <a:pPr>
                <a:defRPr/>
              </a:pPr>
              <a:t>2/27/2024</a:t>
            </a:fld>
            <a:endParaRPr lang="en-US"/>
          </a:p>
        </p:txBody>
      </p:sp>
      <p:sp>
        <p:nvSpPr>
          <p:cNvPr id="5" name="Footer Placeholder 4">
            <a:extLst>
              <a:ext uri="{FF2B5EF4-FFF2-40B4-BE49-F238E27FC236}">
                <a16:creationId xmlns:a16="http://schemas.microsoft.com/office/drawing/2014/main" xmlns="" id="{80D6E2E5-AAD9-4EA2-8A92-F0AA237069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F748872-5840-44C2-9E9B-86594E9F5647}"/>
              </a:ext>
            </a:extLst>
          </p:cNvPr>
          <p:cNvSpPr>
            <a:spLocks noGrp="1"/>
          </p:cNvSpPr>
          <p:nvPr>
            <p:ph type="sldNum" sz="quarter" idx="12"/>
          </p:nvPr>
        </p:nvSpPr>
        <p:spPr>
          <a:xfrm>
            <a:off x="8737600" y="6246286"/>
            <a:ext cx="3048000" cy="476249"/>
          </a:xfrm>
        </p:spPr>
        <p:txBody>
          <a:bodyPr/>
          <a:lstStyle>
            <a:lvl1pPr>
              <a:defRPr/>
            </a:lvl1pPr>
          </a:lstStyle>
          <a:p>
            <a:pPr>
              <a:defRPr/>
            </a:pPr>
            <a:fld id="{E47C0C46-31A6-4680-AC1E-98B4A9537EA7}" type="slidenum">
              <a:rPr lang="en-US" altLang="en-US"/>
              <a:pPr>
                <a:defRPr/>
              </a:pPr>
              <a:t>‹#›</a:t>
            </a:fld>
            <a:endParaRPr lang="en-US" altLang="en-US"/>
          </a:p>
        </p:txBody>
      </p:sp>
    </p:spTree>
    <p:extLst>
      <p:ext uri="{BB962C8B-B14F-4D97-AF65-F5344CB8AC3E}">
        <p14:creationId xmlns:p14="http://schemas.microsoft.com/office/powerpoint/2010/main" val="27198252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6BB38C-BE3C-48E6-8539-E987232C4184}"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2780830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6BB38C-BE3C-48E6-8539-E987232C4184}"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157552118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6BB38C-BE3C-48E6-8539-E987232C4184}"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678789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6BB38C-BE3C-48E6-8539-E987232C4184}"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2542571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6BB38C-BE3C-48E6-8539-E987232C4184}" type="datetimeFigureOut">
              <a:rPr lang="en-US" smtClean="0"/>
              <a:pPr/>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2110764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6BB38C-BE3C-48E6-8539-E987232C4184}" type="datetimeFigureOut">
              <a:rPr lang="en-US" smtClean="0"/>
              <a:pPr/>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385962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6BB38C-BE3C-48E6-8539-E987232C4184}"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BB38C-BE3C-48E6-8539-E987232C4184}" type="datetimeFigureOut">
              <a:rPr lang="en-US" smtClean="0"/>
              <a:pPr/>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49871069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6BB38C-BE3C-48E6-8539-E987232C4184}"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4163468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6BB38C-BE3C-48E6-8539-E987232C4184}"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4230532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6BB38C-BE3C-48E6-8539-E987232C4184}"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4117387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6BB38C-BE3C-48E6-8539-E987232C4184}"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301590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6BB38C-BE3C-48E6-8539-E987232C4184}"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6BB38C-BE3C-48E6-8539-E987232C4184}"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6BB38C-BE3C-48E6-8539-E987232C4184}" type="datetimeFigureOut">
              <a:rPr lang="en-US" smtClean="0"/>
              <a:pPr/>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6BB38C-BE3C-48E6-8539-E987232C4184}" type="datetimeFigureOut">
              <a:rPr lang="en-US" smtClean="0"/>
              <a:pPr/>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BB38C-BE3C-48E6-8539-E987232C4184}" type="datetimeFigureOut">
              <a:rPr lang="en-US" smtClean="0"/>
              <a:pPr/>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6BB38C-BE3C-48E6-8539-E987232C4184}"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6BB38C-BE3C-48E6-8539-E987232C4184}"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BB38C-BE3C-48E6-8539-E987232C4184}" type="datetimeFigureOut">
              <a:rPr lang="en-US" smtClean="0"/>
              <a:pPr/>
              <a:t>2/27/2024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C79CE-CA49-44E8-A912-D6A44E9EFD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BB38C-BE3C-48E6-8539-E987232C4184}" type="datetimeFigureOut">
              <a:rPr lang="en-US" smtClean="0"/>
              <a:pPr/>
              <a:t>2/27/2024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C79CE-CA49-44E8-A912-D6A44E9EFD5F}" type="slidenum">
              <a:rPr lang="en-US" smtClean="0"/>
              <a:pPr/>
              <a:t>‹#›</a:t>
            </a:fld>
            <a:endParaRPr lang="en-US"/>
          </a:p>
        </p:txBody>
      </p:sp>
    </p:spTree>
    <p:extLst>
      <p:ext uri="{BB962C8B-B14F-4D97-AF65-F5344CB8AC3E}">
        <p14:creationId xmlns:p14="http://schemas.microsoft.com/office/powerpoint/2010/main" val="813371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vn/url?sa=i&amp;rct=j&amp;q=&amp;esrc=s&amp;frm=1&amp;source=images&amp;cd=&amp;ved=0ahUKEwjg85e6z6XLAhWKpZQKHaDgDz8QjRwIBw&amp;url=http://tailieuhay.info/de-thi-thu-vao-lop-10-mon-sinh-lan-3-nam-hoc-2014-2015-truong-thpt-chuyen-nguyen-hue-ha-noi&amp;psig=AFQjCNGi7BeaMzLNW3ENv0Qak8kc0O7a_w&amp;ust=145713234831886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gif"/><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wmf"/><Relationship Id="rId5" Type="http://schemas.openxmlformats.org/officeDocument/2006/relationships/image" Target="../media/image25.gif"/><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g"/><Relationship Id="rId1" Type="http://schemas.openxmlformats.org/officeDocument/2006/relationships/slideLayout" Target="../slideLayouts/slideLayout1.xml"/><Relationship Id="rId6" Type="http://schemas.openxmlformats.org/officeDocument/2006/relationships/image" Target="../media/image27.gif"/><Relationship Id="rId5" Type="http://schemas.openxmlformats.org/officeDocument/2006/relationships/image" Target="../media/image30.gif"/><Relationship Id="rId4" Type="http://schemas.openxmlformats.org/officeDocument/2006/relationships/image" Target="../media/image26.wmf"/></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google.com.vn/url?sa=i&amp;rct=j&amp;q=&amp;esrc=s&amp;frm=1&amp;source=images&amp;cd=&amp;cad=rja&amp;uact=8&amp;ved=0ahUKEwjo54yCqKfLAhUHE5QKHWD-B_EQjRwIBw&amp;url=http://alohal.com/hinh-anh-canh-dong-lua-chin-que-huong.html&amp;psig=AFQjCNFD53N2zzznZrf9QPsmy2dd70HJDQ&amp;ust=145719056482394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hyperlink" Target="http://www.google.com.vn/url?sa=i&amp;rct=j&amp;q=&amp;esrc=s&amp;frm=1&amp;source=images&amp;cd=&amp;cad=rja&amp;uact=8&amp;ved=0ahUKEwiAl_rwsKfLAhUGmpQKHW3FAREQjRwIBw&amp;url=http://www.nuibavi.com/hinh-anh/vuon-che-ba-vi.html&amp;psig=AFQjCNEV4vKifeEL-DuDo8VcmAILmvWCqQ&amp;ust=1457192945108376"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vn/url?sa=i&amp;rct=j&amp;q=&amp;esrc=s&amp;frm=1&amp;source=images&amp;cd=&amp;cad=rja&amp;uact=8&amp;ved=0ahUKEwjjiOXl8KPLAhVBipQKHc2zAfsQjRwIBw&amp;url=http://haiphongaz.com/kinh-te-dau-tu/vinh-bao-guong-lam-giau-tu-kinh-te-vac-17937.html&amp;psig=AFQjCNFZXcMkDMKqdoBmSP24HeJYXq1TbA&amp;ust=145707264109965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hyperlink" Target="http://www.google.com.vn/url?sa=i&amp;rct=j&amp;q=&amp;esrc=s&amp;frm=1&amp;source=images&amp;cd=&amp;cad=rja&amp;uact=8&amp;ved=0ahUKEwja2vr58KPLAhVGpZQKHQpAARYQjRwIBw&amp;url=http://www.travinh.gov.vn/wps/portal/tieucan/!ut/p/c0/04_SB8K8xLLM9MSSzPy8xBz9CP0os3gDIws_QzcPIwN_P0tzA6MwU3_DIB8TY0svI_2CbEdFAG0ObwM!/?WCM_PORTLET=PC_7_028N1FH20ON9702V5O1RL43954_WCM&amp;WCM_GLOBAL_CONTEXT=/wps/wcm/connect/Huyen%20Tieu%20Can/huyen+tieu+can/tin+tuc+su+kien/tin+kinh+te/anh+kieuvan+liem&amp;psig=AFQjCNFZXcMkDMKqdoBmSP24HeJYXq1TbA&amp;ust=1457072641099656" TargetMode="Externa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6.jpeg"/><Relationship Id="rId7" Type="http://schemas.openxmlformats.org/officeDocument/2006/relationships/image" Target="../media/image69.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8.jpg"/><Relationship Id="rId1" Type="http://schemas.openxmlformats.org/officeDocument/2006/relationships/slideLayout" Target="../slideLayouts/slideLayout1.xml"/><Relationship Id="rId6" Type="http://schemas.openxmlformats.org/officeDocument/2006/relationships/image" Target="../media/image29.gif"/><Relationship Id="rId5" Type="http://schemas.openxmlformats.org/officeDocument/2006/relationships/image" Target="../media/image30.gif"/><Relationship Id="rId4" Type="http://schemas.openxmlformats.org/officeDocument/2006/relationships/image" Target="../media/image27.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55.jpeg"/><Relationship Id="rId7" Type="http://schemas.openxmlformats.org/officeDocument/2006/relationships/image" Target="../media/image73.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72.jpeg"/><Relationship Id="rId4" Type="http://schemas.openxmlformats.org/officeDocument/2006/relationships/image" Target="../media/image71.jpeg"/><Relationship Id="rId9" Type="http://schemas.openxmlformats.org/officeDocument/2006/relationships/image" Target="../media/image75.jpeg"/></Relationships>
</file>

<file path=ppt/slides/_rels/slide43.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8.jpg"/><Relationship Id="rId1" Type="http://schemas.openxmlformats.org/officeDocument/2006/relationships/slideLayout" Target="../slideLayouts/slideLayout1.xml"/><Relationship Id="rId6" Type="http://schemas.openxmlformats.org/officeDocument/2006/relationships/image" Target="../media/image29.gif"/><Relationship Id="rId5" Type="http://schemas.openxmlformats.org/officeDocument/2006/relationships/image" Target="../media/image30.gif"/><Relationship Id="rId4" Type="http://schemas.openxmlformats.org/officeDocument/2006/relationships/image" Target="../media/image27.gif"/></Relationships>
</file>

<file path=ppt/slides/_rels/slide45.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78.jpg"/></Relationships>
</file>

<file path=ppt/slides/_rels/slide48.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0.pn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4.jpeg"/><Relationship Id="rId7"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WhitecornerFlower">
            <a:extLst>
              <a:ext uri="{FF2B5EF4-FFF2-40B4-BE49-F238E27FC236}">
                <a16:creationId xmlns:a16="http://schemas.microsoft.com/office/drawing/2014/main" xmlns="" id="{5C070D04-2DE3-4B02-99E9-B42D0DDC5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76" y="4130676"/>
            <a:ext cx="18700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WhitecornerFlower">
            <a:extLst>
              <a:ext uri="{FF2B5EF4-FFF2-40B4-BE49-F238E27FC236}">
                <a16:creationId xmlns:a16="http://schemas.microsoft.com/office/drawing/2014/main" xmlns="" id="{C19A294A-C0F0-4A44-A540-A08EB63C4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2038" y="4130676"/>
            <a:ext cx="1985962"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descr="blumen-pflanzen042">
            <a:extLst>
              <a:ext uri="{FF2B5EF4-FFF2-40B4-BE49-F238E27FC236}">
                <a16:creationId xmlns:a16="http://schemas.microsoft.com/office/drawing/2014/main" xmlns="" id="{50CE0350-9E01-4F30-999A-27A143A03FA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38550" y="4700588"/>
            <a:ext cx="1462088"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Blue_rose">
            <a:extLst>
              <a:ext uri="{FF2B5EF4-FFF2-40B4-BE49-F238E27FC236}">
                <a16:creationId xmlns:a16="http://schemas.microsoft.com/office/drawing/2014/main" xmlns="" id="{4B66437C-4D22-428C-9136-2FC9F9ACB51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539875" y="857251"/>
            <a:ext cx="131445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descr="blumen-pflanzen042">
            <a:extLst>
              <a:ext uri="{FF2B5EF4-FFF2-40B4-BE49-F238E27FC236}">
                <a16:creationId xmlns:a16="http://schemas.microsoft.com/office/drawing/2014/main" xmlns="" id="{AADE0B34-039D-46D6-86B2-541AD3F8DA4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13388" y="4710113"/>
            <a:ext cx="1314450"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3" descr="blumen-pflanzen042">
            <a:extLst>
              <a:ext uri="{FF2B5EF4-FFF2-40B4-BE49-F238E27FC236}">
                <a16:creationId xmlns:a16="http://schemas.microsoft.com/office/drawing/2014/main" xmlns="" id="{653799BB-F4A0-434E-BC89-E140D8667AC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1" y="4700588"/>
            <a:ext cx="1414463"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4" descr="Blue_rose">
            <a:extLst>
              <a:ext uri="{FF2B5EF4-FFF2-40B4-BE49-F238E27FC236}">
                <a16:creationId xmlns:a16="http://schemas.microsoft.com/office/drawing/2014/main" xmlns="" id="{2C702712-900B-4E0C-9FA8-5D2063A4FE9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353550" y="857251"/>
            <a:ext cx="131445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WordArt 16">
            <a:extLst>
              <a:ext uri="{FF2B5EF4-FFF2-40B4-BE49-F238E27FC236}">
                <a16:creationId xmlns:a16="http://schemas.microsoft.com/office/drawing/2014/main" xmlns="" id="{89E5DFEB-7854-42C3-BE8E-B2C8DCC9DD74}"/>
              </a:ext>
            </a:extLst>
          </p:cNvPr>
          <p:cNvSpPr>
            <a:spLocks noChangeArrowheads="1" noChangeShapeType="1" noTextEdit="1"/>
          </p:cNvSpPr>
          <p:nvPr/>
        </p:nvSpPr>
        <p:spPr bwMode="auto">
          <a:xfrm>
            <a:off x="3200400" y="2783066"/>
            <a:ext cx="6286500" cy="1143000"/>
          </a:xfrm>
          <a:prstGeom prst="rect">
            <a:avLst/>
          </a:prstGeom>
        </p:spPr>
        <p:txBody>
          <a:bodyPr wrap="none" fromWordArt="1">
            <a:prstTxWarp prst="textPlain">
              <a:avLst>
                <a:gd name="adj" fmla="val 50000"/>
              </a:avLst>
            </a:prstTxWarp>
          </a:bodyPr>
          <a:lstStyle/>
          <a:p>
            <a:pPr algn="ctr"/>
            <a:r>
              <a:rPr lang="en-GB" sz="2700" b="1" kern="10" dirty="0">
                <a:ln w="9525">
                  <a:solidFill>
                    <a:srgbClr val="FF0000"/>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 THỰC HÀNH: HỆ SINH THÁI</a:t>
            </a:r>
          </a:p>
        </p:txBody>
      </p:sp>
      <p:sp>
        <p:nvSpPr>
          <p:cNvPr id="5130" name="WordArt 22">
            <a:extLst>
              <a:ext uri="{FF2B5EF4-FFF2-40B4-BE49-F238E27FC236}">
                <a16:creationId xmlns:a16="http://schemas.microsoft.com/office/drawing/2014/main" xmlns="" id="{23688D69-C5A5-4717-93B4-20F2D39660EA}"/>
              </a:ext>
            </a:extLst>
          </p:cNvPr>
          <p:cNvSpPr>
            <a:spLocks noChangeArrowheads="1" noChangeShapeType="1" noTextEdit="1"/>
          </p:cNvSpPr>
          <p:nvPr/>
        </p:nvSpPr>
        <p:spPr bwMode="auto">
          <a:xfrm>
            <a:off x="4246563" y="1622194"/>
            <a:ext cx="3848100" cy="781050"/>
          </a:xfrm>
          <a:prstGeom prst="rect">
            <a:avLst/>
          </a:prstGeom>
        </p:spPr>
        <p:txBody>
          <a:bodyPr wrap="none" fromWordArt="1">
            <a:prstTxWarp prst="textPlain">
              <a:avLst>
                <a:gd name="adj" fmla="val 50000"/>
              </a:avLst>
            </a:prstTxWarp>
          </a:bodyPr>
          <a:lstStyle/>
          <a:p>
            <a:pPr algn="ctr"/>
            <a:r>
              <a:rPr lang="en-GB" sz="2100" b="1" kern="10" smtClean="0">
                <a:ln w="9525">
                  <a:solidFill>
                    <a:srgbClr val="FF0000"/>
                  </a:solidFill>
                  <a:round/>
                  <a:headEnd/>
                  <a:tailEnd/>
                </a:ln>
                <a:solidFill>
                  <a:srgbClr val="002060"/>
                </a:solidFill>
                <a:effectLst>
                  <a:outerShdw dist="45791" dir="2021404" algn="ctr" rotWithShape="0">
                    <a:srgbClr val="B2B2B2">
                      <a:alpha val="79999"/>
                    </a:srgbClr>
                  </a:outerShdw>
                </a:effectLst>
                <a:cs typeface="Times New Roman" panose="02020603050405020304" pitchFamily="18" charset="0"/>
              </a:rPr>
              <a:t>Bài</a:t>
            </a:r>
            <a:r>
              <a:rPr lang="en-GB" sz="2100" b="1" kern="10" dirty="0" smtClean="0">
                <a:ln w="9525">
                  <a:solidFill>
                    <a:srgbClr val="FF0000"/>
                  </a:solidFill>
                  <a:round/>
                  <a:headEnd/>
                  <a:tailEnd/>
                </a:ln>
                <a:solidFill>
                  <a:srgbClr val="002060"/>
                </a:solidFill>
                <a:effectLst>
                  <a:outerShdw dist="45791" dir="2021404" algn="ctr" rotWithShape="0">
                    <a:srgbClr val="B2B2B2">
                      <a:alpha val="79999"/>
                    </a:srgbClr>
                  </a:outerShdw>
                </a:effectLst>
                <a:cs typeface="Times New Roman" panose="02020603050405020304" pitchFamily="18" charset="0"/>
              </a:rPr>
              <a:t> </a:t>
            </a:r>
            <a:r>
              <a:rPr lang="en-GB" sz="2100" b="1" kern="10" dirty="0">
                <a:ln w="9525">
                  <a:solidFill>
                    <a:srgbClr val="FF0000"/>
                  </a:solidFill>
                  <a:round/>
                  <a:headEnd/>
                  <a:tailEnd/>
                </a:ln>
                <a:solidFill>
                  <a:srgbClr val="002060"/>
                </a:solidFill>
                <a:effectLst>
                  <a:outerShdw dist="45791" dir="2021404" algn="ctr" rotWithShape="0">
                    <a:srgbClr val="B2B2B2">
                      <a:alpha val="79999"/>
                    </a:srgbClr>
                  </a:outerShdw>
                </a:effectLst>
                <a:cs typeface="Times New Roman" panose="02020603050405020304" pitchFamily="18" charset="0"/>
              </a:rPr>
              <a:t>51- 52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xmlns="" id="{4B7460FE-1E5E-4BA8-BFA8-36AE85107DA5}"/>
              </a:ext>
            </a:extLst>
          </p:cNvPr>
          <p:cNvSpPr>
            <a:spLocks noChangeArrowheads="1"/>
          </p:cNvSpPr>
          <p:nvPr/>
        </p:nvSpPr>
        <p:spPr bwMode="auto">
          <a:xfrm>
            <a:off x="2894774" y="4202850"/>
            <a:ext cx="1144240"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cây cỏ</a:t>
            </a:r>
          </a:p>
        </p:txBody>
      </p:sp>
      <p:sp>
        <p:nvSpPr>
          <p:cNvPr id="72707" name="Rectangle 7">
            <a:extLst>
              <a:ext uri="{FF2B5EF4-FFF2-40B4-BE49-F238E27FC236}">
                <a16:creationId xmlns:a16="http://schemas.microsoft.com/office/drawing/2014/main" xmlns="" id="{824F2CDF-59CA-4DEB-B79B-B962C19D2E6B}"/>
              </a:ext>
            </a:extLst>
          </p:cNvPr>
          <p:cNvSpPr>
            <a:spLocks noChangeArrowheads="1"/>
          </p:cNvSpPr>
          <p:nvPr/>
        </p:nvSpPr>
        <p:spPr bwMode="auto">
          <a:xfrm>
            <a:off x="2894774" y="3429000"/>
            <a:ext cx="1144240"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bọ rùa</a:t>
            </a:r>
          </a:p>
        </p:txBody>
      </p:sp>
      <p:sp>
        <p:nvSpPr>
          <p:cNvPr id="72708" name="Rectangle 7">
            <a:extLst>
              <a:ext uri="{FF2B5EF4-FFF2-40B4-BE49-F238E27FC236}">
                <a16:creationId xmlns:a16="http://schemas.microsoft.com/office/drawing/2014/main" xmlns="" id="{E94548E2-7304-4B1B-9A9F-D6CBBA8238E5}"/>
              </a:ext>
            </a:extLst>
          </p:cNvPr>
          <p:cNvSpPr>
            <a:spLocks noChangeArrowheads="1"/>
          </p:cNvSpPr>
          <p:nvPr/>
        </p:nvSpPr>
        <p:spPr bwMode="auto">
          <a:xfrm>
            <a:off x="2894774" y="2536096"/>
            <a:ext cx="1144240"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ếch nhái</a:t>
            </a:r>
          </a:p>
        </p:txBody>
      </p:sp>
      <p:sp>
        <p:nvSpPr>
          <p:cNvPr id="72709" name="Rectangle 7">
            <a:extLst>
              <a:ext uri="{FF2B5EF4-FFF2-40B4-BE49-F238E27FC236}">
                <a16:creationId xmlns:a16="http://schemas.microsoft.com/office/drawing/2014/main" xmlns="" id="{110A27B9-A9F0-42FD-87C1-C980DC95E8E0}"/>
              </a:ext>
            </a:extLst>
          </p:cNvPr>
          <p:cNvSpPr>
            <a:spLocks noChangeArrowheads="1"/>
          </p:cNvSpPr>
          <p:nvPr/>
        </p:nvSpPr>
        <p:spPr bwMode="auto">
          <a:xfrm>
            <a:off x="4571450" y="3429000"/>
            <a:ext cx="1144240"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châu chấu</a:t>
            </a:r>
          </a:p>
        </p:txBody>
      </p:sp>
      <p:sp>
        <p:nvSpPr>
          <p:cNvPr id="72710" name="Rectangle 7">
            <a:extLst>
              <a:ext uri="{FF2B5EF4-FFF2-40B4-BE49-F238E27FC236}">
                <a16:creationId xmlns:a16="http://schemas.microsoft.com/office/drawing/2014/main" xmlns="" id="{E734A4B1-1DA0-46F1-8782-D2E168DEBB90}"/>
              </a:ext>
            </a:extLst>
          </p:cNvPr>
          <p:cNvSpPr>
            <a:spLocks noChangeArrowheads="1"/>
          </p:cNvSpPr>
          <p:nvPr/>
        </p:nvSpPr>
        <p:spPr bwMode="auto">
          <a:xfrm>
            <a:off x="6552374" y="3429000"/>
            <a:ext cx="1144240"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gà rừng</a:t>
            </a:r>
          </a:p>
        </p:txBody>
      </p:sp>
      <p:sp>
        <p:nvSpPr>
          <p:cNvPr id="72711" name="Rectangle 7">
            <a:extLst>
              <a:ext uri="{FF2B5EF4-FFF2-40B4-BE49-F238E27FC236}">
                <a16:creationId xmlns:a16="http://schemas.microsoft.com/office/drawing/2014/main" xmlns="" id="{8C7BCDC1-67F0-4E10-A74D-59E5FC2620A5}"/>
              </a:ext>
            </a:extLst>
          </p:cNvPr>
          <p:cNvSpPr>
            <a:spLocks noChangeArrowheads="1"/>
          </p:cNvSpPr>
          <p:nvPr/>
        </p:nvSpPr>
        <p:spPr bwMode="auto">
          <a:xfrm>
            <a:off x="7924801" y="3429000"/>
            <a:ext cx="1142586"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dê</a:t>
            </a:r>
          </a:p>
        </p:txBody>
      </p:sp>
      <p:sp>
        <p:nvSpPr>
          <p:cNvPr id="72712" name="Rectangle 7">
            <a:extLst>
              <a:ext uri="{FF2B5EF4-FFF2-40B4-BE49-F238E27FC236}">
                <a16:creationId xmlns:a16="http://schemas.microsoft.com/office/drawing/2014/main" xmlns="" id="{9A2CCB6A-0B0F-4810-BF3F-4749D5898BEA}"/>
              </a:ext>
            </a:extLst>
          </p:cNvPr>
          <p:cNvSpPr>
            <a:spLocks noChangeArrowheads="1"/>
          </p:cNvSpPr>
          <p:nvPr/>
        </p:nvSpPr>
        <p:spPr bwMode="auto">
          <a:xfrm>
            <a:off x="4723574" y="2536096"/>
            <a:ext cx="1144240"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cáo</a:t>
            </a:r>
          </a:p>
        </p:txBody>
      </p:sp>
      <p:sp>
        <p:nvSpPr>
          <p:cNvPr id="72713" name="Rectangle 7">
            <a:extLst>
              <a:ext uri="{FF2B5EF4-FFF2-40B4-BE49-F238E27FC236}">
                <a16:creationId xmlns:a16="http://schemas.microsoft.com/office/drawing/2014/main" xmlns="" id="{0EFC88D1-EEE4-4568-A2F1-0734C8126A0C}"/>
              </a:ext>
            </a:extLst>
          </p:cNvPr>
          <p:cNvSpPr>
            <a:spLocks noChangeArrowheads="1"/>
          </p:cNvSpPr>
          <p:nvPr/>
        </p:nvSpPr>
        <p:spPr bwMode="auto">
          <a:xfrm>
            <a:off x="6476312" y="1881299"/>
            <a:ext cx="1144240"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hổ</a:t>
            </a:r>
          </a:p>
        </p:txBody>
      </p:sp>
      <p:sp>
        <p:nvSpPr>
          <p:cNvPr id="72714" name="Rectangle 7">
            <a:extLst>
              <a:ext uri="{FF2B5EF4-FFF2-40B4-BE49-F238E27FC236}">
                <a16:creationId xmlns:a16="http://schemas.microsoft.com/office/drawing/2014/main" xmlns="" id="{7D785DA2-4EF6-43C0-AB63-10FCE63C8652}"/>
              </a:ext>
            </a:extLst>
          </p:cNvPr>
          <p:cNvSpPr>
            <a:spLocks noChangeArrowheads="1"/>
          </p:cNvSpPr>
          <p:nvPr/>
        </p:nvSpPr>
        <p:spPr bwMode="auto">
          <a:xfrm>
            <a:off x="8229050" y="2595623"/>
            <a:ext cx="1144240"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diều hâu</a:t>
            </a:r>
          </a:p>
        </p:txBody>
      </p:sp>
      <p:sp>
        <p:nvSpPr>
          <p:cNvPr id="72715" name="Rectangle 7">
            <a:extLst>
              <a:ext uri="{FF2B5EF4-FFF2-40B4-BE49-F238E27FC236}">
                <a16:creationId xmlns:a16="http://schemas.microsoft.com/office/drawing/2014/main" xmlns="" id="{3886D090-F10A-4B3E-97AF-5B3BFA69DC69}"/>
              </a:ext>
            </a:extLst>
          </p:cNvPr>
          <p:cNvSpPr>
            <a:spLocks noChangeArrowheads="1"/>
          </p:cNvSpPr>
          <p:nvPr/>
        </p:nvSpPr>
        <p:spPr bwMode="auto">
          <a:xfrm>
            <a:off x="3962952" y="4917173"/>
            <a:ext cx="1142586"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xác chết của sinh vật</a:t>
            </a:r>
          </a:p>
        </p:txBody>
      </p:sp>
      <p:sp>
        <p:nvSpPr>
          <p:cNvPr id="72716" name="Rectangle 7">
            <a:extLst>
              <a:ext uri="{FF2B5EF4-FFF2-40B4-BE49-F238E27FC236}">
                <a16:creationId xmlns:a16="http://schemas.microsoft.com/office/drawing/2014/main" xmlns="" id="{B3CA1010-3B11-4236-8075-FF615B97AE7E}"/>
              </a:ext>
            </a:extLst>
          </p:cNvPr>
          <p:cNvSpPr>
            <a:spLocks noChangeArrowheads="1"/>
          </p:cNvSpPr>
          <p:nvPr/>
        </p:nvSpPr>
        <p:spPr bwMode="auto">
          <a:xfrm>
            <a:off x="7162527" y="4619539"/>
            <a:ext cx="1142587"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nấm</a:t>
            </a:r>
          </a:p>
        </p:txBody>
      </p:sp>
      <p:sp>
        <p:nvSpPr>
          <p:cNvPr id="72717" name="Rectangle 7">
            <a:extLst>
              <a:ext uri="{FF2B5EF4-FFF2-40B4-BE49-F238E27FC236}">
                <a16:creationId xmlns:a16="http://schemas.microsoft.com/office/drawing/2014/main" xmlns="" id="{41C8F832-3414-4B30-B1D2-49B50AC60891}"/>
              </a:ext>
            </a:extLst>
          </p:cNvPr>
          <p:cNvSpPr>
            <a:spLocks noChangeArrowheads="1"/>
          </p:cNvSpPr>
          <p:nvPr/>
        </p:nvSpPr>
        <p:spPr bwMode="auto">
          <a:xfrm>
            <a:off x="7314649" y="5214808"/>
            <a:ext cx="1144240"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vi khuẩn</a:t>
            </a:r>
          </a:p>
        </p:txBody>
      </p:sp>
      <p:sp>
        <p:nvSpPr>
          <p:cNvPr id="72718" name="Line 16">
            <a:extLst>
              <a:ext uri="{FF2B5EF4-FFF2-40B4-BE49-F238E27FC236}">
                <a16:creationId xmlns:a16="http://schemas.microsoft.com/office/drawing/2014/main" xmlns="" id="{669BB367-EE66-4A3D-BE0B-C4C234FB8DC0}"/>
              </a:ext>
            </a:extLst>
          </p:cNvPr>
          <p:cNvSpPr>
            <a:spLocks noChangeShapeType="1"/>
          </p:cNvSpPr>
          <p:nvPr/>
        </p:nvSpPr>
        <p:spPr bwMode="auto">
          <a:xfrm>
            <a:off x="5639628" y="2714677"/>
            <a:ext cx="2437298" cy="3637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19" name="Line 16">
            <a:extLst>
              <a:ext uri="{FF2B5EF4-FFF2-40B4-BE49-F238E27FC236}">
                <a16:creationId xmlns:a16="http://schemas.microsoft.com/office/drawing/2014/main" xmlns="" id="{55286D0A-5553-4C4E-B2D4-A570260428B6}"/>
              </a:ext>
            </a:extLst>
          </p:cNvPr>
          <p:cNvSpPr>
            <a:spLocks noChangeShapeType="1"/>
          </p:cNvSpPr>
          <p:nvPr/>
        </p:nvSpPr>
        <p:spPr bwMode="auto">
          <a:xfrm>
            <a:off x="6019940" y="3548054"/>
            <a:ext cx="45637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0" name="Line 29">
            <a:extLst>
              <a:ext uri="{FF2B5EF4-FFF2-40B4-BE49-F238E27FC236}">
                <a16:creationId xmlns:a16="http://schemas.microsoft.com/office/drawing/2014/main" xmlns="" id="{F446DF08-61C6-481F-A238-5E8FCB59BA17}"/>
              </a:ext>
            </a:extLst>
          </p:cNvPr>
          <p:cNvSpPr>
            <a:spLocks noChangeShapeType="1"/>
          </p:cNvSpPr>
          <p:nvPr/>
        </p:nvSpPr>
        <p:spPr bwMode="auto">
          <a:xfrm flipV="1">
            <a:off x="3886890" y="3667108"/>
            <a:ext cx="2665484" cy="53574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1" name="Line 29">
            <a:extLst>
              <a:ext uri="{FF2B5EF4-FFF2-40B4-BE49-F238E27FC236}">
                <a16:creationId xmlns:a16="http://schemas.microsoft.com/office/drawing/2014/main" xmlns="" id="{60697BF9-A11C-426C-A512-72761A29619B}"/>
              </a:ext>
            </a:extLst>
          </p:cNvPr>
          <p:cNvSpPr>
            <a:spLocks noChangeShapeType="1"/>
          </p:cNvSpPr>
          <p:nvPr/>
        </p:nvSpPr>
        <p:spPr bwMode="auto">
          <a:xfrm flipV="1">
            <a:off x="3810828" y="3667108"/>
            <a:ext cx="990462" cy="53574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2" name="Line 29">
            <a:extLst>
              <a:ext uri="{FF2B5EF4-FFF2-40B4-BE49-F238E27FC236}">
                <a16:creationId xmlns:a16="http://schemas.microsoft.com/office/drawing/2014/main" xmlns="" id="{8D9A6797-A930-4ECE-A687-DF41F1327AF2}"/>
              </a:ext>
            </a:extLst>
          </p:cNvPr>
          <p:cNvSpPr>
            <a:spLocks noChangeShapeType="1"/>
          </p:cNvSpPr>
          <p:nvPr/>
        </p:nvSpPr>
        <p:spPr bwMode="auto">
          <a:xfrm flipV="1">
            <a:off x="3886890" y="3667108"/>
            <a:ext cx="4342160" cy="53574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3" name="Line 16">
            <a:extLst>
              <a:ext uri="{FF2B5EF4-FFF2-40B4-BE49-F238E27FC236}">
                <a16:creationId xmlns:a16="http://schemas.microsoft.com/office/drawing/2014/main" xmlns="" id="{EC257B71-59BC-4745-A625-B12453C2C3D2}"/>
              </a:ext>
            </a:extLst>
          </p:cNvPr>
          <p:cNvSpPr>
            <a:spLocks noChangeShapeType="1"/>
          </p:cNvSpPr>
          <p:nvPr/>
        </p:nvSpPr>
        <p:spPr bwMode="auto">
          <a:xfrm flipV="1">
            <a:off x="3230440" y="4500486"/>
            <a:ext cx="46299" cy="41668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4" name="Line 16">
            <a:extLst>
              <a:ext uri="{FF2B5EF4-FFF2-40B4-BE49-F238E27FC236}">
                <a16:creationId xmlns:a16="http://schemas.microsoft.com/office/drawing/2014/main" xmlns="" id="{626063A4-51DD-4A4C-AA2B-58D5217E574A}"/>
              </a:ext>
            </a:extLst>
          </p:cNvPr>
          <p:cNvSpPr>
            <a:spLocks noChangeShapeType="1"/>
          </p:cNvSpPr>
          <p:nvPr/>
        </p:nvSpPr>
        <p:spPr bwMode="auto">
          <a:xfrm flipV="1">
            <a:off x="3276739" y="3726636"/>
            <a:ext cx="46299" cy="41668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5" name="Line 16">
            <a:extLst>
              <a:ext uri="{FF2B5EF4-FFF2-40B4-BE49-F238E27FC236}">
                <a16:creationId xmlns:a16="http://schemas.microsoft.com/office/drawing/2014/main" xmlns="" id="{3DF387C0-C695-4336-A11D-07C818D11975}"/>
              </a:ext>
            </a:extLst>
          </p:cNvPr>
          <p:cNvSpPr>
            <a:spLocks noChangeShapeType="1"/>
          </p:cNvSpPr>
          <p:nvPr/>
        </p:nvSpPr>
        <p:spPr bwMode="auto">
          <a:xfrm flipV="1">
            <a:off x="3276739" y="2893258"/>
            <a:ext cx="46299" cy="41668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6" name="Line 29">
            <a:extLst>
              <a:ext uri="{FF2B5EF4-FFF2-40B4-BE49-F238E27FC236}">
                <a16:creationId xmlns:a16="http://schemas.microsoft.com/office/drawing/2014/main" xmlns="" id="{91CFB34E-4098-43AB-9093-23C68DB568C0}"/>
              </a:ext>
            </a:extLst>
          </p:cNvPr>
          <p:cNvSpPr>
            <a:spLocks noChangeShapeType="1"/>
          </p:cNvSpPr>
          <p:nvPr/>
        </p:nvSpPr>
        <p:spPr bwMode="auto">
          <a:xfrm flipH="1" flipV="1">
            <a:off x="3733112" y="2774204"/>
            <a:ext cx="914401" cy="65479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7" name="Line 29">
            <a:extLst>
              <a:ext uri="{FF2B5EF4-FFF2-40B4-BE49-F238E27FC236}">
                <a16:creationId xmlns:a16="http://schemas.microsoft.com/office/drawing/2014/main" xmlns="" id="{0FD630B1-863C-4F01-B6C4-6035FDFB9E3C}"/>
              </a:ext>
            </a:extLst>
          </p:cNvPr>
          <p:cNvSpPr>
            <a:spLocks noChangeShapeType="1"/>
          </p:cNvSpPr>
          <p:nvPr/>
        </p:nvSpPr>
        <p:spPr bwMode="auto">
          <a:xfrm flipV="1">
            <a:off x="6858276" y="2833732"/>
            <a:ext cx="1370774" cy="59526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8" name="Line 29">
            <a:extLst>
              <a:ext uri="{FF2B5EF4-FFF2-40B4-BE49-F238E27FC236}">
                <a16:creationId xmlns:a16="http://schemas.microsoft.com/office/drawing/2014/main" xmlns="" id="{1A8E8263-AA5D-4F08-9590-333AA9C93F87}"/>
              </a:ext>
            </a:extLst>
          </p:cNvPr>
          <p:cNvSpPr>
            <a:spLocks noChangeShapeType="1"/>
          </p:cNvSpPr>
          <p:nvPr/>
        </p:nvSpPr>
        <p:spPr bwMode="auto">
          <a:xfrm flipH="1" flipV="1">
            <a:off x="7086464" y="2178934"/>
            <a:ext cx="1218649" cy="125006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9" name="Line 29">
            <a:extLst>
              <a:ext uri="{FF2B5EF4-FFF2-40B4-BE49-F238E27FC236}">
                <a16:creationId xmlns:a16="http://schemas.microsoft.com/office/drawing/2014/main" xmlns="" id="{7F3FB0F9-00E3-493B-8A42-A4714F843686}"/>
              </a:ext>
            </a:extLst>
          </p:cNvPr>
          <p:cNvSpPr>
            <a:spLocks noChangeShapeType="1"/>
          </p:cNvSpPr>
          <p:nvPr/>
        </p:nvSpPr>
        <p:spPr bwMode="auto">
          <a:xfrm flipH="1" flipV="1">
            <a:off x="5561912" y="2774205"/>
            <a:ext cx="1144240" cy="71432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30" name="Line 29">
            <a:extLst>
              <a:ext uri="{FF2B5EF4-FFF2-40B4-BE49-F238E27FC236}">
                <a16:creationId xmlns:a16="http://schemas.microsoft.com/office/drawing/2014/main" xmlns="" id="{0D2301E6-D4DE-4012-A5A1-97AFFCFFEAC6}"/>
              </a:ext>
            </a:extLst>
          </p:cNvPr>
          <p:cNvSpPr>
            <a:spLocks noChangeShapeType="1"/>
          </p:cNvSpPr>
          <p:nvPr/>
        </p:nvSpPr>
        <p:spPr bwMode="auto">
          <a:xfrm flipV="1">
            <a:off x="5639628" y="2178934"/>
            <a:ext cx="1218648" cy="476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31" name="Line 29">
            <a:extLst>
              <a:ext uri="{FF2B5EF4-FFF2-40B4-BE49-F238E27FC236}">
                <a16:creationId xmlns:a16="http://schemas.microsoft.com/office/drawing/2014/main" xmlns="" id="{EB970D3F-E231-4D6A-8C6C-8A8069C6B484}"/>
              </a:ext>
            </a:extLst>
          </p:cNvPr>
          <p:cNvSpPr>
            <a:spLocks noChangeShapeType="1"/>
          </p:cNvSpPr>
          <p:nvPr/>
        </p:nvSpPr>
        <p:spPr bwMode="auto">
          <a:xfrm flipV="1">
            <a:off x="6172064" y="4798121"/>
            <a:ext cx="1066524" cy="29763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32" name="Line 29">
            <a:extLst>
              <a:ext uri="{FF2B5EF4-FFF2-40B4-BE49-F238E27FC236}">
                <a16:creationId xmlns:a16="http://schemas.microsoft.com/office/drawing/2014/main" xmlns="" id="{ABB2EE7D-6C13-4BC8-9785-2B94BF499E8B}"/>
              </a:ext>
            </a:extLst>
          </p:cNvPr>
          <p:cNvSpPr>
            <a:spLocks noChangeShapeType="1"/>
          </p:cNvSpPr>
          <p:nvPr/>
        </p:nvSpPr>
        <p:spPr bwMode="auto">
          <a:xfrm>
            <a:off x="6172064" y="5095754"/>
            <a:ext cx="1066524" cy="23810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grpSp>
        <p:nvGrpSpPr>
          <p:cNvPr id="72733" name="Group 55">
            <a:extLst>
              <a:ext uri="{FF2B5EF4-FFF2-40B4-BE49-F238E27FC236}">
                <a16:creationId xmlns:a16="http://schemas.microsoft.com/office/drawing/2014/main" xmlns="" id="{6D4928DA-9BA2-4A54-828D-267024197DD3}"/>
              </a:ext>
            </a:extLst>
          </p:cNvPr>
          <p:cNvGrpSpPr>
            <a:grpSpLocks/>
          </p:cNvGrpSpPr>
          <p:nvPr/>
        </p:nvGrpSpPr>
        <p:grpSpPr bwMode="auto">
          <a:xfrm>
            <a:off x="2468166" y="1881301"/>
            <a:ext cx="252989" cy="3166503"/>
            <a:chOff x="56" y="168"/>
            <a:chExt cx="160" cy="2616"/>
          </a:xfrm>
        </p:grpSpPr>
        <p:sp>
          <p:nvSpPr>
            <p:cNvPr id="72736" name="Line 56">
              <a:extLst>
                <a:ext uri="{FF2B5EF4-FFF2-40B4-BE49-F238E27FC236}">
                  <a16:creationId xmlns:a16="http://schemas.microsoft.com/office/drawing/2014/main" xmlns="" id="{CF04917E-2AF1-4DA5-BFC9-DE1BFF6DB763}"/>
                </a:ext>
              </a:extLst>
            </p:cNvPr>
            <p:cNvSpPr>
              <a:spLocks noChangeShapeType="1"/>
            </p:cNvSpPr>
            <p:nvPr/>
          </p:nvSpPr>
          <p:spPr bwMode="auto">
            <a:xfrm>
              <a:off x="56" y="168"/>
              <a:ext cx="0" cy="26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875"/>
            </a:p>
          </p:txBody>
        </p:sp>
        <p:sp>
          <p:nvSpPr>
            <p:cNvPr id="72737" name="Line 57">
              <a:extLst>
                <a:ext uri="{FF2B5EF4-FFF2-40B4-BE49-F238E27FC236}">
                  <a16:creationId xmlns:a16="http://schemas.microsoft.com/office/drawing/2014/main" xmlns="" id="{2464F743-E37F-4426-98C6-61FEA443C249}"/>
                </a:ext>
              </a:extLst>
            </p:cNvPr>
            <p:cNvSpPr>
              <a:spLocks noChangeShapeType="1"/>
            </p:cNvSpPr>
            <p:nvPr/>
          </p:nvSpPr>
          <p:spPr bwMode="auto">
            <a:xfrm>
              <a:off x="56" y="168"/>
              <a:ext cx="1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875"/>
            </a:p>
          </p:txBody>
        </p:sp>
        <p:sp>
          <p:nvSpPr>
            <p:cNvPr id="72738" name="Line 58">
              <a:extLst>
                <a:ext uri="{FF2B5EF4-FFF2-40B4-BE49-F238E27FC236}">
                  <a16:creationId xmlns:a16="http://schemas.microsoft.com/office/drawing/2014/main" xmlns="" id="{328741B4-5BD2-4174-996E-7187D64A7D46}"/>
                </a:ext>
              </a:extLst>
            </p:cNvPr>
            <p:cNvSpPr>
              <a:spLocks noChangeShapeType="1"/>
            </p:cNvSpPr>
            <p:nvPr/>
          </p:nvSpPr>
          <p:spPr bwMode="auto">
            <a:xfrm>
              <a:off x="56" y="2784"/>
              <a:ext cx="1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875"/>
            </a:p>
          </p:txBody>
        </p:sp>
      </p:grpSp>
      <p:sp>
        <p:nvSpPr>
          <p:cNvPr id="72734" name="Line 16">
            <a:extLst>
              <a:ext uri="{FF2B5EF4-FFF2-40B4-BE49-F238E27FC236}">
                <a16:creationId xmlns:a16="http://schemas.microsoft.com/office/drawing/2014/main" xmlns="" id="{40510669-EA25-40A1-9214-E5ADCC656C89}"/>
              </a:ext>
            </a:extLst>
          </p:cNvPr>
          <p:cNvSpPr>
            <a:spLocks noChangeShapeType="1"/>
          </p:cNvSpPr>
          <p:nvPr/>
        </p:nvSpPr>
        <p:spPr bwMode="auto">
          <a:xfrm>
            <a:off x="2590526" y="5047803"/>
            <a:ext cx="45802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35" name="Rectangle 36">
            <a:extLst>
              <a:ext uri="{FF2B5EF4-FFF2-40B4-BE49-F238E27FC236}">
                <a16:creationId xmlns:a16="http://schemas.microsoft.com/office/drawing/2014/main" xmlns="" id="{3BF82A8F-D941-44C7-873B-0B7B8ACD6E66}"/>
              </a:ext>
            </a:extLst>
          </p:cNvPr>
          <p:cNvSpPr>
            <a:spLocks noChangeArrowheads="1"/>
          </p:cNvSpPr>
          <p:nvPr/>
        </p:nvSpPr>
        <p:spPr bwMode="auto">
          <a:xfrm>
            <a:off x="2134153" y="988397"/>
            <a:ext cx="2312685" cy="56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en-US" sz="2916">
                <a:solidFill>
                  <a:srgbClr val="FF0000"/>
                </a:solidFill>
                <a:latin typeface="Times New Roman" panose="02020603050405020304" pitchFamily="18" charset="0"/>
                <a:cs typeface="Times New Roman" panose="02020603050405020304" pitchFamily="18" charset="0"/>
              </a:rPr>
              <a:t>Lưới thức ăn:</a:t>
            </a:r>
            <a:endParaRPr lang="en-US" altLang="en-US" sz="2916">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a:extLst>
              <a:ext uri="{FF2B5EF4-FFF2-40B4-BE49-F238E27FC236}">
                <a16:creationId xmlns:a16="http://schemas.microsoft.com/office/drawing/2014/main" xmlns="" id="{A752DCC2-33AE-466B-AD3D-7B8CEE0F6DA5}"/>
              </a:ext>
            </a:extLst>
          </p:cNvPr>
          <p:cNvSpPr>
            <a:spLocks noChangeArrowheads="1"/>
          </p:cNvSpPr>
          <p:nvPr/>
        </p:nvSpPr>
        <p:spPr bwMode="auto">
          <a:xfrm>
            <a:off x="1699274" y="1554124"/>
            <a:ext cx="8968726" cy="196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5170" tIns="47585" rIns="95170" bIns="47585"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en-US" sz="2916" b="1">
                <a:solidFill>
                  <a:srgbClr val="FF0000"/>
                </a:solidFill>
                <a:latin typeface="Times New Roman" panose="02020603050405020304" pitchFamily="18" charset="0"/>
                <a:cs typeface="Times New Roman" panose="02020603050405020304" pitchFamily="18" charset="0"/>
              </a:rPr>
              <a:t>Cho 1 quần xã sinh vật đơn giản gồm: </a:t>
            </a:r>
            <a:r>
              <a:rPr lang="nl-NL" altLang="en-US" sz="2916">
                <a:latin typeface="Times New Roman" panose="02020603050405020304" pitchFamily="18" charset="0"/>
                <a:cs typeface="Times New Roman" panose="02020603050405020304" pitchFamily="18" charset="0"/>
              </a:rPr>
              <a:t>thỏ, thực vật, gà, cáo, vi sinh vật, đại bàng.</a:t>
            </a:r>
            <a:endParaRPr lang="en-US" altLang="en-US" sz="2916">
              <a:latin typeface="Times New Roman" panose="02020603050405020304" pitchFamily="18" charset="0"/>
              <a:cs typeface="Times New Roman" panose="02020603050405020304" pitchFamily="18" charset="0"/>
            </a:endParaRPr>
          </a:p>
          <a:p>
            <a:pPr>
              <a:spcBef>
                <a:spcPct val="0"/>
              </a:spcBef>
              <a:buFontTx/>
              <a:buNone/>
            </a:pPr>
            <a:r>
              <a:rPr lang="nl-NL" altLang="en-US" sz="2916">
                <a:latin typeface="Times New Roman" panose="02020603050405020304" pitchFamily="18" charset="0"/>
                <a:cs typeface="Times New Roman" panose="02020603050405020304" pitchFamily="18" charset="0"/>
              </a:rPr>
              <a:t>Hãy thành lập một lưới thức ăn có đủ các quần thể sinh vật đó.</a:t>
            </a:r>
          </a:p>
        </p:txBody>
      </p:sp>
      <p:grpSp>
        <p:nvGrpSpPr>
          <p:cNvPr id="2" name="Group 33">
            <a:extLst>
              <a:ext uri="{FF2B5EF4-FFF2-40B4-BE49-F238E27FC236}">
                <a16:creationId xmlns:a16="http://schemas.microsoft.com/office/drawing/2014/main" xmlns="" id="{9FEF1F1A-08F2-4656-9965-A8F18AD1E6E4}"/>
              </a:ext>
            </a:extLst>
          </p:cNvPr>
          <p:cNvGrpSpPr>
            <a:grpSpLocks/>
          </p:cNvGrpSpPr>
          <p:nvPr/>
        </p:nvGrpSpPr>
        <p:grpSpPr bwMode="auto">
          <a:xfrm>
            <a:off x="2445015" y="3667108"/>
            <a:ext cx="6552924" cy="1508016"/>
            <a:chOff x="228600" y="1524000"/>
            <a:chExt cx="6553200" cy="1143000"/>
          </a:xfrm>
        </p:grpSpPr>
        <p:sp>
          <p:nvSpPr>
            <p:cNvPr id="72709" name="Rectangle 6">
              <a:extLst>
                <a:ext uri="{FF2B5EF4-FFF2-40B4-BE49-F238E27FC236}">
                  <a16:creationId xmlns:a16="http://schemas.microsoft.com/office/drawing/2014/main" xmlns="" id="{1A664D80-F901-48F6-9AEB-B3D231B56F18}"/>
                </a:ext>
              </a:extLst>
            </p:cNvPr>
            <p:cNvSpPr>
              <a:spLocks noChangeArrowheads="1"/>
            </p:cNvSpPr>
            <p:nvPr/>
          </p:nvSpPr>
          <p:spPr bwMode="auto">
            <a:xfrm>
              <a:off x="3733800" y="152400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Cáo</a:t>
              </a:r>
            </a:p>
          </p:txBody>
        </p:sp>
        <p:sp>
          <p:nvSpPr>
            <p:cNvPr id="72710" name="Rectangle 7">
              <a:extLst>
                <a:ext uri="{FF2B5EF4-FFF2-40B4-BE49-F238E27FC236}">
                  <a16:creationId xmlns:a16="http://schemas.microsoft.com/office/drawing/2014/main" xmlns="" id="{BD3A5663-58DA-42EA-9B0A-7F4AD095312A}"/>
                </a:ext>
              </a:extLst>
            </p:cNvPr>
            <p:cNvSpPr>
              <a:spLocks noChangeArrowheads="1"/>
            </p:cNvSpPr>
            <p:nvPr/>
          </p:nvSpPr>
          <p:spPr bwMode="auto">
            <a:xfrm>
              <a:off x="228600" y="19812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Thực vật</a:t>
              </a:r>
            </a:p>
          </p:txBody>
        </p:sp>
        <p:sp>
          <p:nvSpPr>
            <p:cNvPr id="72711" name="Rectangle 8">
              <a:extLst>
                <a:ext uri="{FF2B5EF4-FFF2-40B4-BE49-F238E27FC236}">
                  <a16:creationId xmlns:a16="http://schemas.microsoft.com/office/drawing/2014/main" xmlns="" id="{7CB822ED-7E25-4A26-9074-12237BF173DE}"/>
                </a:ext>
              </a:extLst>
            </p:cNvPr>
            <p:cNvSpPr>
              <a:spLocks noChangeArrowheads="1"/>
            </p:cNvSpPr>
            <p:nvPr/>
          </p:nvSpPr>
          <p:spPr bwMode="auto">
            <a:xfrm>
              <a:off x="1981200" y="1600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Gà</a:t>
              </a:r>
            </a:p>
          </p:txBody>
        </p:sp>
        <p:sp>
          <p:nvSpPr>
            <p:cNvPr id="72712" name="Rectangle 9">
              <a:extLst>
                <a:ext uri="{FF2B5EF4-FFF2-40B4-BE49-F238E27FC236}">
                  <a16:creationId xmlns:a16="http://schemas.microsoft.com/office/drawing/2014/main" xmlns="" id="{1E4DED8D-38EF-4EDB-AD8C-C2C1E4BE7F46}"/>
                </a:ext>
              </a:extLst>
            </p:cNvPr>
            <p:cNvSpPr>
              <a:spLocks noChangeArrowheads="1"/>
            </p:cNvSpPr>
            <p:nvPr/>
          </p:nvSpPr>
          <p:spPr bwMode="auto">
            <a:xfrm>
              <a:off x="1981200" y="2362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Thỏ</a:t>
              </a:r>
            </a:p>
          </p:txBody>
        </p:sp>
        <p:sp>
          <p:nvSpPr>
            <p:cNvPr id="72713" name="Rectangle 14">
              <a:extLst>
                <a:ext uri="{FF2B5EF4-FFF2-40B4-BE49-F238E27FC236}">
                  <a16:creationId xmlns:a16="http://schemas.microsoft.com/office/drawing/2014/main" xmlns="" id="{2425F797-E423-46B7-89F2-C15C55540E6D}"/>
                </a:ext>
              </a:extLst>
            </p:cNvPr>
            <p:cNvSpPr>
              <a:spLocks noChangeArrowheads="1"/>
            </p:cNvSpPr>
            <p:nvPr/>
          </p:nvSpPr>
          <p:spPr bwMode="auto">
            <a:xfrm>
              <a:off x="3581400" y="23622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Đại bàng</a:t>
              </a:r>
            </a:p>
          </p:txBody>
        </p:sp>
        <p:sp>
          <p:nvSpPr>
            <p:cNvPr id="72714" name="Rectangle 15">
              <a:extLst>
                <a:ext uri="{FF2B5EF4-FFF2-40B4-BE49-F238E27FC236}">
                  <a16:creationId xmlns:a16="http://schemas.microsoft.com/office/drawing/2014/main" xmlns="" id="{1CF0B057-7FB1-4084-A306-5C9FB35B9890}"/>
                </a:ext>
              </a:extLst>
            </p:cNvPr>
            <p:cNvSpPr>
              <a:spLocks noChangeArrowheads="1"/>
            </p:cNvSpPr>
            <p:nvPr/>
          </p:nvSpPr>
          <p:spPr bwMode="auto">
            <a:xfrm>
              <a:off x="5410200" y="19812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Vi sinh vật</a:t>
              </a:r>
            </a:p>
          </p:txBody>
        </p:sp>
        <p:sp>
          <p:nvSpPr>
            <p:cNvPr id="72715" name="Line 16">
              <a:extLst>
                <a:ext uri="{FF2B5EF4-FFF2-40B4-BE49-F238E27FC236}">
                  <a16:creationId xmlns:a16="http://schemas.microsoft.com/office/drawing/2014/main" xmlns="" id="{7DE2FBCE-DE36-49F1-9C09-812B2DCC02AC}"/>
                </a:ext>
              </a:extLst>
            </p:cNvPr>
            <p:cNvSpPr>
              <a:spLocks noChangeShapeType="1"/>
            </p:cNvSpPr>
            <p:nvPr/>
          </p:nvSpPr>
          <p:spPr bwMode="auto">
            <a:xfrm flipV="1">
              <a:off x="1447800" y="1828800"/>
              <a:ext cx="6096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75"/>
            </a:p>
          </p:txBody>
        </p:sp>
        <p:sp>
          <p:nvSpPr>
            <p:cNvPr id="72716" name="Line 18">
              <a:extLst>
                <a:ext uri="{FF2B5EF4-FFF2-40B4-BE49-F238E27FC236}">
                  <a16:creationId xmlns:a16="http://schemas.microsoft.com/office/drawing/2014/main" xmlns="" id="{011E0148-E774-409D-A187-9412F59FF38C}"/>
                </a:ext>
              </a:extLst>
            </p:cNvPr>
            <p:cNvSpPr>
              <a:spLocks noChangeShapeType="1"/>
            </p:cNvSpPr>
            <p:nvPr/>
          </p:nvSpPr>
          <p:spPr bwMode="auto">
            <a:xfrm>
              <a:off x="2743200" y="2544763"/>
              <a:ext cx="914400" cy="460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75"/>
            </a:p>
          </p:txBody>
        </p:sp>
        <p:sp>
          <p:nvSpPr>
            <p:cNvPr id="72717" name="Line 20">
              <a:extLst>
                <a:ext uri="{FF2B5EF4-FFF2-40B4-BE49-F238E27FC236}">
                  <a16:creationId xmlns:a16="http://schemas.microsoft.com/office/drawing/2014/main" xmlns="" id="{5DBC729A-4C5D-4B6F-86B5-224F787B1F6E}"/>
                </a:ext>
              </a:extLst>
            </p:cNvPr>
            <p:cNvSpPr>
              <a:spLocks noChangeShapeType="1"/>
            </p:cNvSpPr>
            <p:nvPr/>
          </p:nvSpPr>
          <p:spPr bwMode="auto">
            <a:xfrm flipV="1">
              <a:off x="4724400" y="2133600"/>
              <a:ext cx="6096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75"/>
            </a:p>
          </p:txBody>
        </p:sp>
        <p:sp>
          <p:nvSpPr>
            <p:cNvPr id="72718" name="Line 21">
              <a:extLst>
                <a:ext uri="{FF2B5EF4-FFF2-40B4-BE49-F238E27FC236}">
                  <a16:creationId xmlns:a16="http://schemas.microsoft.com/office/drawing/2014/main" xmlns="" id="{D5AEFD78-8529-4037-985F-8F82FBE56C65}"/>
                </a:ext>
              </a:extLst>
            </p:cNvPr>
            <p:cNvSpPr>
              <a:spLocks noChangeShapeType="1"/>
            </p:cNvSpPr>
            <p:nvPr/>
          </p:nvSpPr>
          <p:spPr bwMode="auto">
            <a:xfrm>
              <a:off x="2819400" y="1752600"/>
              <a:ext cx="990600" cy="460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75"/>
            </a:p>
          </p:txBody>
        </p:sp>
        <p:sp>
          <p:nvSpPr>
            <p:cNvPr id="72719" name="Line 25">
              <a:extLst>
                <a:ext uri="{FF2B5EF4-FFF2-40B4-BE49-F238E27FC236}">
                  <a16:creationId xmlns:a16="http://schemas.microsoft.com/office/drawing/2014/main" xmlns="" id="{98E716C8-3A0D-4B35-8ABB-717BA1A3E3EB}"/>
                </a:ext>
              </a:extLst>
            </p:cNvPr>
            <p:cNvSpPr>
              <a:spLocks noChangeShapeType="1"/>
            </p:cNvSpPr>
            <p:nvPr/>
          </p:nvSpPr>
          <p:spPr bwMode="auto">
            <a:xfrm>
              <a:off x="4572000" y="1752600"/>
              <a:ext cx="7620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75"/>
            </a:p>
          </p:txBody>
        </p:sp>
        <p:sp>
          <p:nvSpPr>
            <p:cNvPr id="72720" name="Line 27">
              <a:extLst>
                <a:ext uri="{FF2B5EF4-FFF2-40B4-BE49-F238E27FC236}">
                  <a16:creationId xmlns:a16="http://schemas.microsoft.com/office/drawing/2014/main" xmlns="" id="{5B9EBE47-DE5D-48F9-8DC3-8A9D92E7FE65}"/>
                </a:ext>
              </a:extLst>
            </p:cNvPr>
            <p:cNvSpPr>
              <a:spLocks noChangeShapeType="1"/>
            </p:cNvSpPr>
            <p:nvPr/>
          </p:nvSpPr>
          <p:spPr bwMode="auto">
            <a:xfrm>
              <a:off x="2743200" y="1905000"/>
              <a:ext cx="9906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75"/>
            </a:p>
          </p:txBody>
        </p:sp>
        <p:sp>
          <p:nvSpPr>
            <p:cNvPr id="72721" name="Line 29">
              <a:extLst>
                <a:ext uri="{FF2B5EF4-FFF2-40B4-BE49-F238E27FC236}">
                  <a16:creationId xmlns:a16="http://schemas.microsoft.com/office/drawing/2014/main" xmlns="" id="{5323CC85-7145-47C7-A1E4-F2BA5EDD4D31}"/>
                </a:ext>
              </a:extLst>
            </p:cNvPr>
            <p:cNvSpPr>
              <a:spLocks noChangeShapeType="1"/>
            </p:cNvSpPr>
            <p:nvPr/>
          </p:nvSpPr>
          <p:spPr bwMode="auto">
            <a:xfrm flipV="1">
              <a:off x="2743200" y="1905000"/>
              <a:ext cx="99060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75"/>
            </a:p>
          </p:txBody>
        </p:sp>
        <p:sp>
          <p:nvSpPr>
            <p:cNvPr id="72722" name="Line 25">
              <a:extLst>
                <a:ext uri="{FF2B5EF4-FFF2-40B4-BE49-F238E27FC236}">
                  <a16:creationId xmlns:a16="http://schemas.microsoft.com/office/drawing/2014/main" xmlns="" id="{4F973014-22BA-4905-8E1C-4C8F1605A778}"/>
                </a:ext>
              </a:extLst>
            </p:cNvPr>
            <p:cNvSpPr>
              <a:spLocks noChangeShapeType="1"/>
            </p:cNvSpPr>
            <p:nvPr/>
          </p:nvSpPr>
          <p:spPr bwMode="auto">
            <a:xfrm>
              <a:off x="1447800" y="2133600"/>
              <a:ext cx="6858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75"/>
            </a:p>
          </p:txBody>
        </p:sp>
      </p:grpSp>
      <p:sp>
        <p:nvSpPr>
          <p:cNvPr id="72708" name="Rectangle 2">
            <a:extLst>
              <a:ext uri="{FF2B5EF4-FFF2-40B4-BE49-F238E27FC236}">
                <a16:creationId xmlns:a16="http://schemas.microsoft.com/office/drawing/2014/main" xmlns="" id="{BA30CCDF-9591-48C0-A238-C8BB99542C86}"/>
              </a:ext>
            </a:extLst>
          </p:cNvPr>
          <p:cNvSpPr>
            <a:spLocks noChangeArrowheads="1"/>
          </p:cNvSpPr>
          <p:nvPr/>
        </p:nvSpPr>
        <p:spPr bwMode="auto">
          <a:xfrm>
            <a:off x="4349879" y="1039655"/>
            <a:ext cx="323960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en-US" sz="2500" b="1">
                <a:solidFill>
                  <a:srgbClr val="FF0000"/>
                </a:solidFill>
                <a:latin typeface="Times New Roman" panose="02020603050405020304" pitchFamily="18" charset="0"/>
                <a:cs typeface="Times New Roman" panose="02020603050405020304" pitchFamily="18" charset="0"/>
              </a:rPr>
              <a:t>BÀI TẬP VẬN DỤNG</a:t>
            </a:r>
            <a:endParaRPr lang="en-US" altLang="en-US" sz="25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993"/>
                                        </p:tgtEl>
                                        <p:attrNameLst>
                                          <p:attrName>style.visibility</p:attrName>
                                        </p:attrNameLst>
                                      </p:cBhvr>
                                      <p:to>
                                        <p:strVal val="visible"/>
                                      </p:to>
                                    </p:set>
                                    <p:animEffect transition="in" filter="box(in)">
                                      <p:cBhvr>
                                        <p:cTn id="7" dur="500"/>
                                        <p:tgtEl>
                                          <p:spTgt spid="849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84993"/>
                                        </p:tgtEl>
                                      </p:cBhvr>
                                    </p:animEffect>
                                    <p:set>
                                      <p:cBhvr>
                                        <p:cTn id="12" dur="1" fill="hold">
                                          <p:stCondLst>
                                            <p:cond delay="499"/>
                                          </p:stCondLst>
                                        </p:cTn>
                                        <p:tgtEl>
                                          <p:spTgt spid="84993"/>
                                        </p:tgtEl>
                                        <p:attrNameLst>
                                          <p:attrName>style.visibility</p:attrName>
                                        </p:attrNameLst>
                                      </p:cBhvr>
                                      <p:to>
                                        <p:strVal val="hidden"/>
                                      </p:to>
                                    </p:set>
                                  </p:childTnLst>
                                </p:cTn>
                              </p:par>
                              <p:par>
                                <p:cTn id="13" presetID="4"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3" grpId="0"/>
      <p:bldP spid="8499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irc_mi" descr="anh-sinh10-1">
            <a:hlinkClick r:id="rId2"/>
            <a:extLst>
              <a:ext uri="{FF2B5EF4-FFF2-40B4-BE49-F238E27FC236}">
                <a16:creationId xmlns:a16="http://schemas.microsoft.com/office/drawing/2014/main" xmlns="" id="{9DAF044C-BF70-4415-9F87-2FAE54D37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249" y="1345558"/>
            <a:ext cx="8459440" cy="386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
            <a:extLst>
              <a:ext uri="{FF2B5EF4-FFF2-40B4-BE49-F238E27FC236}">
                <a16:creationId xmlns:a16="http://schemas.microsoft.com/office/drawing/2014/main" xmlns="" id="{792F74E3-54D1-4A9D-9450-77B8A5065502}"/>
              </a:ext>
            </a:extLst>
          </p:cNvPr>
          <p:cNvSpPr>
            <a:spLocks noChangeArrowheads="1"/>
          </p:cNvSpPr>
          <p:nvPr/>
        </p:nvSpPr>
        <p:spPr bwMode="auto">
          <a:xfrm>
            <a:off x="1904312" y="856561"/>
            <a:ext cx="8001414" cy="49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5170" tIns="47585" rIns="95170" bIns="47585"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en-US" sz="2500">
                <a:cs typeface="Times New Roman" panose="02020603050405020304" pitchFamily="18" charset="0"/>
              </a:rPr>
              <a:t>Tìm các chuỗi thức ăn có trong lưới thức ăn sau?</a:t>
            </a:r>
            <a:endParaRPr lang="nl-NL" altLang="en-US" sz="25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a:extLst>
              <a:ext uri="{FF2B5EF4-FFF2-40B4-BE49-F238E27FC236}">
                <a16:creationId xmlns:a16="http://schemas.microsoft.com/office/drawing/2014/main" xmlns="" id="{0E278AC7-CF22-4BB6-BB68-46FF6B0A13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spcBef>
                <a:spcPct val="0"/>
              </a:spcBef>
              <a:buFontTx/>
              <a:buNone/>
            </a:pPr>
            <a:fld id="{F0CB7967-B0C1-404B-A404-6D123B0571D4}" type="slidenum">
              <a:rPr lang="en-US" altLang="en-US" sz="1400">
                <a:latin typeface="Arial" panose="020B0604020202020204" pitchFamily="34" charset="0"/>
              </a:rPr>
              <a:pPr>
                <a:spcBef>
                  <a:spcPct val="0"/>
                </a:spcBef>
                <a:buFontTx/>
                <a:buNone/>
              </a:pPr>
              <a:t>13</a:t>
            </a:fld>
            <a:endParaRPr lang="en-US" altLang="en-US" sz="1400">
              <a:latin typeface="Arial" panose="020B0604020202020204" pitchFamily="34" charset="0"/>
            </a:endParaRPr>
          </a:p>
        </p:txBody>
      </p:sp>
      <p:sp>
        <p:nvSpPr>
          <p:cNvPr id="61444" name="TextBox 9">
            <a:extLst>
              <a:ext uri="{FF2B5EF4-FFF2-40B4-BE49-F238E27FC236}">
                <a16:creationId xmlns:a16="http://schemas.microsoft.com/office/drawing/2014/main" xmlns="" id="{49ED74ED-28A5-4227-AFC5-33467420A250}"/>
              </a:ext>
            </a:extLst>
          </p:cNvPr>
          <p:cNvSpPr txBox="1">
            <a:spLocks noChangeArrowheads="1"/>
          </p:cNvSpPr>
          <p:nvPr/>
        </p:nvSpPr>
        <p:spPr bwMode="auto">
          <a:xfrm>
            <a:off x="1828800" y="1905002"/>
            <a:ext cx="856615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a:lnSpc>
                <a:spcPct val="115000"/>
              </a:lnSpc>
              <a:spcBef>
                <a:spcPct val="0"/>
              </a:spcBef>
              <a:spcAft>
                <a:spcPts val="1000"/>
              </a:spcAft>
              <a:buNone/>
            </a:pPr>
            <a:r>
              <a:rPr lang="en-US" altLang="en-US" sz="2800" u="sng" dirty="0" err="1">
                <a:solidFill>
                  <a:srgbClr val="0000FF"/>
                </a:solidFill>
                <a:cs typeface="Times New Roman" panose="02020603050405020304" pitchFamily="18" charset="0"/>
              </a:rPr>
              <a:t>Câu</a:t>
            </a:r>
            <a:r>
              <a:rPr lang="en-US" altLang="en-US" sz="2800" u="sng" dirty="0">
                <a:solidFill>
                  <a:srgbClr val="0000FF"/>
                </a:solidFill>
                <a:cs typeface="Times New Roman" panose="02020603050405020304" pitchFamily="18" charset="0"/>
              </a:rPr>
              <a:t> 1</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Dòng</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năng</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lượng</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trong</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chuỗi</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thức</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ăn</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năng</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lượng</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khởi</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đầu</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trong</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sinh</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giới</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được</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lấy</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từ</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đâu</a:t>
            </a:r>
            <a:r>
              <a:rPr lang="en-US" altLang="en-US" sz="2800" dirty="0">
                <a:solidFill>
                  <a:srgbClr val="0000FF"/>
                </a:solidFill>
                <a:cs typeface="Times New Roman" panose="02020603050405020304" pitchFamily="18" charset="0"/>
              </a:rPr>
              <a:t>?</a:t>
            </a:r>
            <a:endParaRPr lang="en-GB" altLang="en-US"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spcAft>
                <a:spcPts val="1000"/>
              </a:spcAft>
              <a:buFontTx/>
              <a:buAutoNum type="alphaUcPeriod"/>
            </a:pPr>
            <a:r>
              <a:rPr lang="en-US" altLang="en-US" sz="2800" dirty="0">
                <a:cs typeface="Times New Roman" panose="02020603050405020304" pitchFamily="18" charset="0"/>
              </a:rPr>
              <a:t> </a:t>
            </a:r>
            <a:r>
              <a:rPr lang="en-US" altLang="en-US" sz="2800" dirty="0" err="1">
                <a:cs typeface="Times New Roman" panose="02020603050405020304" pitchFamily="18" charset="0"/>
              </a:rPr>
              <a:t>Từ</a:t>
            </a:r>
            <a:r>
              <a:rPr lang="en-US" altLang="en-US" sz="2800" dirty="0">
                <a:cs typeface="Times New Roman" panose="02020603050405020304" pitchFamily="18" charset="0"/>
              </a:rPr>
              <a:t> </a:t>
            </a:r>
            <a:r>
              <a:rPr lang="en-US" altLang="en-US" sz="2800" dirty="0" err="1">
                <a:cs typeface="Times New Roman" panose="02020603050405020304" pitchFamily="18" charset="0"/>
              </a:rPr>
              <a:t>môi</a:t>
            </a:r>
            <a:r>
              <a:rPr lang="en-US" altLang="en-US" sz="2800" dirty="0">
                <a:cs typeface="Times New Roman" panose="02020603050405020304" pitchFamily="18" charset="0"/>
              </a:rPr>
              <a:t> </a:t>
            </a:r>
            <a:r>
              <a:rPr lang="en-US" altLang="en-US" sz="2800" dirty="0" err="1">
                <a:cs typeface="Times New Roman" panose="02020603050405020304" pitchFamily="18" charset="0"/>
              </a:rPr>
              <a:t>trường</a:t>
            </a:r>
            <a:r>
              <a:rPr lang="en-US" altLang="en-US" sz="2800" dirty="0">
                <a:cs typeface="Times New Roman" panose="02020603050405020304" pitchFamily="18" charset="0"/>
              </a:rPr>
              <a:t> </a:t>
            </a:r>
            <a:r>
              <a:rPr lang="en-US" altLang="en-US" sz="2800" dirty="0" err="1">
                <a:cs typeface="Times New Roman" panose="02020603050405020304" pitchFamily="18" charset="0"/>
              </a:rPr>
              <a:t>không</a:t>
            </a:r>
            <a:r>
              <a:rPr lang="en-US" altLang="en-US" sz="2800" dirty="0">
                <a:cs typeface="Times New Roman" panose="02020603050405020304" pitchFamily="18" charset="0"/>
              </a:rPr>
              <a:t> </a:t>
            </a:r>
            <a:r>
              <a:rPr lang="en-US" altLang="en-US" sz="2800" dirty="0" err="1">
                <a:cs typeface="Times New Roman" panose="02020603050405020304" pitchFamily="18" charset="0"/>
              </a:rPr>
              <a:t>khí</a:t>
            </a:r>
            <a:r>
              <a:rPr lang="en-US" altLang="en-US" sz="2800" dirty="0">
                <a:cs typeface="Times New Roman" panose="02020603050405020304" pitchFamily="18" charset="0"/>
              </a:rPr>
              <a:t>		</a:t>
            </a:r>
          </a:p>
          <a:p>
            <a:pPr algn="just">
              <a:lnSpc>
                <a:spcPct val="115000"/>
              </a:lnSpc>
              <a:spcBef>
                <a:spcPct val="0"/>
              </a:spcBef>
              <a:spcAft>
                <a:spcPts val="1000"/>
              </a:spcAft>
              <a:buFontTx/>
              <a:buAutoNum type="alphaUcPeriod"/>
            </a:pPr>
            <a:r>
              <a:rPr lang="en-US" altLang="en-US" sz="2800" dirty="0">
                <a:cs typeface="Times New Roman" panose="02020603050405020304" pitchFamily="18" charset="0"/>
              </a:rPr>
              <a:t> </a:t>
            </a:r>
            <a:r>
              <a:rPr lang="en-US" altLang="en-US" sz="2800" dirty="0" err="1">
                <a:cs typeface="Times New Roman" panose="02020603050405020304" pitchFamily="18" charset="0"/>
              </a:rPr>
              <a:t>Từ</a:t>
            </a:r>
            <a:r>
              <a:rPr lang="en-US" altLang="en-US" sz="2800" dirty="0">
                <a:cs typeface="Times New Roman" panose="02020603050405020304" pitchFamily="18" charset="0"/>
              </a:rPr>
              <a:t> </a:t>
            </a:r>
            <a:r>
              <a:rPr lang="en-US" altLang="en-US" sz="2800" dirty="0" err="1">
                <a:cs typeface="Times New Roman" panose="02020603050405020304" pitchFamily="18" charset="0"/>
              </a:rPr>
              <a:t>nước</a:t>
            </a:r>
            <a:endParaRPr lang="en-GB" altLang="en-US" sz="2000"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sz="2800" dirty="0">
                <a:cs typeface="Times New Roman" panose="02020603050405020304" pitchFamily="18" charset="0"/>
              </a:rPr>
              <a:t>C. </a:t>
            </a:r>
            <a:r>
              <a:rPr lang="en-US" altLang="en-US" sz="2800" dirty="0" err="1">
                <a:cs typeface="Times New Roman" panose="02020603050405020304" pitchFamily="18" charset="0"/>
              </a:rPr>
              <a:t>Từ</a:t>
            </a:r>
            <a:r>
              <a:rPr lang="en-US" altLang="en-US" sz="2800" dirty="0">
                <a:cs typeface="Times New Roman" panose="02020603050405020304" pitchFamily="18" charset="0"/>
              </a:rPr>
              <a:t> </a:t>
            </a:r>
            <a:r>
              <a:rPr lang="en-US" altLang="en-US" sz="2800" dirty="0" err="1">
                <a:cs typeface="Times New Roman" panose="02020603050405020304" pitchFamily="18" charset="0"/>
              </a:rPr>
              <a:t>chất</a:t>
            </a:r>
            <a:r>
              <a:rPr lang="en-US" altLang="en-US" sz="2800" dirty="0">
                <a:cs typeface="Times New Roman" panose="02020603050405020304" pitchFamily="18" charset="0"/>
              </a:rPr>
              <a:t> </a:t>
            </a:r>
            <a:r>
              <a:rPr lang="en-US" altLang="en-US" sz="2800" dirty="0" err="1">
                <a:cs typeface="Times New Roman" panose="02020603050405020304" pitchFamily="18" charset="0"/>
              </a:rPr>
              <a:t>dinh</a:t>
            </a:r>
            <a:r>
              <a:rPr lang="en-US" altLang="en-US" sz="2800" dirty="0">
                <a:cs typeface="Times New Roman" panose="02020603050405020304" pitchFamily="18" charset="0"/>
              </a:rPr>
              <a:t> </a:t>
            </a:r>
            <a:r>
              <a:rPr lang="en-US" altLang="en-US" sz="2800" dirty="0" err="1">
                <a:cs typeface="Times New Roman" panose="02020603050405020304" pitchFamily="18" charset="0"/>
              </a:rPr>
              <a:t>dưỡng</a:t>
            </a:r>
            <a:r>
              <a:rPr lang="en-US" altLang="en-US" sz="2800" dirty="0">
                <a:cs typeface="Times New Roman" panose="02020603050405020304" pitchFamily="18" charset="0"/>
              </a:rPr>
              <a:t> </a:t>
            </a:r>
            <a:r>
              <a:rPr lang="en-US" altLang="en-US" sz="2800" dirty="0" err="1">
                <a:cs typeface="Times New Roman" panose="02020603050405020304" pitchFamily="18" charset="0"/>
              </a:rPr>
              <a:t>trong</a:t>
            </a:r>
            <a:r>
              <a:rPr lang="en-US" altLang="en-US" sz="2800" dirty="0">
                <a:cs typeface="Times New Roman" panose="02020603050405020304" pitchFamily="18" charset="0"/>
              </a:rPr>
              <a:t> </a:t>
            </a:r>
            <a:r>
              <a:rPr lang="en-US" altLang="en-US" sz="2800" dirty="0" err="1">
                <a:cs typeface="Times New Roman" panose="02020603050405020304" pitchFamily="18" charset="0"/>
              </a:rPr>
              <a:t>đất</a:t>
            </a:r>
            <a:r>
              <a:rPr lang="en-US" altLang="en-US" sz="2800" dirty="0">
                <a:cs typeface="Times New Roman" panose="02020603050405020304" pitchFamily="18" charset="0"/>
              </a:rPr>
              <a:t>		</a:t>
            </a:r>
          </a:p>
          <a:p>
            <a:pPr algn="just">
              <a:lnSpc>
                <a:spcPct val="115000"/>
              </a:lnSpc>
              <a:spcBef>
                <a:spcPct val="0"/>
              </a:spcBef>
              <a:spcAft>
                <a:spcPts val="1000"/>
              </a:spcAft>
              <a:buNone/>
            </a:pPr>
            <a:r>
              <a:rPr lang="en-US" altLang="en-US" sz="2800" dirty="0">
                <a:cs typeface="Times New Roman" panose="02020603050405020304" pitchFamily="18" charset="0"/>
              </a:rPr>
              <a:t>D. </a:t>
            </a:r>
            <a:r>
              <a:rPr lang="en-US" altLang="en-US" sz="2800" dirty="0" err="1">
                <a:cs typeface="Times New Roman" panose="02020603050405020304" pitchFamily="18" charset="0"/>
              </a:rPr>
              <a:t>Từ</a:t>
            </a:r>
            <a:r>
              <a:rPr lang="en-US" altLang="en-US" sz="2800" dirty="0">
                <a:cs typeface="Times New Roman" panose="02020603050405020304" pitchFamily="18" charset="0"/>
              </a:rPr>
              <a:t> </a:t>
            </a:r>
            <a:r>
              <a:rPr lang="en-US" altLang="en-US" sz="2800" dirty="0" err="1">
                <a:cs typeface="Times New Roman" panose="02020603050405020304" pitchFamily="18" charset="0"/>
              </a:rPr>
              <a:t>năng</a:t>
            </a:r>
            <a:r>
              <a:rPr lang="en-US" altLang="en-US" sz="2800" dirty="0">
                <a:cs typeface="Times New Roman" panose="02020603050405020304" pitchFamily="18" charset="0"/>
              </a:rPr>
              <a:t> </a:t>
            </a:r>
            <a:r>
              <a:rPr lang="en-US" altLang="en-US" sz="2800" dirty="0" err="1">
                <a:cs typeface="Times New Roman" panose="02020603050405020304" pitchFamily="18" charset="0"/>
              </a:rPr>
              <a:t>lượng</a:t>
            </a:r>
            <a:r>
              <a:rPr lang="en-US" altLang="en-US" sz="2800" dirty="0">
                <a:cs typeface="Times New Roman" panose="02020603050405020304" pitchFamily="18" charset="0"/>
              </a:rPr>
              <a:t> </a:t>
            </a:r>
            <a:r>
              <a:rPr lang="en-US" altLang="en-US" sz="2800" dirty="0" err="1">
                <a:cs typeface="Times New Roman" panose="02020603050405020304" pitchFamily="18" charset="0"/>
              </a:rPr>
              <a:t>mặt</a:t>
            </a:r>
            <a:r>
              <a:rPr lang="en-US" altLang="en-US" sz="2800" dirty="0">
                <a:cs typeface="Times New Roman" panose="02020603050405020304" pitchFamily="18" charset="0"/>
              </a:rPr>
              <a:t> </a:t>
            </a:r>
            <a:r>
              <a:rPr lang="en-US" altLang="en-US" sz="2800" dirty="0" err="1">
                <a:cs typeface="Times New Roman" panose="02020603050405020304" pitchFamily="18" charset="0"/>
              </a:rPr>
              <a:t>trời</a:t>
            </a:r>
            <a:endParaRPr lang="en-GB" altLang="en-US" sz="2000" dirty="0">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xmlns="" id="{812BCD9D-DB98-4E96-823E-30012D9D13F5}"/>
              </a:ext>
            </a:extLst>
          </p:cNvPr>
          <p:cNvSpPr/>
          <p:nvPr/>
        </p:nvSpPr>
        <p:spPr>
          <a:xfrm>
            <a:off x="1790700" y="4953000"/>
            <a:ext cx="457200" cy="4000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 name="AutoShape 4">
            <a:extLst>
              <a:ext uri="{FF2B5EF4-FFF2-40B4-BE49-F238E27FC236}">
                <a16:creationId xmlns:a16="http://schemas.microsoft.com/office/drawing/2014/main" xmlns="" id="{8CE6ED02-5762-4FD5-B074-2B313DE493A4}"/>
              </a:ext>
            </a:extLst>
          </p:cNvPr>
          <p:cNvSpPr>
            <a:spLocks noChangeArrowheads="1"/>
          </p:cNvSpPr>
          <p:nvPr/>
        </p:nvSpPr>
        <p:spPr bwMode="auto">
          <a:xfrm>
            <a:off x="2871788" y="135466"/>
            <a:ext cx="6629400" cy="974726"/>
          </a:xfrm>
          <a:prstGeom prst="horizont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b="1">
                <a:latin typeface="Times New Roman" panose="02020603050405020304" pitchFamily="18" charset="0"/>
              </a:rPr>
              <a:t>BÀI TẬP KIỂM TRA, ĐÁNH GIÁ</a:t>
            </a:r>
          </a:p>
        </p:txBody>
      </p:sp>
      <p:sp>
        <p:nvSpPr>
          <p:cNvPr id="8" name="TextBox 7">
            <a:extLst>
              <a:ext uri="{FF2B5EF4-FFF2-40B4-BE49-F238E27FC236}">
                <a16:creationId xmlns:a16="http://schemas.microsoft.com/office/drawing/2014/main" xmlns="" id="{F0ED7CE7-7AA1-4733-A373-B0ED00B6623B}"/>
              </a:ext>
            </a:extLst>
          </p:cNvPr>
          <p:cNvSpPr txBox="1"/>
          <p:nvPr/>
        </p:nvSpPr>
        <p:spPr>
          <a:xfrm>
            <a:off x="2019300" y="1213505"/>
            <a:ext cx="5791200" cy="523220"/>
          </a:xfrm>
          <a:prstGeom prst="rect">
            <a:avLst/>
          </a:prstGeom>
          <a:noFill/>
        </p:spPr>
        <p:txBody>
          <a:bodyPr wrap="square">
            <a:spAutoFit/>
          </a:bodyPr>
          <a:lstStyle/>
          <a:p>
            <a:pPr eaLnBrk="1" hangingPunct="1">
              <a:spcBef>
                <a:spcPct val="0"/>
              </a:spcBef>
              <a:buClrTx/>
              <a:buFontTx/>
              <a:buNone/>
            </a:pPr>
            <a:r>
              <a:rPr lang="en-US" altLang="en-US" sz="2800" b="1" dirty="0">
                <a:solidFill>
                  <a:srgbClr val="FF0000"/>
                </a:solidFill>
                <a:latin typeface="Times New Roman" panose="02020603050405020304" pitchFamily="18" charset="0"/>
              </a:rPr>
              <a:t>CHỌN CÂU TRẢ LỜI ĐÚNG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9">
            <a:extLst>
              <a:ext uri="{FF2B5EF4-FFF2-40B4-BE49-F238E27FC236}">
                <a16:creationId xmlns:a16="http://schemas.microsoft.com/office/drawing/2014/main" xmlns="" id="{02B098C2-E061-4827-8A73-4399BB9FB982}"/>
              </a:ext>
            </a:extLst>
          </p:cNvPr>
          <p:cNvSpPr>
            <a:spLocks noChangeArrowheads="1"/>
          </p:cNvSpPr>
          <p:nvPr/>
        </p:nvSpPr>
        <p:spPr bwMode="auto">
          <a:xfrm>
            <a:off x="2057400" y="1436158"/>
            <a:ext cx="7543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u="sng" dirty="0" err="1">
                <a:solidFill>
                  <a:srgbClr val="0000FF"/>
                </a:solidFill>
                <a:cs typeface="Times New Roman" panose="02020603050405020304" pitchFamily="18" charset="0"/>
              </a:rPr>
              <a:t>Câu</a:t>
            </a:r>
            <a:r>
              <a:rPr lang="en-US" altLang="en-US" u="sng" dirty="0">
                <a:solidFill>
                  <a:srgbClr val="0000FF"/>
                </a:solidFill>
                <a:cs typeface="Times New Roman" panose="02020603050405020304" pitchFamily="18" charset="0"/>
              </a:rPr>
              <a:t> 2</a:t>
            </a:r>
            <a:r>
              <a:rPr lang="en-US" altLang="en-US" dirty="0">
                <a:solidFill>
                  <a:srgbClr val="0000FF"/>
                </a:solidFill>
                <a:cs typeface="Times New Roman" panose="02020603050405020304" pitchFamily="18" charset="0"/>
              </a:rPr>
              <a:t>: Khi </a:t>
            </a:r>
            <a:r>
              <a:rPr lang="en-US" altLang="en-US" dirty="0" err="1">
                <a:solidFill>
                  <a:srgbClr val="0000FF"/>
                </a:solidFill>
                <a:cs typeface="Times New Roman" panose="02020603050405020304" pitchFamily="18" charset="0"/>
              </a:rPr>
              <a:t>một</a:t>
            </a:r>
            <a:r>
              <a:rPr lang="en-US" altLang="en-US" dirty="0">
                <a:solidFill>
                  <a:srgbClr val="0000FF"/>
                </a:solidFill>
                <a:cs typeface="Times New Roman" panose="02020603050405020304" pitchFamily="18" charset="0"/>
              </a:rPr>
              <a:t> con </a:t>
            </a:r>
            <a:r>
              <a:rPr lang="en-US" altLang="en-US" dirty="0" err="1">
                <a:solidFill>
                  <a:srgbClr val="0000FF"/>
                </a:solidFill>
                <a:cs typeface="Times New Roman" panose="02020603050405020304" pitchFamily="18" charset="0"/>
              </a:rPr>
              <a:t>Cáo</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ăn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thịt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một</a:t>
            </a:r>
            <a:r>
              <a:rPr lang="en-US" altLang="en-US" dirty="0">
                <a:solidFill>
                  <a:srgbClr val="0000FF"/>
                </a:solidFill>
                <a:cs typeface="Times New Roman" panose="02020603050405020304" pitchFamily="18" charset="0"/>
              </a:rPr>
              <a:t> con </a:t>
            </a:r>
            <a:r>
              <a:rPr lang="en-US" altLang="en-US" dirty="0" err="1">
                <a:solidFill>
                  <a:srgbClr val="0000FF"/>
                </a:solidFill>
                <a:cs typeface="Times New Roman" panose="02020603050405020304" pitchFamily="18" charset="0"/>
              </a:rPr>
              <a:t>Thỏ</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khi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đó</a:t>
            </a:r>
            <a:r>
              <a:rPr lang="en-US" altLang="en-US" dirty="0">
                <a:solidFill>
                  <a:srgbClr val="0000FF"/>
                </a:solidFill>
                <a:cs typeface="Times New Roman" panose="02020603050405020304" pitchFamily="18" charset="0"/>
              </a:rPr>
              <a:t> </a:t>
            </a:r>
          </a:p>
          <a:p>
            <a:pPr eaLnBrk="1" hangingPunct="1">
              <a:spcBef>
                <a:spcPct val="0"/>
              </a:spcBef>
              <a:buFontTx/>
              <a:buNone/>
            </a:pPr>
            <a:r>
              <a:rPr lang="en-US" altLang="en-US" dirty="0">
                <a:solidFill>
                  <a:srgbClr val="0000FF"/>
                </a:solidFill>
                <a:cs typeface="Times New Roman" panose="02020603050405020304" pitchFamily="18" charset="0"/>
              </a:rPr>
              <a:t>            con </a:t>
            </a:r>
            <a:r>
              <a:rPr lang="en-US" altLang="en-US" dirty="0" err="1">
                <a:solidFill>
                  <a:srgbClr val="0000FF"/>
                </a:solidFill>
                <a:cs typeface="Times New Roman" panose="02020603050405020304" pitchFamily="18" charset="0"/>
              </a:rPr>
              <a:t>Cáo</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gọi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là</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gì</a:t>
            </a:r>
            <a:r>
              <a:rPr lang="en-US" altLang="en-US" dirty="0">
                <a:solidFill>
                  <a:srgbClr val="0000FF"/>
                </a:solidFill>
                <a:cs typeface="Times New Roman" panose="02020603050405020304" pitchFamily="18" charset="0"/>
              </a:rPr>
              <a:t>?</a:t>
            </a:r>
          </a:p>
          <a:p>
            <a:pPr eaLnBrk="1" hangingPunct="1">
              <a:spcBef>
                <a:spcPct val="0"/>
              </a:spcBef>
              <a:buFontTx/>
              <a:buNone/>
            </a:pPr>
            <a:endParaRPr lang="en-US" altLang="en-US" sz="1050" dirty="0">
              <a:solidFill>
                <a:srgbClr val="FF0000"/>
              </a:solidFill>
            </a:endParaRPr>
          </a:p>
          <a:p>
            <a:pPr eaLnBrk="1" hangingPunct="1">
              <a:spcBef>
                <a:spcPct val="0"/>
              </a:spcBef>
              <a:buFontTx/>
              <a:buNone/>
            </a:pPr>
            <a:r>
              <a:rPr lang="en-US" altLang="en-US" dirty="0"/>
              <a:t>A.    </a:t>
            </a:r>
            <a:r>
              <a:rPr lang="en-US" altLang="en-US" dirty="0" err="1"/>
              <a:t>Sinh</a:t>
            </a:r>
            <a:r>
              <a:rPr lang="en-US" altLang="en-US" dirty="0"/>
              <a:t> </a:t>
            </a:r>
            <a:r>
              <a:rPr lang="en-US" altLang="en-US" dirty="0" err="1"/>
              <a:t>vật</a:t>
            </a:r>
            <a:r>
              <a:rPr lang="en-US" altLang="en-US" dirty="0"/>
              <a:t> </a:t>
            </a:r>
            <a:r>
              <a:rPr lang="en-US" altLang="en-US" dirty="0" err="1"/>
              <a:t>sản</a:t>
            </a:r>
            <a:r>
              <a:rPr lang="en-US" altLang="en-US" dirty="0"/>
              <a:t> </a:t>
            </a:r>
            <a:r>
              <a:rPr lang="en-US" altLang="en-US" dirty="0" err="1"/>
              <a:t>xuất</a:t>
            </a:r>
            <a:r>
              <a:rPr lang="en-US" altLang="en-US" dirty="0"/>
              <a:t>.</a:t>
            </a:r>
          </a:p>
          <a:p>
            <a:pPr eaLnBrk="1" hangingPunct="1">
              <a:spcBef>
                <a:spcPct val="0"/>
              </a:spcBef>
              <a:buFontTx/>
              <a:buNone/>
            </a:pPr>
            <a:r>
              <a:rPr lang="en-US" altLang="en-US" dirty="0"/>
              <a:t>B.    </a:t>
            </a:r>
            <a:r>
              <a:rPr lang="en-US" altLang="en-US" dirty="0" err="1"/>
              <a:t>Sinh</a:t>
            </a:r>
            <a:r>
              <a:rPr lang="en-US" altLang="en-US" dirty="0"/>
              <a:t> </a:t>
            </a:r>
            <a:r>
              <a:rPr lang="en-US" altLang="en-US" dirty="0" err="1"/>
              <a:t>vật</a:t>
            </a:r>
            <a:r>
              <a:rPr lang="en-US" altLang="en-US" dirty="0"/>
              <a:t> </a:t>
            </a:r>
            <a:r>
              <a:rPr lang="en-US" altLang="en-US" dirty="0" err="1"/>
              <a:t>tiêu</a:t>
            </a:r>
            <a:r>
              <a:rPr lang="en-US" altLang="en-US" dirty="0"/>
              <a:t> </a:t>
            </a:r>
            <a:r>
              <a:rPr lang="en-US" altLang="en-US" dirty="0" err="1"/>
              <a:t>thụ</a:t>
            </a:r>
            <a:r>
              <a:rPr lang="en-US" altLang="en-US" dirty="0"/>
              <a:t> </a:t>
            </a:r>
            <a:r>
              <a:rPr lang="en-US" altLang="en-US" dirty="0" err="1"/>
              <a:t>cấp</a:t>
            </a:r>
            <a:r>
              <a:rPr lang="en-US" altLang="en-US" dirty="0"/>
              <a:t> 1.</a:t>
            </a:r>
          </a:p>
          <a:p>
            <a:pPr eaLnBrk="1" hangingPunct="1">
              <a:spcBef>
                <a:spcPct val="0"/>
              </a:spcBef>
              <a:buFontTx/>
              <a:buNone/>
            </a:pPr>
            <a:r>
              <a:rPr lang="en-US" altLang="en-US" dirty="0"/>
              <a:t>C.    </a:t>
            </a:r>
            <a:r>
              <a:rPr lang="en-US" altLang="en-US" dirty="0" err="1"/>
              <a:t>Sinh</a:t>
            </a:r>
            <a:r>
              <a:rPr lang="en-US" altLang="en-US" dirty="0"/>
              <a:t> </a:t>
            </a:r>
            <a:r>
              <a:rPr lang="en-US" altLang="en-US" dirty="0" err="1"/>
              <a:t>vật</a:t>
            </a:r>
            <a:r>
              <a:rPr lang="en-US" altLang="en-US" dirty="0"/>
              <a:t> </a:t>
            </a:r>
            <a:r>
              <a:rPr lang="en-US" altLang="en-US" dirty="0" err="1"/>
              <a:t>tiêu</a:t>
            </a:r>
            <a:r>
              <a:rPr lang="en-US" altLang="en-US" dirty="0"/>
              <a:t> </a:t>
            </a:r>
            <a:r>
              <a:rPr lang="en-US" altLang="en-US" dirty="0" err="1"/>
              <a:t>thụ</a:t>
            </a:r>
            <a:r>
              <a:rPr lang="en-US" altLang="en-US" dirty="0"/>
              <a:t> </a:t>
            </a:r>
            <a:r>
              <a:rPr lang="en-US" altLang="en-US" dirty="0" err="1"/>
              <a:t>cấp</a:t>
            </a:r>
            <a:r>
              <a:rPr lang="en-US" altLang="en-US" dirty="0"/>
              <a:t> 2.</a:t>
            </a:r>
          </a:p>
          <a:p>
            <a:pPr eaLnBrk="1" hangingPunct="1">
              <a:spcBef>
                <a:spcPct val="0"/>
              </a:spcBef>
              <a:buFontTx/>
              <a:buNone/>
            </a:pPr>
            <a:r>
              <a:rPr lang="en-US" altLang="en-US" dirty="0"/>
              <a:t>D.    </a:t>
            </a:r>
            <a:r>
              <a:rPr lang="en-US" altLang="en-US" dirty="0" err="1"/>
              <a:t>Sinh</a:t>
            </a:r>
            <a:r>
              <a:rPr lang="en-US" altLang="en-US" dirty="0"/>
              <a:t> </a:t>
            </a:r>
            <a:r>
              <a:rPr lang="en-US" altLang="en-US" dirty="0" err="1"/>
              <a:t>vật</a:t>
            </a:r>
            <a:r>
              <a:rPr lang="en-US" altLang="en-US" dirty="0"/>
              <a:t> </a:t>
            </a:r>
            <a:r>
              <a:rPr lang="en-US" altLang="en-US" dirty="0" err="1"/>
              <a:t>phân</a:t>
            </a:r>
            <a:r>
              <a:rPr lang="en-US" altLang="en-US" dirty="0"/>
              <a:t> </a:t>
            </a:r>
            <a:r>
              <a:rPr lang="en-US" altLang="en-US" dirty="0" err="1"/>
              <a:t>giải</a:t>
            </a:r>
            <a:r>
              <a:rPr lang="en-US" altLang="en-US" dirty="0"/>
              <a:t>.</a:t>
            </a:r>
          </a:p>
        </p:txBody>
      </p:sp>
      <p:sp>
        <p:nvSpPr>
          <p:cNvPr id="5" name="Oval 4">
            <a:extLst>
              <a:ext uri="{FF2B5EF4-FFF2-40B4-BE49-F238E27FC236}">
                <a16:creationId xmlns:a16="http://schemas.microsoft.com/office/drawing/2014/main" xmlns="" id="{DA3120F1-9333-4F25-B233-BF1E365A43F8}"/>
              </a:ext>
            </a:extLst>
          </p:cNvPr>
          <p:cNvSpPr/>
          <p:nvPr/>
        </p:nvSpPr>
        <p:spPr>
          <a:xfrm>
            <a:off x="2116667" y="3352800"/>
            <a:ext cx="457200" cy="4000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a:extLst>
              <a:ext uri="{FF2B5EF4-FFF2-40B4-BE49-F238E27FC236}">
                <a16:creationId xmlns:a16="http://schemas.microsoft.com/office/drawing/2014/main" xmlns="" id="{AC8F21B5-747F-4499-A32A-FAC5FF82460C}"/>
              </a:ext>
            </a:extLst>
          </p:cNvPr>
          <p:cNvSpPr>
            <a:spLocks noChangeArrowheads="1"/>
          </p:cNvSpPr>
          <p:nvPr/>
        </p:nvSpPr>
        <p:spPr bwMode="auto">
          <a:xfrm>
            <a:off x="1752600" y="1127657"/>
            <a:ext cx="8651876" cy="339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a:lnSpc>
                <a:spcPct val="115000"/>
              </a:lnSpc>
              <a:spcAft>
                <a:spcPts val="1000"/>
              </a:spcAft>
              <a:buNone/>
            </a:pPr>
            <a:r>
              <a:rPr lang="en-US" altLang="en-US" sz="2800" u="sng" dirty="0" err="1">
                <a:solidFill>
                  <a:srgbClr val="0000FF"/>
                </a:solidFill>
                <a:cs typeface="Times New Roman" panose="02020603050405020304" pitchFamily="18" charset="0"/>
              </a:rPr>
              <a:t>Câu</a:t>
            </a:r>
            <a:r>
              <a:rPr lang="en-US" altLang="en-US" sz="2800" u="sng" dirty="0">
                <a:solidFill>
                  <a:srgbClr val="0000FF"/>
                </a:solidFill>
                <a:cs typeface="Times New Roman" panose="02020603050405020304" pitchFamily="18" charset="0"/>
              </a:rPr>
              <a:t> </a:t>
            </a:r>
            <a:r>
              <a:rPr lang="en-US" altLang="en-US" sz="2800" dirty="0">
                <a:solidFill>
                  <a:srgbClr val="0000FF"/>
                </a:solidFill>
                <a:cs typeface="Times New Roman" panose="02020603050405020304" pitchFamily="18" charset="0"/>
              </a:rPr>
              <a:t>3: </a:t>
            </a:r>
            <a:r>
              <a:rPr lang="en-US" altLang="en-US" sz="2800" dirty="0" err="1">
                <a:solidFill>
                  <a:srgbClr val="0000FF"/>
                </a:solidFill>
                <a:cs typeface="Times New Roman" panose="02020603050405020304" pitchFamily="18" charset="0"/>
              </a:rPr>
              <a:t>Trong</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chuỗi</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thức</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ăn</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sau</a:t>
            </a:r>
            <a:r>
              <a:rPr lang="en-US" altLang="en-US" sz="2800" dirty="0">
                <a:solidFill>
                  <a:srgbClr val="0000FF"/>
                </a:solidFill>
                <a:cs typeface="Times New Roman" panose="02020603050405020304" pitchFamily="18" charset="0"/>
              </a:rPr>
              <a:t>: </a:t>
            </a:r>
            <a:endParaRPr lang="en-GB" altLang="en-US"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buNone/>
            </a:pPr>
            <a:r>
              <a:rPr lang="en-US" altLang="en-US" sz="2800" dirty="0">
                <a:cs typeface="Times New Roman" panose="02020603050405020304" pitchFamily="18" charset="0"/>
              </a:rPr>
              <a:t>       </a:t>
            </a:r>
            <a:r>
              <a:rPr lang="en-US" altLang="en-US" sz="2800" dirty="0" err="1">
                <a:solidFill>
                  <a:srgbClr val="0000FF"/>
                </a:solidFill>
                <a:cs typeface="Times New Roman" panose="02020603050405020304" pitchFamily="18" charset="0"/>
              </a:rPr>
              <a:t>Cây</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cỏ</a:t>
            </a:r>
            <a:r>
              <a:rPr lang="en-US" altLang="en-US" sz="2800" dirty="0">
                <a:solidFill>
                  <a:srgbClr val="0000FF"/>
                </a:solidFill>
                <a:cs typeface="Times New Roman" panose="02020603050405020304" pitchFamily="18" charset="0"/>
              </a:rPr>
              <a:t> </a:t>
            </a:r>
            <a:r>
              <a:rPr lang="en-US" altLang="en-US" sz="2800" dirty="0">
                <a:solidFill>
                  <a:srgbClr val="0000FF"/>
                </a:solidFill>
                <a:cs typeface="Times New Roman" panose="02020603050405020304" pitchFamily="18" charset="0"/>
                <a:sym typeface="Wingdings" panose="05000000000000000000" pitchFamily="2" charset="2"/>
              </a:rPr>
              <a:t></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Bọ</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rùa</a:t>
            </a:r>
            <a:r>
              <a:rPr lang="en-US" altLang="en-US" sz="2800" dirty="0">
                <a:solidFill>
                  <a:srgbClr val="0000FF"/>
                </a:solidFill>
                <a:cs typeface="Times New Roman" panose="02020603050405020304" pitchFamily="18" charset="0"/>
              </a:rPr>
              <a:t> </a:t>
            </a:r>
            <a:r>
              <a:rPr lang="en-US" altLang="en-US" sz="2800" dirty="0">
                <a:solidFill>
                  <a:srgbClr val="0000FF"/>
                </a:solidFill>
                <a:cs typeface="Times New Roman" panose="02020603050405020304" pitchFamily="18" charset="0"/>
                <a:sym typeface="Wingdings" panose="05000000000000000000" pitchFamily="2" charset="2"/>
              </a:rPr>
              <a:t></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Ếch</a:t>
            </a:r>
            <a:r>
              <a:rPr lang="en-US" altLang="en-US" sz="2800" dirty="0">
                <a:solidFill>
                  <a:srgbClr val="0000FF"/>
                </a:solidFill>
                <a:cs typeface="Times New Roman" panose="02020603050405020304" pitchFamily="18" charset="0"/>
              </a:rPr>
              <a:t> </a:t>
            </a:r>
            <a:r>
              <a:rPr lang="en-US" altLang="en-US" sz="2800" dirty="0">
                <a:solidFill>
                  <a:srgbClr val="0000FF"/>
                </a:solidFill>
                <a:cs typeface="Times New Roman" panose="02020603050405020304" pitchFamily="18" charset="0"/>
                <a:sym typeface="Wingdings" panose="05000000000000000000" pitchFamily="2" charset="2"/>
              </a:rPr>
              <a:t></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Rắn</a:t>
            </a:r>
            <a:r>
              <a:rPr lang="en-US" altLang="en-US" sz="2800" dirty="0">
                <a:solidFill>
                  <a:srgbClr val="0000FF"/>
                </a:solidFill>
                <a:cs typeface="Times New Roman" panose="02020603050405020304" pitchFamily="18" charset="0"/>
              </a:rPr>
              <a:t> </a:t>
            </a:r>
            <a:r>
              <a:rPr lang="en-US" altLang="en-US" sz="2800" dirty="0">
                <a:solidFill>
                  <a:srgbClr val="0000FF"/>
                </a:solidFill>
                <a:cs typeface="Times New Roman" panose="02020603050405020304" pitchFamily="18" charset="0"/>
                <a:sym typeface="Wingdings" panose="05000000000000000000" pitchFamily="2" charset="2"/>
              </a:rPr>
              <a:t></a:t>
            </a:r>
            <a:r>
              <a:rPr lang="en-US" altLang="en-US" sz="2800" dirty="0">
                <a:solidFill>
                  <a:srgbClr val="0000FF"/>
                </a:solidFill>
                <a:cs typeface="Times New Roman" panose="02020603050405020304" pitchFamily="18" charset="0"/>
              </a:rPr>
              <a:t> Vi </a:t>
            </a:r>
            <a:r>
              <a:rPr lang="en-US" altLang="en-US" sz="2800" dirty="0" err="1">
                <a:solidFill>
                  <a:srgbClr val="0000FF"/>
                </a:solidFill>
                <a:cs typeface="Times New Roman" panose="02020603050405020304" pitchFamily="18" charset="0"/>
              </a:rPr>
              <a:t>sinh</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vật</a:t>
            </a:r>
            <a:r>
              <a:rPr lang="en-US" altLang="en-US" sz="2800" dirty="0">
                <a:solidFill>
                  <a:srgbClr val="0000FF"/>
                </a:solidFill>
                <a:cs typeface="Times New Roman" panose="02020603050405020304" pitchFamily="18" charset="0"/>
              </a:rPr>
              <a:t>     </a:t>
            </a:r>
            <a:endParaRPr lang="en-GB" altLang="en-US" sz="2000" dirty="0">
              <a:solidFill>
                <a:srgbClr val="0000FF"/>
              </a:solidFill>
              <a:latin typeface="Calibri" panose="020F0502020204030204" pitchFamily="34" charset="0"/>
              <a:cs typeface="Calibri" panose="020F0502020204030204" pitchFamily="34" charset="0"/>
            </a:endParaRPr>
          </a:p>
          <a:p>
            <a:pPr algn="just">
              <a:lnSpc>
                <a:spcPct val="115000"/>
              </a:lnSpc>
              <a:spcAft>
                <a:spcPts val="1000"/>
              </a:spcAft>
              <a:buNone/>
            </a:pPr>
            <a:r>
              <a:rPr lang="en-US" altLang="en-US" sz="2800" dirty="0" err="1">
                <a:solidFill>
                  <a:srgbClr val="0000FF"/>
                </a:solidFill>
                <a:cs typeface="Times New Roman" panose="02020603050405020304" pitchFamily="18" charset="0"/>
              </a:rPr>
              <a:t>Thì</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rắn</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là</a:t>
            </a:r>
            <a:r>
              <a:rPr lang="en-US" altLang="en-US" sz="2800" dirty="0">
                <a:solidFill>
                  <a:srgbClr val="0000FF"/>
                </a:solidFill>
                <a:cs typeface="Times New Roman" panose="02020603050405020304" pitchFamily="18" charset="0"/>
              </a:rPr>
              <a:t>: </a:t>
            </a:r>
            <a:endParaRPr lang="en-GB" altLang="en-US" sz="2000" dirty="0">
              <a:solidFill>
                <a:srgbClr val="0000FF"/>
              </a:solidFill>
              <a:latin typeface="Calibri" panose="020F0502020204030204" pitchFamily="34" charset="0"/>
              <a:cs typeface="Calibri" panose="020F0502020204030204" pitchFamily="34" charset="0"/>
            </a:endParaRPr>
          </a:p>
          <a:p>
            <a:pPr algn="just">
              <a:lnSpc>
                <a:spcPct val="115000"/>
              </a:lnSpc>
              <a:spcAft>
                <a:spcPts val="1000"/>
              </a:spcAft>
              <a:buNone/>
            </a:pPr>
            <a:r>
              <a:rPr lang="en-US" altLang="en-US" sz="2800" dirty="0">
                <a:cs typeface="Times New Roman" panose="02020603050405020304" pitchFamily="18" charset="0"/>
              </a:rPr>
              <a:t>A. </a:t>
            </a:r>
            <a:r>
              <a:rPr lang="en-US" altLang="en-US" sz="2800" dirty="0" err="1">
                <a:cs typeface="Times New Roman" panose="02020603050405020304" pitchFamily="18" charset="0"/>
              </a:rPr>
              <a:t>Sinh</a:t>
            </a:r>
            <a:r>
              <a:rPr lang="en-US" altLang="en-US" sz="2800" dirty="0">
                <a:cs typeface="Times New Roman" panose="02020603050405020304" pitchFamily="18" charset="0"/>
              </a:rPr>
              <a:t> </a:t>
            </a:r>
            <a:r>
              <a:rPr lang="en-US" altLang="en-US" sz="2800" dirty="0" err="1">
                <a:cs typeface="Times New Roman" panose="02020603050405020304" pitchFamily="18" charset="0"/>
              </a:rPr>
              <a:t>vật</a:t>
            </a:r>
            <a:r>
              <a:rPr lang="en-US" altLang="en-US" sz="2800" dirty="0">
                <a:cs typeface="Times New Roman" panose="02020603050405020304" pitchFamily="18" charset="0"/>
              </a:rPr>
              <a:t> </a:t>
            </a:r>
            <a:r>
              <a:rPr lang="en-US" altLang="en-US" sz="2800" dirty="0" err="1">
                <a:cs typeface="Times New Roman" panose="02020603050405020304" pitchFamily="18" charset="0"/>
              </a:rPr>
              <a:t>sản</a:t>
            </a:r>
            <a:r>
              <a:rPr lang="en-US" altLang="en-US" sz="2800" dirty="0">
                <a:cs typeface="Times New Roman" panose="02020603050405020304" pitchFamily="18" charset="0"/>
              </a:rPr>
              <a:t> </a:t>
            </a:r>
            <a:r>
              <a:rPr lang="en-US" altLang="en-US" sz="2800" dirty="0" err="1">
                <a:cs typeface="Times New Roman" panose="02020603050405020304" pitchFamily="18" charset="0"/>
              </a:rPr>
              <a:t>xuất</a:t>
            </a:r>
            <a:r>
              <a:rPr lang="en-US" altLang="en-US" sz="2800" dirty="0">
                <a:cs typeface="Times New Roman" panose="02020603050405020304" pitchFamily="18" charset="0"/>
              </a:rPr>
              <a:t> 		B. </a:t>
            </a:r>
            <a:r>
              <a:rPr lang="en-US" altLang="en-US" sz="2800" dirty="0" err="1">
                <a:cs typeface="Times New Roman" panose="02020603050405020304" pitchFamily="18" charset="0"/>
              </a:rPr>
              <a:t>Sinh</a:t>
            </a:r>
            <a:r>
              <a:rPr lang="en-US" altLang="en-US" sz="2800" dirty="0">
                <a:cs typeface="Times New Roman" panose="02020603050405020304" pitchFamily="18" charset="0"/>
              </a:rPr>
              <a:t> </a:t>
            </a:r>
            <a:r>
              <a:rPr lang="en-US" altLang="en-US" sz="2800" dirty="0" err="1">
                <a:cs typeface="Times New Roman" panose="02020603050405020304" pitchFamily="18" charset="0"/>
              </a:rPr>
              <a:t>vật</a:t>
            </a:r>
            <a:r>
              <a:rPr lang="en-US" altLang="en-US" sz="2800" dirty="0">
                <a:cs typeface="Times New Roman" panose="02020603050405020304" pitchFamily="18" charset="0"/>
              </a:rPr>
              <a:t> </a:t>
            </a:r>
            <a:r>
              <a:rPr lang="en-US" altLang="en-US" sz="2800" dirty="0" err="1">
                <a:cs typeface="Times New Roman" panose="02020603050405020304" pitchFamily="18" charset="0"/>
              </a:rPr>
              <a:t>tiêu</a:t>
            </a:r>
            <a:r>
              <a:rPr lang="en-US" altLang="en-US" sz="2800" dirty="0">
                <a:cs typeface="Times New Roman" panose="02020603050405020304" pitchFamily="18" charset="0"/>
              </a:rPr>
              <a:t> </a:t>
            </a:r>
            <a:r>
              <a:rPr lang="en-US" altLang="en-US" sz="2800" dirty="0" err="1">
                <a:cs typeface="Times New Roman" panose="02020603050405020304" pitchFamily="18" charset="0"/>
              </a:rPr>
              <a:t>thụ</a:t>
            </a:r>
            <a:r>
              <a:rPr lang="en-US" altLang="en-US" sz="2800" dirty="0">
                <a:cs typeface="Times New Roman" panose="02020603050405020304" pitchFamily="18" charset="0"/>
              </a:rPr>
              <a:t> </a:t>
            </a:r>
            <a:r>
              <a:rPr lang="en-US" altLang="en-US" sz="2800" dirty="0" err="1">
                <a:cs typeface="Times New Roman" panose="02020603050405020304" pitchFamily="18" charset="0"/>
              </a:rPr>
              <a:t>cấp</a:t>
            </a:r>
            <a:r>
              <a:rPr lang="en-US" altLang="en-US" sz="2800" dirty="0">
                <a:cs typeface="Times New Roman" panose="02020603050405020304" pitchFamily="18" charset="0"/>
              </a:rPr>
              <a:t> 1</a:t>
            </a:r>
            <a:endParaRPr lang="en-GB" altLang="en-US" sz="2000" dirty="0">
              <a:latin typeface="Calibri" panose="020F0502020204030204" pitchFamily="34" charset="0"/>
              <a:cs typeface="Calibri" panose="020F0502020204030204" pitchFamily="34" charset="0"/>
            </a:endParaRPr>
          </a:p>
          <a:p>
            <a:pPr algn="just">
              <a:lnSpc>
                <a:spcPct val="115000"/>
              </a:lnSpc>
              <a:spcAft>
                <a:spcPts val="1000"/>
              </a:spcAft>
              <a:buNone/>
            </a:pPr>
            <a:r>
              <a:rPr lang="en-US" altLang="en-US" sz="2800" dirty="0">
                <a:cs typeface="Times New Roman" panose="02020603050405020304" pitchFamily="18" charset="0"/>
              </a:rPr>
              <a:t>C. </a:t>
            </a:r>
            <a:r>
              <a:rPr lang="en-US" altLang="en-US" sz="2800" dirty="0" err="1">
                <a:cs typeface="Times New Roman" panose="02020603050405020304" pitchFamily="18" charset="0"/>
              </a:rPr>
              <a:t>Sinh</a:t>
            </a:r>
            <a:r>
              <a:rPr lang="en-US" altLang="en-US" sz="2800" dirty="0">
                <a:cs typeface="Times New Roman" panose="02020603050405020304" pitchFamily="18" charset="0"/>
              </a:rPr>
              <a:t> </a:t>
            </a:r>
            <a:r>
              <a:rPr lang="en-US" altLang="en-US" sz="2800" dirty="0" err="1">
                <a:cs typeface="Times New Roman" panose="02020603050405020304" pitchFamily="18" charset="0"/>
              </a:rPr>
              <a:t>vật</a:t>
            </a:r>
            <a:r>
              <a:rPr lang="en-US" altLang="en-US" sz="2800" dirty="0">
                <a:cs typeface="Times New Roman" panose="02020603050405020304" pitchFamily="18" charset="0"/>
              </a:rPr>
              <a:t> </a:t>
            </a:r>
            <a:r>
              <a:rPr lang="en-US" altLang="en-US" sz="2800" dirty="0" err="1">
                <a:cs typeface="Times New Roman" panose="02020603050405020304" pitchFamily="18" charset="0"/>
              </a:rPr>
              <a:t>tiêu</a:t>
            </a:r>
            <a:r>
              <a:rPr lang="en-US" altLang="en-US" sz="2800" dirty="0">
                <a:cs typeface="Times New Roman" panose="02020603050405020304" pitchFamily="18" charset="0"/>
              </a:rPr>
              <a:t> </a:t>
            </a:r>
            <a:r>
              <a:rPr lang="en-US" altLang="en-US" sz="2800" dirty="0" err="1">
                <a:cs typeface="Times New Roman" panose="02020603050405020304" pitchFamily="18" charset="0"/>
              </a:rPr>
              <a:t>thụ</a:t>
            </a:r>
            <a:r>
              <a:rPr lang="en-US" altLang="en-US" sz="2800" dirty="0">
                <a:cs typeface="Times New Roman" panose="02020603050405020304" pitchFamily="18" charset="0"/>
              </a:rPr>
              <a:t> </a:t>
            </a:r>
            <a:r>
              <a:rPr lang="en-US" altLang="en-US" sz="2800" dirty="0" err="1">
                <a:cs typeface="Times New Roman" panose="02020603050405020304" pitchFamily="18" charset="0"/>
              </a:rPr>
              <a:t>cấp</a:t>
            </a:r>
            <a:r>
              <a:rPr lang="en-US" altLang="en-US" sz="2800" dirty="0">
                <a:cs typeface="Times New Roman" panose="02020603050405020304" pitchFamily="18" charset="0"/>
              </a:rPr>
              <a:t> 2		D. </a:t>
            </a:r>
            <a:r>
              <a:rPr lang="en-US" altLang="en-US" sz="2800" dirty="0" err="1">
                <a:cs typeface="Times New Roman" panose="02020603050405020304" pitchFamily="18" charset="0"/>
              </a:rPr>
              <a:t>Sinh</a:t>
            </a:r>
            <a:r>
              <a:rPr lang="en-US" altLang="en-US" sz="2800" dirty="0">
                <a:cs typeface="Times New Roman" panose="02020603050405020304" pitchFamily="18" charset="0"/>
              </a:rPr>
              <a:t> </a:t>
            </a:r>
            <a:r>
              <a:rPr lang="en-US" altLang="en-US" sz="2800" dirty="0" err="1">
                <a:cs typeface="Times New Roman" panose="02020603050405020304" pitchFamily="18" charset="0"/>
              </a:rPr>
              <a:t>vật</a:t>
            </a:r>
            <a:r>
              <a:rPr lang="en-US" altLang="en-US" sz="2800" dirty="0">
                <a:cs typeface="Times New Roman" panose="02020603050405020304" pitchFamily="18" charset="0"/>
              </a:rPr>
              <a:t> </a:t>
            </a:r>
            <a:r>
              <a:rPr lang="en-US" altLang="en-US" sz="2800" dirty="0" err="1">
                <a:cs typeface="Times New Roman" panose="02020603050405020304" pitchFamily="18" charset="0"/>
              </a:rPr>
              <a:t>tiêu</a:t>
            </a:r>
            <a:r>
              <a:rPr lang="en-US" altLang="en-US" sz="2800" dirty="0">
                <a:cs typeface="Times New Roman" panose="02020603050405020304" pitchFamily="18" charset="0"/>
              </a:rPr>
              <a:t> </a:t>
            </a:r>
            <a:r>
              <a:rPr lang="en-US" altLang="en-US" sz="2800" dirty="0" err="1">
                <a:cs typeface="Times New Roman" panose="02020603050405020304" pitchFamily="18" charset="0"/>
              </a:rPr>
              <a:t>thụ</a:t>
            </a:r>
            <a:r>
              <a:rPr lang="en-US" altLang="en-US" sz="2800" dirty="0">
                <a:cs typeface="Times New Roman" panose="02020603050405020304" pitchFamily="18" charset="0"/>
              </a:rPr>
              <a:t> </a:t>
            </a:r>
            <a:r>
              <a:rPr lang="en-US" altLang="en-US" sz="2800" dirty="0" err="1">
                <a:cs typeface="Times New Roman" panose="02020603050405020304" pitchFamily="18" charset="0"/>
              </a:rPr>
              <a:t>cấp</a:t>
            </a:r>
            <a:r>
              <a:rPr lang="en-US" altLang="en-US" sz="2800" dirty="0">
                <a:cs typeface="Times New Roman" panose="02020603050405020304" pitchFamily="18" charset="0"/>
              </a:rPr>
              <a:t> 3</a:t>
            </a:r>
            <a:endParaRPr lang="en-GB" altLang="en-US" sz="2000" dirty="0">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xmlns="" id="{40527E42-4767-4AEB-909C-0228D3252692}"/>
              </a:ext>
            </a:extLst>
          </p:cNvPr>
          <p:cNvSpPr/>
          <p:nvPr/>
        </p:nvSpPr>
        <p:spPr>
          <a:xfrm>
            <a:off x="6324600" y="4038600"/>
            <a:ext cx="4572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2">
            <a:extLst>
              <a:ext uri="{FF2B5EF4-FFF2-40B4-BE49-F238E27FC236}">
                <a16:creationId xmlns:a16="http://schemas.microsoft.com/office/drawing/2014/main" xmlns="" id="{8DE2643D-76BF-48D7-9D18-B09DCF8F5681}"/>
              </a:ext>
            </a:extLst>
          </p:cNvPr>
          <p:cNvSpPr txBox="1">
            <a:spLocks noChangeArrowheads="1"/>
          </p:cNvSpPr>
          <p:nvPr/>
        </p:nvSpPr>
        <p:spPr bwMode="auto">
          <a:xfrm>
            <a:off x="1752600" y="987125"/>
            <a:ext cx="8686800" cy="31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a:lnSpc>
                <a:spcPct val="115000"/>
              </a:lnSpc>
              <a:spcBef>
                <a:spcPct val="0"/>
              </a:spcBef>
              <a:spcAft>
                <a:spcPts val="1000"/>
              </a:spcAft>
              <a:buNone/>
            </a:pPr>
            <a:r>
              <a:rPr lang="en-US" altLang="en-US" sz="2800" u="sng" dirty="0" err="1">
                <a:solidFill>
                  <a:srgbClr val="0000FF"/>
                </a:solidFill>
                <a:cs typeface="Times New Roman" panose="02020603050405020304" pitchFamily="18" charset="0"/>
              </a:rPr>
              <a:t>Câu</a:t>
            </a:r>
            <a:r>
              <a:rPr lang="en-US" altLang="en-US" sz="2800" u="sng" dirty="0">
                <a:solidFill>
                  <a:srgbClr val="0000FF"/>
                </a:solidFill>
                <a:cs typeface="Times New Roman" panose="02020603050405020304" pitchFamily="18" charset="0"/>
              </a:rPr>
              <a:t> 4:</a:t>
            </a:r>
            <a:r>
              <a:rPr lang="en-US" altLang="en-US" sz="2800" dirty="0">
                <a:solidFill>
                  <a:srgbClr val="0000FF"/>
                </a:solidFill>
                <a:cs typeface="Times New Roman" panose="02020603050405020304" pitchFamily="18" charset="0"/>
              </a:rPr>
              <a:t> Cho </a:t>
            </a:r>
            <a:r>
              <a:rPr lang="en-US" altLang="en-US" sz="2800" dirty="0" err="1">
                <a:solidFill>
                  <a:srgbClr val="0000FF"/>
                </a:solidFill>
                <a:cs typeface="Times New Roman" panose="02020603050405020304" pitchFamily="18" charset="0"/>
              </a:rPr>
              <a:t>chuỗi</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thức</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ăn</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đơn</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giản</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còn</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để</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chỗ</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trống</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sau</a:t>
            </a:r>
            <a:r>
              <a:rPr lang="en-US" altLang="en-US" sz="2800" dirty="0">
                <a:solidFill>
                  <a:srgbClr val="0000FF"/>
                </a:solidFill>
                <a:cs typeface="Times New Roman" panose="02020603050405020304" pitchFamily="18" charset="0"/>
              </a:rPr>
              <a:t>:</a:t>
            </a:r>
            <a:endParaRPr lang="en-GB" altLang="en-US"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spcAft>
                <a:spcPts val="1000"/>
              </a:spcAft>
              <a:buNone/>
            </a:pPr>
            <a:r>
              <a:rPr lang="en-US" altLang="en-US" sz="2800" dirty="0">
                <a:cs typeface="Times New Roman" panose="02020603050405020304" pitchFamily="18" charset="0"/>
              </a:rPr>
              <a:t>    </a:t>
            </a:r>
            <a:r>
              <a:rPr lang="en-US" altLang="en-US" sz="2800" dirty="0" err="1">
                <a:solidFill>
                  <a:srgbClr val="0000FF"/>
                </a:solidFill>
                <a:cs typeface="Times New Roman" panose="02020603050405020304" pitchFamily="18" charset="0"/>
              </a:rPr>
              <a:t>Cây</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gỗ</a:t>
            </a:r>
            <a:r>
              <a:rPr lang="en-US" altLang="en-US" sz="2800" dirty="0">
                <a:solidFill>
                  <a:srgbClr val="0000FF"/>
                </a:solidFill>
                <a:cs typeface="Times New Roman" panose="02020603050405020304" pitchFamily="18" charset="0"/>
              </a:rPr>
              <a:t> </a:t>
            </a:r>
            <a:r>
              <a:rPr lang="en-US" altLang="en-US" sz="2800" dirty="0">
                <a:solidFill>
                  <a:srgbClr val="0000FF"/>
                </a:solidFill>
                <a:cs typeface="Times New Roman" panose="02020603050405020304" pitchFamily="18" charset="0"/>
                <a:sym typeface="Wingdings" panose="05000000000000000000" pitchFamily="2" charset="2"/>
              </a:rPr>
              <a:t></a:t>
            </a:r>
            <a:r>
              <a:rPr lang="en-US" altLang="en-US" sz="2800" dirty="0">
                <a:solidFill>
                  <a:srgbClr val="0000FF"/>
                </a:solidFill>
                <a:cs typeface="Times New Roman" panose="02020603050405020304" pitchFamily="18" charset="0"/>
              </a:rPr>
              <a:t> (...........) </a:t>
            </a:r>
            <a:r>
              <a:rPr lang="en-US" altLang="en-US" sz="2800" dirty="0">
                <a:solidFill>
                  <a:srgbClr val="0000FF"/>
                </a:solidFill>
                <a:cs typeface="Times New Roman" panose="02020603050405020304" pitchFamily="18" charset="0"/>
                <a:sym typeface="Wingdings" panose="05000000000000000000" pitchFamily="2" charset="2"/>
              </a:rPr>
              <a:t></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Chuột</a:t>
            </a:r>
            <a:r>
              <a:rPr lang="en-US" altLang="en-US" sz="2800" dirty="0">
                <a:solidFill>
                  <a:srgbClr val="0000FF"/>
                </a:solidFill>
                <a:cs typeface="Times New Roman" panose="02020603050405020304" pitchFamily="18" charset="0"/>
              </a:rPr>
              <a:t> </a:t>
            </a:r>
            <a:r>
              <a:rPr lang="en-US" altLang="en-US" sz="2800" dirty="0">
                <a:solidFill>
                  <a:srgbClr val="0000FF"/>
                </a:solidFill>
                <a:cs typeface="Times New Roman" panose="02020603050405020304" pitchFamily="18" charset="0"/>
                <a:sym typeface="Wingdings" panose="05000000000000000000" pitchFamily="2" charset="2"/>
              </a:rPr>
              <a:t></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Rắn</a:t>
            </a:r>
            <a:r>
              <a:rPr lang="en-US" altLang="en-US" sz="2800" dirty="0">
                <a:solidFill>
                  <a:srgbClr val="0000FF"/>
                </a:solidFill>
                <a:cs typeface="Times New Roman" panose="02020603050405020304" pitchFamily="18" charset="0"/>
              </a:rPr>
              <a:t> </a:t>
            </a:r>
            <a:r>
              <a:rPr lang="en-US" altLang="en-US" sz="2800" dirty="0">
                <a:solidFill>
                  <a:srgbClr val="0000FF"/>
                </a:solidFill>
                <a:cs typeface="Times New Roman" panose="02020603050405020304" pitchFamily="18" charset="0"/>
                <a:sym typeface="Wingdings" panose="05000000000000000000" pitchFamily="2" charset="2"/>
              </a:rPr>
              <a:t></a:t>
            </a:r>
            <a:r>
              <a:rPr lang="en-US" altLang="en-US" sz="2800" dirty="0">
                <a:solidFill>
                  <a:srgbClr val="0000FF"/>
                </a:solidFill>
                <a:cs typeface="Times New Roman" panose="02020603050405020304" pitchFamily="18" charset="0"/>
              </a:rPr>
              <a:t> Vi </a:t>
            </a:r>
            <a:r>
              <a:rPr lang="en-US" altLang="en-US" sz="2800" dirty="0" err="1">
                <a:solidFill>
                  <a:srgbClr val="0000FF"/>
                </a:solidFill>
                <a:cs typeface="Times New Roman" panose="02020603050405020304" pitchFamily="18" charset="0"/>
              </a:rPr>
              <a:t>sinh</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vật</a:t>
            </a:r>
            <a:endParaRPr lang="en-GB" altLang="en-US" sz="2000" dirty="0">
              <a:solidFill>
                <a:srgbClr val="0000FF"/>
              </a:solidFill>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sz="2800" dirty="0" err="1">
                <a:cs typeface="Times New Roman" panose="02020603050405020304" pitchFamily="18" charset="0"/>
              </a:rPr>
              <a:t>Loài</a:t>
            </a:r>
            <a:r>
              <a:rPr lang="en-US" altLang="en-US" sz="2800" dirty="0">
                <a:cs typeface="Times New Roman" panose="02020603050405020304" pitchFamily="18" charset="0"/>
              </a:rPr>
              <a:t> </a:t>
            </a:r>
            <a:r>
              <a:rPr lang="en-US" altLang="en-US" sz="2800" dirty="0" err="1">
                <a:cs typeface="Times New Roman" panose="02020603050405020304" pitchFamily="18" charset="0"/>
              </a:rPr>
              <a:t>nào</a:t>
            </a:r>
            <a:r>
              <a:rPr lang="en-US" altLang="en-US" sz="2800" dirty="0">
                <a:cs typeface="Times New Roman" panose="02020603050405020304" pitchFamily="18" charset="0"/>
              </a:rPr>
              <a:t> </a:t>
            </a:r>
            <a:r>
              <a:rPr lang="en-US" altLang="en-US" sz="2800" dirty="0" err="1">
                <a:cs typeface="Times New Roman" panose="02020603050405020304" pitchFamily="18" charset="0"/>
              </a:rPr>
              <a:t>sau</a:t>
            </a:r>
            <a:r>
              <a:rPr lang="en-US" altLang="en-US" sz="2800" dirty="0">
                <a:cs typeface="Times New Roman" panose="02020603050405020304" pitchFamily="18" charset="0"/>
              </a:rPr>
              <a:t> </a:t>
            </a:r>
            <a:r>
              <a:rPr lang="en-US" altLang="en-US" sz="2800" dirty="0" err="1">
                <a:cs typeface="Times New Roman" panose="02020603050405020304" pitchFamily="18" charset="0"/>
              </a:rPr>
              <a:t>đây</a:t>
            </a:r>
            <a:r>
              <a:rPr lang="en-US" altLang="en-US" sz="2800" dirty="0">
                <a:cs typeface="Times New Roman" panose="02020603050405020304" pitchFamily="18" charset="0"/>
              </a:rPr>
              <a:t> </a:t>
            </a:r>
            <a:r>
              <a:rPr lang="en-US" altLang="en-US" sz="2800" dirty="0" err="1">
                <a:cs typeface="Times New Roman" panose="02020603050405020304" pitchFamily="18" charset="0"/>
              </a:rPr>
              <a:t>điền</a:t>
            </a:r>
            <a:r>
              <a:rPr lang="en-US" altLang="en-US" sz="2800" dirty="0">
                <a:cs typeface="Times New Roman" panose="02020603050405020304" pitchFamily="18" charset="0"/>
              </a:rPr>
              <a:t> </a:t>
            </a:r>
            <a:r>
              <a:rPr lang="en-US" altLang="en-US" sz="2800" dirty="0" err="1">
                <a:cs typeface="Times New Roman" panose="02020603050405020304" pitchFamily="18" charset="0"/>
              </a:rPr>
              <a:t>vào</a:t>
            </a:r>
            <a:r>
              <a:rPr lang="en-US" altLang="en-US" sz="2800" dirty="0">
                <a:cs typeface="Times New Roman" panose="02020603050405020304" pitchFamily="18" charset="0"/>
              </a:rPr>
              <a:t> </a:t>
            </a:r>
            <a:r>
              <a:rPr lang="en-US" altLang="en-US" sz="2800" dirty="0" err="1">
                <a:cs typeface="Times New Roman" panose="02020603050405020304" pitchFamily="18" charset="0"/>
              </a:rPr>
              <a:t>chỗ</a:t>
            </a:r>
            <a:r>
              <a:rPr lang="en-US" altLang="en-US" sz="2800" dirty="0">
                <a:cs typeface="Times New Roman" panose="02020603050405020304" pitchFamily="18" charset="0"/>
              </a:rPr>
              <a:t> </a:t>
            </a:r>
            <a:r>
              <a:rPr lang="en-US" altLang="en-US" sz="2800" dirty="0" err="1">
                <a:cs typeface="Times New Roman" panose="02020603050405020304" pitchFamily="18" charset="0"/>
              </a:rPr>
              <a:t>trống</a:t>
            </a:r>
            <a:r>
              <a:rPr lang="en-US" altLang="en-US" sz="2800" dirty="0">
                <a:cs typeface="Times New Roman" panose="02020603050405020304" pitchFamily="18" charset="0"/>
              </a:rPr>
              <a:t> </a:t>
            </a:r>
            <a:r>
              <a:rPr lang="en-US" altLang="en-US" sz="2800" dirty="0" err="1">
                <a:cs typeface="Times New Roman" panose="02020603050405020304" pitchFamily="18" charset="0"/>
              </a:rPr>
              <a:t>là</a:t>
            </a:r>
            <a:r>
              <a:rPr lang="en-US" altLang="en-US" sz="2800" dirty="0">
                <a:cs typeface="Times New Roman" panose="02020603050405020304" pitchFamily="18" charset="0"/>
              </a:rPr>
              <a:t> </a:t>
            </a:r>
            <a:r>
              <a:rPr lang="en-US" altLang="en-US" sz="2800" dirty="0" err="1">
                <a:cs typeface="Times New Roman" panose="02020603050405020304" pitchFamily="18" charset="0"/>
              </a:rPr>
              <a:t>hợp</a:t>
            </a:r>
            <a:r>
              <a:rPr lang="en-US" altLang="en-US" sz="2800" dirty="0">
                <a:cs typeface="Times New Roman" panose="02020603050405020304" pitchFamily="18" charset="0"/>
              </a:rPr>
              <a:t> </a:t>
            </a:r>
            <a:r>
              <a:rPr lang="en-US" altLang="en-US" sz="2800" dirty="0" err="1">
                <a:cs typeface="Times New Roman" panose="02020603050405020304" pitchFamily="18" charset="0"/>
              </a:rPr>
              <a:t>lí</a:t>
            </a:r>
            <a:r>
              <a:rPr lang="en-US" altLang="en-US" sz="2800" dirty="0">
                <a:cs typeface="Times New Roman" panose="02020603050405020304" pitchFamily="18" charset="0"/>
              </a:rPr>
              <a:t> </a:t>
            </a:r>
            <a:r>
              <a:rPr lang="en-US" altLang="en-US" sz="2800" dirty="0" err="1">
                <a:cs typeface="Times New Roman" panose="02020603050405020304" pitchFamily="18" charset="0"/>
              </a:rPr>
              <a:t>nhất</a:t>
            </a:r>
            <a:r>
              <a:rPr lang="en-US" altLang="en-US" sz="2800" dirty="0">
                <a:cs typeface="Times New Roman" panose="02020603050405020304" pitchFamily="18" charset="0"/>
              </a:rPr>
              <a:t> </a:t>
            </a:r>
            <a:endParaRPr lang="en-GB" altLang="en-US" sz="2000" dirty="0">
              <a:latin typeface="Calibri" panose="020F0502020204030204" pitchFamily="34" charset="0"/>
              <a:cs typeface="Calibri" panose="020F0502020204030204" pitchFamily="34" charset="0"/>
            </a:endParaRPr>
          </a:p>
          <a:p>
            <a:pPr algn="just">
              <a:lnSpc>
                <a:spcPct val="115000"/>
              </a:lnSpc>
              <a:spcBef>
                <a:spcPct val="0"/>
              </a:spcBef>
              <a:spcAft>
                <a:spcPts val="1000"/>
              </a:spcAft>
              <a:buFontTx/>
              <a:buAutoNum type="alphaUcPeriod"/>
            </a:pPr>
            <a:r>
              <a:rPr lang="en-US" altLang="en-US" sz="2800" dirty="0">
                <a:cs typeface="Times New Roman" panose="02020603050405020304" pitchFamily="18" charset="0"/>
              </a:rPr>
              <a:t> </a:t>
            </a:r>
            <a:r>
              <a:rPr lang="en-US" altLang="en-US" sz="2800" dirty="0" err="1">
                <a:cs typeface="Times New Roman" panose="02020603050405020304" pitchFamily="18" charset="0"/>
              </a:rPr>
              <a:t>Mèo</a:t>
            </a:r>
            <a:r>
              <a:rPr lang="en-US" altLang="en-US" sz="2800" dirty="0">
                <a:cs typeface="Times New Roman" panose="02020603050405020304" pitchFamily="18" charset="0"/>
              </a:rPr>
              <a:t>		B. </a:t>
            </a:r>
            <a:r>
              <a:rPr lang="en-US" altLang="en-US" sz="2800" dirty="0" err="1">
                <a:cs typeface="Times New Roman" panose="02020603050405020304" pitchFamily="18" charset="0"/>
              </a:rPr>
              <a:t>Sâu</a:t>
            </a:r>
            <a:r>
              <a:rPr lang="en-US" altLang="en-US" sz="2800" dirty="0">
                <a:cs typeface="Times New Roman" panose="02020603050405020304" pitchFamily="18" charset="0"/>
              </a:rPr>
              <a:t> </a:t>
            </a:r>
            <a:r>
              <a:rPr lang="en-US" altLang="en-US" sz="2800" dirty="0" err="1">
                <a:cs typeface="Times New Roman" panose="02020603050405020304" pitchFamily="18" charset="0"/>
              </a:rPr>
              <a:t>ăn</a:t>
            </a:r>
            <a:r>
              <a:rPr lang="en-US" altLang="en-US" sz="2800" dirty="0">
                <a:cs typeface="Times New Roman" panose="02020603050405020304" pitchFamily="18" charset="0"/>
              </a:rPr>
              <a:t> </a:t>
            </a:r>
            <a:r>
              <a:rPr lang="en-US" altLang="en-US" sz="2800" dirty="0" err="1">
                <a:cs typeface="Times New Roman" panose="02020603050405020304" pitchFamily="18" charset="0"/>
              </a:rPr>
              <a:t>lá</a:t>
            </a:r>
            <a:r>
              <a:rPr lang="en-US" altLang="en-US" sz="2800" dirty="0">
                <a:cs typeface="Times New Roman" panose="02020603050405020304" pitchFamily="18" charset="0"/>
              </a:rPr>
              <a:t> </a:t>
            </a:r>
            <a:r>
              <a:rPr lang="en-US" altLang="en-US" sz="2800" dirty="0" err="1">
                <a:cs typeface="Times New Roman" panose="02020603050405020304" pitchFamily="18" charset="0"/>
              </a:rPr>
              <a:t>cây</a:t>
            </a:r>
            <a:r>
              <a:rPr lang="en-US" altLang="en-US" sz="2800" dirty="0">
                <a:cs typeface="Times New Roman" panose="02020603050405020304" pitchFamily="18" charset="0"/>
              </a:rPr>
              <a:t>          </a:t>
            </a:r>
          </a:p>
          <a:p>
            <a:pPr algn="just">
              <a:lnSpc>
                <a:spcPct val="115000"/>
              </a:lnSpc>
              <a:spcBef>
                <a:spcPct val="0"/>
              </a:spcBef>
              <a:spcAft>
                <a:spcPts val="1000"/>
              </a:spcAft>
              <a:buNone/>
            </a:pPr>
            <a:r>
              <a:rPr lang="en-US" altLang="en-US" sz="2800" dirty="0">
                <a:cs typeface="Times New Roman" panose="02020603050405020304" pitchFamily="18" charset="0"/>
              </a:rPr>
              <a:t>C. </a:t>
            </a:r>
            <a:r>
              <a:rPr lang="en-US" altLang="en-US" sz="2800" dirty="0" err="1">
                <a:cs typeface="Times New Roman" panose="02020603050405020304" pitchFamily="18" charset="0"/>
              </a:rPr>
              <a:t>Bọ</a:t>
            </a:r>
            <a:r>
              <a:rPr lang="en-US" altLang="en-US" sz="2800" dirty="0">
                <a:cs typeface="Times New Roman" panose="02020603050405020304" pitchFamily="18" charset="0"/>
              </a:rPr>
              <a:t> </a:t>
            </a:r>
            <a:r>
              <a:rPr lang="en-US" altLang="en-US" sz="2800" dirty="0" err="1">
                <a:cs typeface="Times New Roman" panose="02020603050405020304" pitchFamily="18" charset="0"/>
              </a:rPr>
              <a:t>ngựa</a:t>
            </a:r>
            <a:r>
              <a:rPr lang="en-US" altLang="en-US" sz="2800" dirty="0">
                <a:cs typeface="Times New Roman" panose="02020603050405020304" pitchFamily="18" charset="0"/>
              </a:rPr>
              <a:t>		D. </a:t>
            </a:r>
            <a:r>
              <a:rPr lang="en-US" altLang="en-US" sz="2800" dirty="0" err="1">
                <a:cs typeface="Times New Roman" panose="02020603050405020304" pitchFamily="18" charset="0"/>
              </a:rPr>
              <a:t>Ếch</a:t>
            </a:r>
            <a:endParaRPr lang="en-GB" altLang="en-US" sz="2000" dirty="0">
              <a:latin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xmlns="" id="{AE946DF7-392B-482F-BD4A-8BC959B4B0B7}"/>
              </a:ext>
            </a:extLst>
          </p:cNvPr>
          <p:cNvSpPr/>
          <p:nvPr/>
        </p:nvSpPr>
        <p:spPr>
          <a:xfrm>
            <a:off x="4495800" y="2971800"/>
            <a:ext cx="4572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2">
            <a:extLst>
              <a:ext uri="{FF2B5EF4-FFF2-40B4-BE49-F238E27FC236}">
                <a16:creationId xmlns:a16="http://schemas.microsoft.com/office/drawing/2014/main" xmlns="" id="{53409B88-A756-477F-A631-546A6C931A41}"/>
              </a:ext>
            </a:extLst>
          </p:cNvPr>
          <p:cNvSpPr txBox="1">
            <a:spLocks noChangeArrowheads="1"/>
          </p:cNvSpPr>
          <p:nvPr/>
        </p:nvSpPr>
        <p:spPr bwMode="auto">
          <a:xfrm>
            <a:off x="1981200" y="1371602"/>
            <a:ext cx="8458200" cy="396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a:lnSpc>
                <a:spcPct val="115000"/>
              </a:lnSpc>
              <a:spcBef>
                <a:spcPct val="0"/>
              </a:spcBef>
              <a:spcAft>
                <a:spcPts val="1000"/>
              </a:spcAft>
              <a:buNone/>
            </a:pPr>
            <a:r>
              <a:rPr lang="en-US" altLang="en-US" u="sng" dirty="0" err="1">
                <a:solidFill>
                  <a:srgbClr val="0000FF"/>
                </a:solidFill>
                <a:cs typeface="Times New Roman" panose="02020603050405020304" pitchFamily="18" charset="0"/>
              </a:rPr>
              <a:t>Câu</a:t>
            </a:r>
            <a:r>
              <a:rPr lang="en-US" altLang="en-US" u="sng" dirty="0">
                <a:solidFill>
                  <a:srgbClr val="0000FF"/>
                </a:solidFill>
                <a:cs typeface="Times New Roman" panose="02020603050405020304" pitchFamily="18" charset="0"/>
              </a:rPr>
              <a:t> 5:</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Trong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chuỗi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thức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ăn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sản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xuất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là</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loài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nào</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sau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đây</a:t>
            </a:r>
            <a:r>
              <a:rPr lang="en-US" altLang="en-US" dirty="0">
                <a:solidFill>
                  <a:srgbClr val="0000FF"/>
                </a:solidFill>
                <a:cs typeface="Times New Roman" panose="02020603050405020304" pitchFamily="18" charset="0"/>
              </a:rPr>
              <a:t>?</a:t>
            </a:r>
            <a:endParaRPr lang="en-GB" altLang="en-US"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spcAft>
                <a:spcPts val="1000"/>
              </a:spcAft>
              <a:buFontTx/>
              <a:buAutoNum type="alphaUcPeriod"/>
            </a:pPr>
            <a:r>
              <a:rPr lang="en-US" altLang="en-US" dirty="0">
                <a:cs typeface="Times New Roman" panose="02020603050405020304" pitchFamily="18" charset="0"/>
              </a:rPr>
              <a:t> </a:t>
            </a:r>
            <a:r>
              <a:rPr lang="en-US" altLang="en-US" dirty="0" err="1">
                <a:cs typeface="Times New Roman" panose="02020603050405020304" pitchFamily="18" charset="0"/>
              </a:rPr>
              <a:t>Nấm</a:t>
            </a:r>
            <a:r>
              <a:rPr lang="en-US" altLang="en-US" dirty="0">
                <a:cs typeface="Times New Roman" panose="02020603050405020304" pitchFamily="18" charset="0"/>
              </a:rPr>
              <a:t> </a:t>
            </a:r>
            <a:r>
              <a:rPr lang="en-US" altLang="en-US" dirty="0" err="1">
                <a:cs typeface="Times New Roman" panose="02020603050405020304" pitchFamily="18" charset="0"/>
              </a:rPr>
              <a:t>và</a:t>
            </a:r>
            <a:r>
              <a:rPr lang="en-US" altLang="en-US" dirty="0">
                <a:cs typeface="Times New Roman" panose="02020603050405020304" pitchFamily="18" charset="0"/>
              </a:rPr>
              <a:t> vi </a:t>
            </a:r>
            <a:r>
              <a:rPr lang="en-US" altLang="en-US" dirty="0" err="1">
                <a:cs typeface="Times New Roman" panose="02020603050405020304" pitchFamily="18" charset="0"/>
              </a:rPr>
              <a:t>khuẩn</a:t>
            </a:r>
            <a:r>
              <a:rPr lang="en-US" altLang="en-US" dirty="0">
                <a:cs typeface="Times New Roman" panose="02020603050405020304" pitchFamily="18" charset="0"/>
              </a:rPr>
              <a:t>			    </a:t>
            </a:r>
          </a:p>
          <a:p>
            <a:pPr algn="just">
              <a:lnSpc>
                <a:spcPct val="115000"/>
              </a:lnSpc>
              <a:spcBef>
                <a:spcPct val="0"/>
              </a:spcBef>
              <a:spcAft>
                <a:spcPts val="1000"/>
              </a:spcAft>
              <a:buNone/>
            </a:pPr>
            <a:r>
              <a:rPr lang="en-US" altLang="en-US" dirty="0">
                <a:cs typeface="Times New Roman" panose="02020603050405020304" pitchFamily="18" charset="0"/>
              </a:rPr>
              <a:t>B. </a:t>
            </a:r>
            <a:r>
              <a:rPr lang="en-US" altLang="en-US" dirty="0" err="1">
                <a:cs typeface="Times New Roman" panose="02020603050405020304" pitchFamily="18" charset="0"/>
              </a:rPr>
              <a:t>Thực</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C.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thực</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p>
          <a:p>
            <a:pPr algn="just">
              <a:lnSpc>
                <a:spcPct val="115000"/>
              </a:lnSpc>
              <a:spcBef>
                <a:spcPct val="0"/>
              </a:spcBef>
              <a:spcAft>
                <a:spcPts val="1000"/>
              </a:spcAft>
              <a:buNone/>
            </a:pPr>
            <a:r>
              <a:rPr lang="en-US" altLang="en-US" dirty="0">
                <a:cs typeface="Times New Roman" panose="02020603050405020304" pitchFamily="18" charset="0"/>
              </a:rPr>
              <a:t>D. </a:t>
            </a:r>
            <a:r>
              <a:rPr lang="en-US" altLang="en-US" dirty="0" err="1">
                <a:cs typeface="Times New Roman" panose="02020603050405020304" pitchFamily="18" charset="0"/>
              </a:rPr>
              <a:t>Các</a:t>
            </a:r>
            <a:r>
              <a:rPr lang="en-US" altLang="en-US" dirty="0">
                <a:cs typeface="Times New Roman" panose="02020603050405020304" pitchFamily="18" charset="0"/>
              </a:rPr>
              <a:t>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kí</a:t>
            </a:r>
            <a:r>
              <a:rPr lang="en-US" altLang="en-US" dirty="0">
                <a:cs typeface="Times New Roman" panose="02020603050405020304" pitchFamily="18" charset="0"/>
              </a:rPr>
              <a:t> </a:t>
            </a:r>
            <a:r>
              <a:rPr lang="en-US" altLang="en-US" dirty="0" err="1">
                <a:cs typeface="Times New Roman" panose="02020603050405020304" pitchFamily="18" charset="0"/>
              </a:rPr>
              <a:t>sinh</a:t>
            </a:r>
            <a:endParaRPr lang="en-GB" altLang="en-US" dirty="0">
              <a:latin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xmlns="" id="{EA685FE2-7A2F-4F26-ACF4-459AB55CE607}"/>
              </a:ext>
            </a:extLst>
          </p:cNvPr>
          <p:cNvSpPr/>
          <p:nvPr/>
        </p:nvSpPr>
        <p:spPr>
          <a:xfrm>
            <a:off x="1981200" y="3390900"/>
            <a:ext cx="457200" cy="4953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2">
            <a:extLst>
              <a:ext uri="{FF2B5EF4-FFF2-40B4-BE49-F238E27FC236}">
                <a16:creationId xmlns:a16="http://schemas.microsoft.com/office/drawing/2014/main" xmlns="" id="{F2A9DF6D-0098-4829-84CF-85F94ABA327D}"/>
              </a:ext>
            </a:extLst>
          </p:cNvPr>
          <p:cNvSpPr txBox="1">
            <a:spLocks noChangeArrowheads="1"/>
          </p:cNvSpPr>
          <p:nvPr/>
        </p:nvSpPr>
        <p:spPr bwMode="auto">
          <a:xfrm>
            <a:off x="1752600" y="312730"/>
            <a:ext cx="8382000" cy="623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a:lnSpc>
                <a:spcPct val="115000"/>
              </a:lnSpc>
              <a:spcBef>
                <a:spcPct val="0"/>
              </a:spcBef>
              <a:spcAft>
                <a:spcPts val="1000"/>
              </a:spcAft>
              <a:buNone/>
            </a:pPr>
            <a:r>
              <a:rPr lang="en-US" altLang="en-US" u="sng" dirty="0" err="1">
                <a:solidFill>
                  <a:srgbClr val="0000FF"/>
                </a:solidFill>
                <a:cs typeface="Times New Roman" panose="02020603050405020304" pitchFamily="18" charset="0"/>
              </a:rPr>
              <a:t>Câu</a:t>
            </a:r>
            <a:r>
              <a:rPr lang="en-US" altLang="en-US" u="sng" dirty="0">
                <a:solidFill>
                  <a:srgbClr val="0000FF"/>
                </a:solidFill>
                <a:cs typeface="Times New Roman" panose="02020603050405020304" pitchFamily="18" charset="0"/>
              </a:rPr>
              <a:t> 6:</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tiêu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thụ</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gồm</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những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đối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tượng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nào</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sau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đây</a:t>
            </a:r>
            <a:r>
              <a:rPr lang="en-US" altLang="en-US" dirty="0">
                <a:solidFill>
                  <a:srgbClr val="0000FF"/>
                </a:solidFill>
                <a:cs typeface="Times New Roman" panose="02020603050405020304" pitchFamily="18" charset="0"/>
              </a:rPr>
              <a:t>?</a:t>
            </a:r>
            <a:endParaRPr lang="en-GB" altLang="en-US"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spcAft>
                <a:spcPts val="1000"/>
              </a:spcAft>
              <a:buNone/>
            </a:pPr>
            <a:r>
              <a:rPr lang="en-US" altLang="en-US" dirty="0">
                <a:cs typeface="Times New Roman" panose="02020603050405020304" pitchFamily="18" charset="0"/>
              </a:rPr>
              <a:t>A.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thực</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thịt</a:t>
            </a:r>
            <a:r>
              <a:rPr lang="en-US" altLang="en-US" dirty="0">
                <a:cs typeface="Times New Roman" panose="02020603050405020304" pitchFamily="18" charset="0"/>
              </a:rPr>
              <a:t> </a:t>
            </a:r>
            <a:r>
              <a:rPr lang="en-US" altLang="en-US" dirty="0" err="1">
                <a:cs typeface="Times New Roman" panose="02020603050405020304" pitchFamily="18" charset="0"/>
              </a:rPr>
              <a:t>bậc</a:t>
            </a:r>
            <a:r>
              <a:rPr lang="en-US" altLang="en-US" dirty="0">
                <a:cs typeface="Times New Roman" panose="02020603050405020304" pitchFamily="18" charset="0"/>
              </a:rPr>
              <a:t> 1,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thịt</a:t>
            </a:r>
            <a:r>
              <a:rPr lang="en-US" altLang="en-US" dirty="0">
                <a:cs typeface="Times New Roman" panose="02020603050405020304" pitchFamily="18" charset="0"/>
              </a:rPr>
              <a:t> </a:t>
            </a:r>
            <a:r>
              <a:rPr lang="en-US" altLang="en-US" dirty="0" err="1">
                <a:cs typeface="Times New Roman" panose="02020603050405020304" pitchFamily="18" charset="0"/>
              </a:rPr>
              <a:t>bậc</a:t>
            </a:r>
            <a:r>
              <a:rPr lang="en-US" altLang="en-US" dirty="0">
                <a:cs typeface="Times New Roman" panose="02020603050405020304" pitchFamily="18" charset="0"/>
              </a:rPr>
              <a:t> 2</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B.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thịt</a:t>
            </a:r>
            <a:r>
              <a:rPr lang="en-US" altLang="en-US" dirty="0">
                <a:cs typeface="Times New Roman" panose="02020603050405020304" pitchFamily="18" charset="0"/>
              </a:rPr>
              <a:t> </a:t>
            </a:r>
            <a:r>
              <a:rPr lang="en-US" altLang="en-US" dirty="0" err="1">
                <a:cs typeface="Times New Roman" panose="02020603050405020304" pitchFamily="18" charset="0"/>
              </a:rPr>
              <a:t>bậc</a:t>
            </a:r>
            <a:r>
              <a:rPr lang="en-US" altLang="en-US" dirty="0">
                <a:cs typeface="Times New Roman" panose="02020603050405020304" pitchFamily="18" charset="0"/>
              </a:rPr>
              <a:t> 1,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thịt</a:t>
            </a:r>
            <a:r>
              <a:rPr lang="en-US" altLang="en-US" dirty="0">
                <a:cs typeface="Times New Roman" panose="02020603050405020304" pitchFamily="18" charset="0"/>
              </a:rPr>
              <a:t> </a:t>
            </a:r>
            <a:r>
              <a:rPr lang="en-US" altLang="en-US" dirty="0" err="1">
                <a:cs typeface="Times New Roman" panose="02020603050405020304" pitchFamily="18" charset="0"/>
              </a:rPr>
              <a:t>bậc</a:t>
            </a:r>
            <a:r>
              <a:rPr lang="en-US" altLang="en-US" dirty="0">
                <a:cs typeface="Times New Roman" panose="02020603050405020304" pitchFamily="18" charset="0"/>
              </a:rPr>
              <a:t> 2, </a:t>
            </a:r>
            <a:r>
              <a:rPr lang="en-US" altLang="en-US" dirty="0" err="1">
                <a:cs typeface="Times New Roman" panose="02020603050405020304" pitchFamily="18" charset="0"/>
              </a:rPr>
              <a:t>thực</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C.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thịt</a:t>
            </a:r>
            <a:r>
              <a:rPr lang="en-US" altLang="en-US" dirty="0">
                <a:cs typeface="Times New Roman" panose="02020603050405020304" pitchFamily="18" charset="0"/>
              </a:rPr>
              <a:t> </a:t>
            </a:r>
            <a:r>
              <a:rPr lang="en-US" altLang="en-US" dirty="0" err="1">
                <a:cs typeface="Times New Roman" panose="02020603050405020304" pitchFamily="18" charset="0"/>
              </a:rPr>
              <a:t>bậc</a:t>
            </a:r>
            <a:r>
              <a:rPr lang="en-US" altLang="en-US" dirty="0">
                <a:cs typeface="Times New Roman" panose="02020603050405020304" pitchFamily="18" charset="0"/>
              </a:rPr>
              <a:t> 2,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thực</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thực</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D. </a:t>
            </a:r>
            <a:r>
              <a:rPr lang="en-US" altLang="en-US" dirty="0" err="1">
                <a:cs typeface="Times New Roman" panose="02020603050405020304" pitchFamily="18" charset="0"/>
              </a:rPr>
              <a:t>Thực</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thịt</a:t>
            </a:r>
            <a:r>
              <a:rPr lang="en-US" altLang="en-US" dirty="0">
                <a:cs typeface="Times New Roman" panose="02020603050405020304" pitchFamily="18" charset="0"/>
              </a:rPr>
              <a:t> </a:t>
            </a:r>
            <a:r>
              <a:rPr lang="en-US" altLang="en-US" dirty="0" err="1">
                <a:cs typeface="Times New Roman" panose="02020603050405020304" pitchFamily="18" charset="0"/>
              </a:rPr>
              <a:t>bậc</a:t>
            </a:r>
            <a:r>
              <a:rPr lang="en-US" altLang="en-US" dirty="0">
                <a:cs typeface="Times New Roman" panose="02020603050405020304" pitchFamily="18" charset="0"/>
              </a:rPr>
              <a:t> 2,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thực</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endParaRPr lang="en-GB" altLang="en-US" dirty="0">
              <a:latin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xmlns="" id="{6AD287B7-46CC-4D73-9A92-C652F636C443}"/>
              </a:ext>
            </a:extLst>
          </p:cNvPr>
          <p:cNvSpPr/>
          <p:nvPr/>
        </p:nvSpPr>
        <p:spPr>
          <a:xfrm>
            <a:off x="1752600" y="1676400"/>
            <a:ext cx="457200" cy="4953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2">
            <a:extLst>
              <a:ext uri="{FF2B5EF4-FFF2-40B4-BE49-F238E27FC236}">
                <a16:creationId xmlns:a16="http://schemas.microsoft.com/office/drawing/2014/main" xmlns="" id="{0B573A53-F74E-4A1F-8A52-3A66247383BE}"/>
              </a:ext>
            </a:extLst>
          </p:cNvPr>
          <p:cNvSpPr txBox="1">
            <a:spLocks noChangeArrowheads="1"/>
          </p:cNvSpPr>
          <p:nvPr/>
        </p:nvSpPr>
        <p:spPr bwMode="auto">
          <a:xfrm>
            <a:off x="1881027" y="228600"/>
            <a:ext cx="8558373" cy="453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a:lnSpc>
                <a:spcPct val="115000"/>
              </a:lnSpc>
              <a:spcBef>
                <a:spcPct val="0"/>
              </a:spcBef>
              <a:spcAft>
                <a:spcPts val="1000"/>
              </a:spcAft>
              <a:buNone/>
            </a:pPr>
            <a:r>
              <a:rPr lang="en-US" altLang="en-US" u="sng" dirty="0" err="1">
                <a:solidFill>
                  <a:srgbClr val="0000FF"/>
                </a:solidFill>
                <a:cs typeface="Times New Roman" panose="02020603050405020304" pitchFamily="18" charset="0"/>
              </a:rPr>
              <a:t>Câu</a:t>
            </a:r>
            <a:r>
              <a:rPr lang="en-US" altLang="en-US" u="sng" dirty="0">
                <a:solidFill>
                  <a:srgbClr val="0000FF"/>
                </a:solidFill>
                <a:cs typeface="Times New Roman" panose="02020603050405020304" pitchFamily="18" charset="0"/>
              </a:rPr>
              <a:t> 7:</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Năm</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là</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Trăn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cỏ</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châu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chấu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gà</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rừng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và</a:t>
            </a:r>
            <a:r>
              <a:rPr lang="en-US" altLang="en-US" dirty="0">
                <a:solidFill>
                  <a:srgbClr val="0000FF"/>
                </a:solidFill>
                <a:cs typeface="Times New Roman" panose="02020603050405020304" pitchFamily="18" charset="0"/>
              </a:rPr>
              <a:t> vi </a:t>
            </a:r>
            <a:r>
              <a:rPr lang="en-US" altLang="en-US" dirty="0" err="1">
                <a:solidFill>
                  <a:srgbClr val="0000FF"/>
                </a:solidFill>
                <a:cs typeface="Times New Roman" panose="02020603050405020304" pitchFamily="18" charset="0"/>
              </a:rPr>
              <a:t>khuẩn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có</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thể</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có</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quan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hệ</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dinh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dưỡng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theo</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sơ</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đồ</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nào</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dưới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đây</a:t>
            </a:r>
            <a:endParaRPr lang="en-GB" altLang="en-US"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spcAft>
                <a:spcPts val="1000"/>
              </a:spcAft>
              <a:buNone/>
            </a:pPr>
            <a:r>
              <a:rPr lang="en-US" altLang="en-US" dirty="0">
                <a:cs typeface="Times New Roman" panose="02020603050405020304" pitchFamily="18" charset="0"/>
              </a:rPr>
              <a:t>A. </a:t>
            </a:r>
            <a:r>
              <a:rPr lang="en-US" altLang="en-US" dirty="0" err="1">
                <a:cs typeface="Times New Roman" panose="02020603050405020304" pitchFamily="18" charset="0"/>
              </a:rPr>
              <a:t>Cỏ</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châu</a:t>
            </a:r>
            <a:r>
              <a:rPr lang="en-US" altLang="en-US" dirty="0">
                <a:cs typeface="Times New Roman" panose="02020603050405020304" pitchFamily="18" charset="0"/>
              </a:rPr>
              <a:t> </a:t>
            </a:r>
            <a:r>
              <a:rPr lang="en-US" altLang="en-US" dirty="0" err="1">
                <a:cs typeface="Times New Roman" panose="02020603050405020304" pitchFamily="18" charset="0"/>
              </a:rPr>
              <a:t>chấu</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trăn</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gà</a:t>
            </a:r>
            <a:r>
              <a:rPr lang="en-US" altLang="en-US" dirty="0">
                <a:cs typeface="Times New Roman" panose="02020603050405020304" pitchFamily="18" charset="0"/>
              </a:rPr>
              <a:t> </a:t>
            </a:r>
            <a:r>
              <a:rPr lang="en-US" altLang="en-US" dirty="0" err="1">
                <a:cs typeface="Times New Roman" panose="02020603050405020304" pitchFamily="18" charset="0"/>
              </a:rPr>
              <a:t>rừng</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vi </a:t>
            </a:r>
            <a:r>
              <a:rPr lang="en-US" altLang="en-US" dirty="0" err="1">
                <a:cs typeface="Times New Roman" panose="02020603050405020304" pitchFamily="18" charset="0"/>
              </a:rPr>
              <a:t>khuẩn</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B. </a:t>
            </a:r>
            <a:r>
              <a:rPr lang="en-US" altLang="en-US" dirty="0" err="1">
                <a:cs typeface="Times New Roman" panose="02020603050405020304" pitchFamily="18" charset="0"/>
              </a:rPr>
              <a:t>Cỏ</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trăn</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châu</a:t>
            </a:r>
            <a:r>
              <a:rPr lang="en-US" altLang="en-US" dirty="0">
                <a:cs typeface="Times New Roman" panose="02020603050405020304" pitchFamily="18" charset="0"/>
              </a:rPr>
              <a:t> </a:t>
            </a:r>
            <a:r>
              <a:rPr lang="en-US" altLang="en-US" dirty="0" err="1">
                <a:cs typeface="Times New Roman" panose="02020603050405020304" pitchFamily="18" charset="0"/>
              </a:rPr>
              <a:t>chấu</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vi </a:t>
            </a:r>
            <a:r>
              <a:rPr lang="en-US" altLang="en-US" dirty="0" err="1">
                <a:cs typeface="Times New Roman" panose="02020603050405020304" pitchFamily="18" charset="0"/>
              </a:rPr>
              <a:t>khuẩn</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gà</a:t>
            </a:r>
            <a:r>
              <a:rPr lang="en-US" altLang="en-US" dirty="0">
                <a:cs typeface="Times New Roman" panose="02020603050405020304" pitchFamily="18" charset="0"/>
              </a:rPr>
              <a:t> </a:t>
            </a:r>
            <a:r>
              <a:rPr lang="en-US" altLang="en-US" dirty="0" err="1">
                <a:cs typeface="Times New Roman" panose="02020603050405020304" pitchFamily="18" charset="0"/>
              </a:rPr>
              <a:t>rừng</a:t>
            </a:r>
            <a:r>
              <a:rPr lang="en-US" altLang="en-US" dirty="0">
                <a:cs typeface="Times New Roman" panose="02020603050405020304" pitchFamily="18" charset="0"/>
              </a:rPr>
              <a:t> </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C</a:t>
            </a:r>
            <a:r>
              <a:rPr lang="en-GB" altLang="en-US" dirty="0">
                <a:cs typeface="Times New Roman" panose="02020603050405020304" pitchFamily="18" charset="0"/>
              </a:rPr>
              <a:t>.</a:t>
            </a:r>
            <a:r>
              <a:rPr lang="en-US" altLang="en-US" dirty="0">
                <a:cs typeface="Times New Roman" panose="02020603050405020304" pitchFamily="18" charset="0"/>
              </a:rPr>
              <a:t> </a:t>
            </a:r>
            <a:r>
              <a:rPr lang="en-US" altLang="en-US" dirty="0" err="1">
                <a:cs typeface="Times New Roman" panose="02020603050405020304" pitchFamily="18" charset="0"/>
              </a:rPr>
              <a:t>Cỏ</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châu</a:t>
            </a:r>
            <a:r>
              <a:rPr lang="en-US" altLang="en-US" dirty="0">
                <a:cs typeface="Times New Roman" panose="02020603050405020304" pitchFamily="18" charset="0"/>
              </a:rPr>
              <a:t> </a:t>
            </a:r>
            <a:r>
              <a:rPr lang="en-US" altLang="en-US" dirty="0" err="1">
                <a:cs typeface="Times New Roman" panose="02020603050405020304" pitchFamily="18" charset="0"/>
              </a:rPr>
              <a:t>chấu</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gà</a:t>
            </a:r>
            <a:r>
              <a:rPr lang="en-US" altLang="en-US" dirty="0">
                <a:cs typeface="Times New Roman" panose="02020603050405020304" pitchFamily="18" charset="0"/>
              </a:rPr>
              <a:t> </a:t>
            </a:r>
            <a:r>
              <a:rPr lang="en-US" altLang="en-US" dirty="0" err="1">
                <a:cs typeface="Times New Roman" panose="02020603050405020304" pitchFamily="18" charset="0"/>
              </a:rPr>
              <a:t>rừng</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trăn</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vi </a:t>
            </a:r>
            <a:r>
              <a:rPr lang="en-US" altLang="en-US" dirty="0" err="1">
                <a:cs typeface="Times New Roman" panose="02020603050405020304" pitchFamily="18" charset="0"/>
              </a:rPr>
              <a:t>khuẩn</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D. </a:t>
            </a:r>
            <a:r>
              <a:rPr lang="en-US" altLang="en-US" dirty="0" err="1">
                <a:cs typeface="Times New Roman" panose="02020603050405020304" pitchFamily="18" charset="0"/>
              </a:rPr>
              <a:t>Cỏ</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châu</a:t>
            </a:r>
            <a:r>
              <a:rPr lang="en-US" altLang="en-US" dirty="0">
                <a:cs typeface="Times New Roman" panose="02020603050405020304" pitchFamily="18" charset="0"/>
              </a:rPr>
              <a:t> </a:t>
            </a:r>
            <a:r>
              <a:rPr lang="en-US" altLang="en-US" dirty="0" err="1">
                <a:cs typeface="Times New Roman" panose="02020603050405020304" pitchFamily="18" charset="0"/>
              </a:rPr>
              <a:t>chấu</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vi </a:t>
            </a:r>
            <a:r>
              <a:rPr lang="en-US" altLang="en-US" dirty="0" err="1">
                <a:cs typeface="Times New Roman" panose="02020603050405020304" pitchFamily="18" charset="0"/>
              </a:rPr>
              <a:t>khuẩn</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gà</a:t>
            </a:r>
            <a:r>
              <a:rPr lang="en-US" altLang="en-US" dirty="0">
                <a:cs typeface="Times New Roman" panose="02020603050405020304" pitchFamily="18" charset="0"/>
              </a:rPr>
              <a:t> </a:t>
            </a:r>
            <a:r>
              <a:rPr lang="en-US" altLang="en-US" dirty="0" err="1">
                <a:cs typeface="Times New Roman" panose="02020603050405020304" pitchFamily="18" charset="0"/>
              </a:rPr>
              <a:t>rừng</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trăn</a:t>
            </a:r>
            <a:r>
              <a:rPr lang="en-US" altLang="en-US" dirty="0">
                <a:cs typeface="Times New Roman" panose="02020603050405020304" pitchFamily="18" charset="0"/>
              </a:rPr>
              <a:t>   </a:t>
            </a:r>
            <a:endParaRPr lang="en-GB" altLang="en-US" dirty="0">
              <a:latin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xmlns="" id="{C0FDB5AD-6DF4-4A33-BAA7-166FDA4CDD88}"/>
              </a:ext>
            </a:extLst>
          </p:cNvPr>
          <p:cNvSpPr/>
          <p:nvPr/>
        </p:nvSpPr>
        <p:spPr>
          <a:xfrm>
            <a:off x="1881026" y="3466244"/>
            <a:ext cx="457200" cy="4953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709" name="Group 37">
            <a:extLst>
              <a:ext uri="{FF2B5EF4-FFF2-40B4-BE49-F238E27FC236}">
                <a16:creationId xmlns:a16="http://schemas.microsoft.com/office/drawing/2014/main" xmlns="" id="{959A417B-1F91-4213-A54E-E24685FD60CC}"/>
              </a:ext>
            </a:extLst>
          </p:cNvPr>
          <p:cNvGrpSpPr>
            <a:grpSpLocks/>
          </p:cNvGrpSpPr>
          <p:nvPr/>
        </p:nvGrpSpPr>
        <p:grpSpPr bwMode="auto">
          <a:xfrm>
            <a:off x="1524000" y="1"/>
            <a:ext cx="2971800" cy="3313113"/>
            <a:chOff x="0" y="0"/>
            <a:chExt cx="1872" cy="2087"/>
          </a:xfrm>
        </p:grpSpPr>
        <p:pic>
          <p:nvPicPr>
            <p:cNvPr id="21522" name="Picture 9" descr="rainforest">
              <a:extLst>
                <a:ext uri="{FF2B5EF4-FFF2-40B4-BE49-F238E27FC236}">
                  <a16:creationId xmlns:a16="http://schemas.microsoft.com/office/drawing/2014/main" xmlns="" id="{60FEF0E3-BF28-4136-941F-4C7071FFD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72" cy="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Rectangle 10">
              <a:extLst>
                <a:ext uri="{FF2B5EF4-FFF2-40B4-BE49-F238E27FC236}">
                  <a16:creationId xmlns:a16="http://schemas.microsoft.com/office/drawing/2014/main" xmlns="" id="{1829E7EC-DBB4-49E3-911D-6E670AEE78D3}"/>
                </a:ext>
              </a:extLst>
            </p:cNvPr>
            <p:cNvSpPr>
              <a:spLocks noChangeArrowheads="1"/>
            </p:cNvSpPr>
            <p:nvPr/>
          </p:nvSpPr>
          <p:spPr bwMode="auto">
            <a:xfrm>
              <a:off x="144" y="1776"/>
              <a:ext cx="1296"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200" b="1" u="sng">
                  <a:solidFill>
                    <a:srgbClr val="0000FF"/>
                  </a:solidFill>
                  <a:latin typeface="Times New Roman" panose="02020603050405020304" pitchFamily="18" charset="0"/>
                </a:rPr>
                <a:t>Hệ sinh thái rừng</a:t>
              </a:r>
            </a:p>
          </p:txBody>
        </p:sp>
      </p:grpSp>
      <p:grpSp>
        <p:nvGrpSpPr>
          <p:cNvPr id="28710" name="Group 38">
            <a:extLst>
              <a:ext uri="{FF2B5EF4-FFF2-40B4-BE49-F238E27FC236}">
                <a16:creationId xmlns:a16="http://schemas.microsoft.com/office/drawing/2014/main" xmlns="" id="{5ECC65B1-FAEA-46A9-A38B-31DEC2F662AB}"/>
              </a:ext>
            </a:extLst>
          </p:cNvPr>
          <p:cNvGrpSpPr>
            <a:grpSpLocks/>
          </p:cNvGrpSpPr>
          <p:nvPr/>
        </p:nvGrpSpPr>
        <p:grpSpPr bwMode="auto">
          <a:xfrm>
            <a:off x="4559300" y="1"/>
            <a:ext cx="3048000" cy="3313113"/>
            <a:chOff x="1912" y="0"/>
            <a:chExt cx="1920" cy="2087"/>
          </a:xfrm>
        </p:grpSpPr>
        <p:pic>
          <p:nvPicPr>
            <p:cNvPr id="21520" name="Picture 17" descr="chinh-phuc-thao-nguyen-noi-mong-mong-co-cung-saigontourist">
              <a:extLst>
                <a:ext uri="{FF2B5EF4-FFF2-40B4-BE49-F238E27FC236}">
                  <a16:creationId xmlns:a16="http://schemas.microsoft.com/office/drawing/2014/main" xmlns="" id="{DE189A3E-BA30-48C5-96AF-C7123D24A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 y="0"/>
              <a:ext cx="1920" cy="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Rectangle 18">
              <a:extLst>
                <a:ext uri="{FF2B5EF4-FFF2-40B4-BE49-F238E27FC236}">
                  <a16:creationId xmlns:a16="http://schemas.microsoft.com/office/drawing/2014/main" xmlns="" id="{86978FCC-92E8-4251-B657-D820BAB01E3B}"/>
                </a:ext>
              </a:extLst>
            </p:cNvPr>
            <p:cNvSpPr>
              <a:spLocks noChangeArrowheads="1"/>
            </p:cNvSpPr>
            <p:nvPr/>
          </p:nvSpPr>
          <p:spPr bwMode="auto">
            <a:xfrm>
              <a:off x="2016" y="1776"/>
              <a:ext cx="1632"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200" b="1" u="sng">
                  <a:solidFill>
                    <a:srgbClr val="0000FF"/>
                  </a:solidFill>
                  <a:latin typeface="Times New Roman" panose="02020603050405020304" pitchFamily="18" charset="0"/>
                </a:rPr>
                <a:t>Hệ sinh thái thảo nguyên</a:t>
              </a:r>
            </a:p>
          </p:txBody>
        </p:sp>
      </p:grpSp>
      <p:grpSp>
        <p:nvGrpSpPr>
          <p:cNvPr id="28711" name="Group 39">
            <a:extLst>
              <a:ext uri="{FF2B5EF4-FFF2-40B4-BE49-F238E27FC236}">
                <a16:creationId xmlns:a16="http://schemas.microsoft.com/office/drawing/2014/main" xmlns="" id="{2A3669DB-CC46-4C2D-BC15-E3A26EC5AD51}"/>
              </a:ext>
            </a:extLst>
          </p:cNvPr>
          <p:cNvGrpSpPr>
            <a:grpSpLocks/>
          </p:cNvGrpSpPr>
          <p:nvPr/>
        </p:nvGrpSpPr>
        <p:grpSpPr bwMode="auto">
          <a:xfrm>
            <a:off x="7696200" y="1"/>
            <a:ext cx="2971800" cy="3313113"/>
            <a:chOff x="3888" y="0"/>
            <a:chExt cx="1872" cy="2087"/>
          </a:xfrm>
        </p:grpSpPr>
        <p:sp>
          <p:nvSpPr>
            <p:cNvPr id="21518" name="Rectangle 26">
              <a:extLst>
                <a:ext uri="{FF2B5EF4-FFF2-40B4-BE49-F238E27FC236}">
                  <a16:creationId xmlns:a16="http://schemas.microsoft.com/office/drawing/2014/main" xmlns="" id="{8AA59ECB-15A3-4769-9447-AA7B7836C07F}"/>
                </a:ext>
              </a:extLst>
            </p:cNvPr>
            <p:cNvSpPr>
              <a:spLocks noChangeArrowheads="1"/>
            </p:cNvSpPr>
            <p:nvPr/>
          </p:nvSpPr>
          <p:spPr bwMode="auto">
            <a:xfrm>
              <a:off x="4032" y="1776"/>
              <a:ext cx="1632"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200" b="1" u="sng">
                  <a:solidFill>
                    <a:srgbClr val="0000FF"/>
                  </a:solidFill>
                  <a:latin typeface="Times New Roman" panose="02020603050405020304" pitchFamily="18" charset="0"/>
                </a:rPr>
                <a:t>Hệ sinh thái nông nghiệp</a:t>
              </a:r>
              <a:r>
                <a:rPr lang="en-US" altLang="en-US" sz="2200" b="1" u="sng">
                  <a:solidFill>
                    <a:schemeClr val="accent2"/>
                  </a:solidFill>
                  <a:latin typeface="Times New Roman" panose="02020603050405020304" pitchFamily="18" charset="0"/>
                </a:rPr>
                <a:t> </a:t>
              </a:r>
            </a:p>
          </p:txBody>
        </p:sp>
        <p:pic>
          <p:nvPicPr>
            <p:cNvPr id="21519" name="Picture 32" descr="rtq-1">
              <a:extLst>
                <a:ext uri="{FF2B5EF4-FFF2-40B4-BE49-F238E27FC236}">
                  <a16:creationId xmlns:a16="http://schemas.microsoft.com/office/drawing/2014/main" xmlns="" id="{AF548B73-7593-44F4-B03B-D88973C5C0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0"/>
              <a:ext cx="1872"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712" name="Group 40">
            <a:extLst>
              <a:ext uri="{FF2B5EF4-FFF2-40B4-BE49-F238E27FC236}">
                <a16:creationId xmlns:a16="http://schemas.microsoft.com/office/drawing/2014/main" xmlns="" id="{7FB1B143-A16F-4FAF-8AC4-23BDB3D80532}"/>
              </a:ext>
            </a:extLst>
          </p:cNvPr>
          <p:cNvGrpSpPr>
            <a:grpSpLocks/>
          </p:cNvGrpSpPr>
          <p:nvPr/>
        </p:nvGrpSpPr>
        <p:grpSpPr bwMode="auto">
          <a:xfrm>
            <a:off x="1447800" y="3352800"/>
            <a:ext cx="2971800" cy="3505200"/>
            <a:chOff x="3744" y="0"/>
            <a:chExt cx="2016" cy="2352"/>
          </a:xfrm>
        </p:grpSpPr>
        <p:pic>
          <p:nvPicPr>
            <p:cNvPr id="21516" name="Picture 41" descr="coralreefs-7">
              <a:extLst>
                <a:ext uri="{FF2B5EF4-FFF2-40B4-BE49-F238E27FC236}">
                  <a16:creationId xmlns:a16="http://schemas.microsoft.com/office/drawing/2014/main" xmlns="" id="{B7F5AD90-7384-4E6F-B677-8B0F79193C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 y="0"/>
              <a:ext cx="1968" cy="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Rectangle 42">
              <a:extLst>
                <a:ext uri="{FF2B5EF4-FFF2-40B4-BE49-F238E27FC236}">
                  <a16:creationId xmlns:a16="http://schemas.microsoft.com/office/drawing/2014/main" xmlns="" id="{E57EA701-84B7-4134-8526-6A4C0DAD51E3}"/>
                </a:ext>
              </a:extLst>
            </p:cNvPr>
            <p:cNvSpPr>
              <a:spLocks noChangeArrowheads="1"/>
            </p:cNvSpPr>
            <p:nvPr/>
          </p:nvSpPr>
          <p:spPr bwMode="auto">
            <a:xfrm>
              <a:off x="3744" y="2016"/>
              <a:ext cx="2016" cy="3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200" b="1" u="sng">
                  <a:solidFill>
                    <a:srgbClr val="0000FF"/>
                  </a:solidFill>
                  <a:latin typeface="Times New Roman" panose="02020603050405020304" pitchFamily="18" charset="0"/>
                </a:rPr>
                <a:t>Hệ sinh thái biển</a:t>
              </a:r>
            </a:p>
          </p:txBody>
        </p:sp>
      </p:grpSp>
      <p:grpSp>
        <p:nvGrpSpPr>
          <p:cNvPr id="28723" name="Group 51">
            <a:extLst>
              <a:ext uri="{FF2B5EF4-FFF2-40B4-BE49-F238E27FC236}">
                <a16:creationId xmlns:a16="http://schemas.microsoft.com/office/drawing/2014/main" xmlns="" id="{5ACF1EF6-D18F-4400-B568-6F2661747942}"/>
              </a:ext>
            </a:extLst>
          </p:cNvPr>
          <p:cNvGrpSpPr>
            <a:grpSpLocks/>
          </p:cNvGrpSpPr>
          <p:nvPr/>
        </p:nvGrpSpPr>
        <p:grpSpPr bwMode="auto">
          <a:xfrm>
            <a:off x="4448175" y="3352800"/>
            <a:ext cx="3200400" cy="3429000"/>
            <a:chOff x="1842" y="2112"/>
            <a:chExt cx="2016" cy="2160"/>
          </a:xfrm>
        </p:grpSpPr>
        <p:pic>
          <p:nvPicPr>
            <p:cNvPr id="21514" name="Picture 43">
              <a:extLst>
                <a:ext uri="{FF2B5EF4-FFF2-40B4-BE49-F238E27FC236}">
                  <a16:creationId xmlns:a16="http://schemas.microsoft.com/office/drawing/2014/main" xmlns="" id="{0BB6CF11-9BFE-4A50-B899-644C561602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2" y="2112"/>
              <a:ext cx="2016"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Rectangle 44">
              <a:extLst>
                <a:ext uri="{FF2B5EF4-FFF2-40B4-BE49-F238E27FC236}">
                  <a16:creationId xmlns:a16="http://schemas.microsoft.com/office/drawing/2014/main" xmlns="" id="{3E946FB9-F000-4906-9BA5-6405DCE9A02C}"/>
                </a:ext>
              </a:extLst>
            </p:cNvPr>
            <p:cNvSpPr>
              <a:spLocks noChangeArrowheads="1"/>
            </p:cNvSpPr>
            <p:nvPr/>
          </p:nvSpPr>
          <p:spPr bwMode="auto">
            <a:xfrm>
              <a:off x="1872" y="4032"/>
              <a:ext cx="17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200" b="1">
                  <a:solidFill>
                    <a:srgbClr val="0000FF"/>
                  </a:solidFill>
                  <a:latin typeface="Times New Roman" panose="02020603050405020304" pitchFamily="18" charset="0"/>
                </a:rPr>
                <a:t>Hệ sinh thái sông</a:t>
              </a:r>
            </a:p>
          </p:txBody>
        </p:sp>
      </p:grpSp>
      <p:grpSp>
        <p:nvGrpSpPr>
          <p:cNvPr id="28722" name="Group 50">
            <a:extLst>
              <a:ext uri="{FF2B5EF4-FFF2-40B4-BE49-F238E27FC236}">
                <a16:creationId xmlns:a16="http://schemas.microsoft.com/office/drawing/2014/main" xmlns="" id="{0CEF8788-7CC4-4C98-B6F2-A4D0E7C80387}"/>
              </a:ext>
            </a:extLst>
          </p:cNvPr>
          <p:cNvGrpSpPr>
            <a:grpSpLocks/>
          </p:cNvGrpSpPr>
          <p:nvPr/>
        </p:nvGrpSpPr>
        <p:grpSpPr bwMode="auto">
          <a:xfrm>
            <a:off x="7696200" y="3352800"/>
            <a:ext cx="2971800" cy="3429000"/>
            <a:chOff x="3888" y="2112"/>
            <a:chExt cx="1872" cy="2160"/>
          </a:xfrm>
        </p:grpSpPr>
        <p:pic>
          <p:nvPicPr>
            <p:cNvPr id="21512" name="Picture 48" descr="hinh_anh_ho_lak_2_500">
              <a:extLst>
                <a:ext uri="{FF2B5EF4-FFF2-40B4-BE49-F238E27FC236}">
                  <a16:creationId xmlns:a16="http://schemas.microsoft.com/office/drawing/2014/main" xmlns="" id="{8B9F442B-9791-4932-844E-2C121AA2B7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8" y="2112"/>
              <a:ext cx="187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49">
              <a:extLst>
                <a:ext uri="{FF2B5EF4-FFF2-40B4-BE49-F238E27FC236}">
                  <a16:creationId xmlns:a16="http://schemas.microsoft.com/office/drawing/2014/main" xmlns="" id="{BCFEA56A-5C9D-422D-BE9E-525FB9E2BA71}"/>
                </a:ext>
              </a:extLst>
            </p:cNvPr>
            <p:cNvSpPr>
              <a:spLocks noChangeArrowheads="1"/>
            </p:cNvSpPr>
            <p:nvPr/>
          </p:nvSpPr>
          <p:spPr bwMode="auto">
            <a:xfrm>
              <a:off x="3888" y="4032"/>
              <a:ext cx="17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200" b="1">
                  <a:solidFill>
                    <a:srgbClr val="0000FF"/>
                  </a:solidFill>
                  <a:latin typeface="Times New Roman" panose="02020603050405020304" pitchFamily="18" charset="0"/>
                </a:rPr>
                <a:t>Hệ sinh thái hồ</a:t>
              </a:r>
            </a:p>
          </p:txBody>
        </p:sp>
      </p:grpSp>
    </p:spTree>
    <p:extLst>
      <p:ext uri="{BB962C8B-B14F-4D97-AF65-F5344CB8AC3E}">
        <p14:creationId xmlns:p14="http://schemas.microsoft.com/office/powerpoint/2010/main" val="183478991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8709"/>
                                        </p:tgtEl>
                                        <p:attrNameLst>
                                          <p:attrName>style.visibility</p:attrName>
                                        </p:attrNameLst>
                                      </p:cBhvr>
                                      <p:to>
                                        <p:strVal val="visible"/>
                                      </p:to>
                                    </p:set>
                                    <p:anim calcmode="lin" valueType="num">
                                      <p:cBhvr>
                                        <p:cTn id="7" dur="500" fill="hold"/>
                                        <p:tgtEl>
                                          <p:spTgt spid="28709"/>
                                        </p:tgtEl>
                                        <p:attrNameLst>
                                          <p:attrName>ppt_w</p:attrName>
                                        </p:attrNameLst>
                                      </p:cBhvr>
                                      <p:tavLst>
                                        <p:tav tm="0">
                                          <p:val>
                                            <p:fltVal val="0"/>
                                          </p:val>
                                        </p:tav>
                                        <p:tav tm="100000">
                                          <p:val>
                                            <p:strVal val="#ppt_w"/>
                                          </p:val>
                                        </p:tav>
                                      </p:tavLst>
                                    </p:anim>
                                    <p:anim calcmode="lin" valueType="num">
                                      <p:cBhvr>
                                        <p:cTn id="8" dur="500" fill="hold"/>
                                        <p:tgtEl>
                                          <p:spTgt spid="2870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8710"/>
                                        </p:tgtEl>
                                        <p:attrNameLst>
                                          <p:attrName>style.visibility</p:attrName>
                                        </p:attrNameLst>
                                      </p:cBhvr>
                                      <p:to>
                                        <p:strVal val="visible"/>
                                      </p:to>
                                    </p:set>
                                    <p:anim calcmode="lin" valueType="num">
                                      <p:cBhvr>
                                        <p:cTn id="13" dur="500" fill="hold"/>
                                        <p:tgtEl>
                                          <p:spTgt spid="28710"/>
                                        </p:tgtEl>
                                        <p:attrNameLst>
                                          <p:attrName>ppt_w</p:attrName>
                                        </p:attrNameLst>
                                      </p:cBhvr>
                                      <p:tavLst>
                                        <p:tav tm="0">
                                          <p:val>
                                            <p:fltVal val="0"/>
                                          </p:val>
                                        </p:tav>
                                        <p:tav tm="100000">
                                          <p:val>
                                            <p:strVal val="#ppt_w"/>
                                          </p:val>
                                        </p:tav>
                                      </p:tavLst>
                                    </p:anim>
                                    <p:anim calcmode="lin" valueType="num">
                                      <p:cBhvr>
                                        <p:cTn id="14" dur="500" fill="hold"/>
                                        <p:tgtEl>
                                          <p:spTgt spid="2871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8711"/>
                                        </p:tgtEl>
                                        <p:attrNameLst>
                                          <p:attrName>style.visibility</p:attrName>
                                        </p:attrNameLst>
                                      </p:cBhvr>
                                      <p:to>
                                        <p:strVal val="visible"/>
                                      </p:to>
                                    </p:set>
                                    <p:anim calcmode="lin" valueType="num">
                                      <p:cBhvr>
                                        <p:cTn id="19" dur="500" fill="hold"/>
                                        <p:tgtEl>
                                          <p:spTgt spid="28711"/>
                                        </p:tgtEl>
                                        <p:attrNameLst>
                                          <p:attrName>ppt_w</p:attrName>
                                        </p:attrNameLst>
                                      </p:cBhvr>
                                      <p:tavLst>
                                        <p:tav tm="0">
                                          <p:val>
                                            <p:fltVal val="0"/>
                                          </p:val>
                                        </p:tav>
                                        <p:tav tm="100000">
                                          <p:val>
                                            <p:strVal val="#ppt_w"/>
                                          </p:val>
                                        </p:tav>
                                      </p:tavLst>
                                    </p:anim>
                                    <p:anim calcmode="lin" valueType="num">
                                      <p:cBhvr>
                                        <p:cTn id="20" dur="500" fill="hold"/>
                                        <p:tgtEl>
                                          <p:spTgt spid="28711"/>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nodeType="clickEffect">
                                  <p:stCondLst>
                                    <p:cond delay="0"/>
                                  </p:stCondLst>
                                  <p:childTnLst>
                                    <p:set>
                                      <p:cBhvr>
                                        <p:cTn id="24" dur="1" fill="hold">
                                          <p:stCondLst>
                                            <p:cond delay="0"/>
                                          </p:stCondLst>
                                        </p:cTn>
                                        <p:tgtEl>
                                          <p:spTgt spid="28712"/>
                                        </p:tgtEl>
                                        <p:attrNameLst>
                                          <p:attrName>style.visibility</p:attrName>
                                        </p:attrNameLst>
                                      </p:cBhvr>
                                      <p:to>
                                        <p:strVal val="visible"/>
                                      </p:to>
                                    </p:set>
                                    <p:animEffect transition="in" filter="wheel(4)">
                                      <p:cBhvr>
                                        <p:cTn id="25" dur="1000"/>
                                        <p:tgtEl>
                                          <p:spTgt spid="287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28723"/>
                                        </p:tgtEl>
                                        <p:attrNameLst>
                                          <p:attrName>style.visibility</p:attrName>
                                        </p:attrNameLst>
                                      </p:cBhvr>
                                      <p:to>
                                        <p:strVal val="visible"/>
                                      </p:to>
                                    </p:set>
                                    <p:animEffect transition="in" filter="slide(fromBottom)">
                                      <p:cBhvr>
                                        <p:cTn id="30" dur="500"/>
                                        <p:tgtEl>
                                          <p:spTgt spid="287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28722"/>
                                        </p:tgtEl>
                                        <p:attrNameLst>
                                          <p:attrName>style.visibility</p:attrName>
                                        </p:attrNameLst>
                                      </p:cBhvr>
                                      <p:to>
                                        <p:strVal val="visible"/>
                                      </p:to>
                                    </p:set>
                                    <p:anim calcmode="lin" valueType="num">
                                      <p:cBhvr>
                                        <p:cTn id="35" dur="500" fill="hold"/>
                                        <p:tgtEl>
                                          <p:spTgt spid="28722"/>
                                        </p:tgtEl>
                                        <p:attrNameLst>
                                          <p:attrName>ppt_w</p:attrName>
                                        </p:attrNameLst>
                                      </p:cBhvr>
                                      <p:tavLst>
                                        <p:tav tm="0">
                                          <p:val>
                                            <p:fltVal val="0"/>
                                          </p:val>
                                        </p:tav>
                                        <p:tav tm="100000">
                                          <p:val>
                                            <p:strVal val="#ppt_w"/>
                                          </p:val>
                                        </p:tav>
                                      </p:tavLst>
                                    </p:anim>
                                    <p:anim calcmode="lin" valueType="num">
                                      <p:cBhvr>
                                        <p:cTn id="36" dur="500" fill="hold"/>
                                        <p:tgtEl>
                                          <p:spTgt spid="28722"/>
                                        </p:tgtEl>
                                        <p:attrNameLst>
                                          <p:attrName>ppt_h</p:attrName>
                                        </p:attrNameLst>
                                      </p:cBhvr>
                                      <p:tavLst>
                                        <p:tav tm="0">
                                          <p:val>
                                            <p:fltVal val="0"/>
                                          </p:val>
                                        </p:tav>
                                        <p:tav tm="100000">
                                          <p:val>
                                            <p:strVal val="#ppt_h"/>
                                          </p:val>
                                        </p:tav>
                                      </p:tavLst>
                                    </p:anim>
                                    <p:animEffect transition="in" filter="fade">
                                      <p:cBhvr>
                                        <p:cTn id="37" dur="500"/>
                                        <p:tgtEl>
                                          <p:spTgt spid="28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2">
            <a:extLst>
              <a:ext uri="{FF2B5EF4-FFF2-40B4-BE49-F238E27FC236}">
                <a16:creationId xmlns:a16="http://schemas.microsoft.com/office/drawing/2014/main" xmlns="" id="{34EE7417-1671-44CA-A00E-0C447656A352}"/>
              </a:ext>
            </a:extLst>
          </p:cNvPr>
          <p:cNvSpPr txBox="1">
            <a:spLocks noChangeArrowheads="1"/>
          </p:cNvSpPr>
          <p:nvPr/>
        </p:nvSpPr>
        <p:spPr bwMode="auto">
          <a:xfrm>
            <a:off x="1881027" y="685801"/>
            <a:ext cx="8001000" cy="53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a:lnSpc>
                <a:spcPct val="115000"/>
              </a:lnSpc>
              <a:spcBef>
                <a:spcPct val="0"/>
              </a:spcBef>
              <a:spcAft>
                <a:spcPts val="1000"/>
              </a:spcAft>
              <a:buNone/>
            </a:pPr>
            <a:r>
              <a:rPr lang="en-US" altLang="en-US" u="sng" dirty="0" err="1">
                <a:solidFill>
                  <a:srgbClr val="0000FF"/>
                </a:solidFill>
                <a:cs typeface="Times New Roman" panose="02020603050405020304" pitchFamily="18" charset="0"/>
              </a:rPr>
              <a:t>Câu</a:t>
            </a:r>
            <a:r>
              <a:rPr lang="en-US" altLang="en-US" u="sng" dirty="0">
                <a:solidFill>
                  <a:srgbClr val="0000FF"/>
                </a:solidFill>
                <a:cs typeface="Times New Roman" panose="02020603050405020304" pitchFamily="18" charset="0"/>
              </a:rPr>
              <a:t> 8: </a:t>
            </a:r>
            <a:r>
              <a:rPr lang="en-US" altLang="en-US" dirty="0" err="1">
                <a:solidFill>
                  <a:srgbClr val="0000FF"/>
                </a:solidFill>
                <a:cs typeface="Times New Roman" panose="02020603050405020304" pitchFamily="18" charset="0"/>
              </a:rPr>
              <a:t>Lưới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thức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ăn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là</a:t>
            </a:r>
            <a:r>
              <a:rPr lang="en-US" altLang="en-US" dirty="0">
                <a:solidFill>
                  <a:srgbClr val="0000FF"/>
                </a:solidFill>
                <a:cs typeface="Times New Roman" panose="02020603050405020304" pitchFamily="18" charset="0"/>
              </a:rPr>
              <a:t> </a:t>
            </a:r>
            <a:endParaRPr lang="en-GB" altLang="en-US"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spcAft>
                <a:spcPts val="1000"/>
              </a:spcAft>
              <a:buNone/>
            </a:pPr>
            <a:r>
              <a:rPr lang="en-US" altLang="en-US" dirty="0">
                <a:cs typeface="Times New Roman" panose="02020603050405020304" pitchFamily="18" charset="0"/>
              </a:rPr>
              <a:t>A. </a:t>
            </a:r>
            <a:r>
              <a:rPr lang="en-US" altLang="en-US" dirty="0" err="1">
                <a:cs typeface="Times New Roman" panose="02020603050405020304" pitchFamily="18" charset="0"/>
              </a:rPr>
              <a:t>Gồm</a:t>
            </a:r>
            <a:r>
              <a:rPr lang="en-US" altLang="en-US" dirty="0">
                <a:cs typeface="Times New Roman" panose="02020603050405020304" pitchFamily="18" charset="0"/>
              </a:rPr>
              <a:t> </a:t>
            </a:r>
            <a:r>
              <a:rPr lang="en-US" altLang="en-US" dirty="0" err="1">
                <a:cs typeface="Times New Roman" panose="02020603050405020304" pitchFamily="18" charset="0"/>
              </a:rPr>
              <a:t>một</a:t>
            </a:r>
            <a:r>
              <a:rPr lang="en-US" altLang="en-US" dirty="0">
                <a:cs typeface="Times New Roman" panose="02020603050405020304" pitchFamily="18" charset="0"/>
              </a:rPr>
              <a:t> </a:t>
            </a:r>
            <a:r>
              <a:rPr lang="en-US" altLang="en-US" dirty="0" err="1">
                <a:cs typeface="Times New Roman" panose="02020603050405020304" pitchFamily="18" charset="0"/>
              </a:rPr>
              <a:t>chuỗi</a:t>
            </a:r>
            <a:r>
              <a:rPr lang="en-US" altLang="en-US" dirty="0">
                <a:cs typeface="Times New Roman" panose="02020603050405020304" pitchFamily="18" charset="0"/>
              </a:rPr>
              <a:t> </a:t>
            </a:r>
            <a:r>
              <a:rPr lang="en-US" altLang="en-US" dirty="0" err="1">
                <a:cs typeface="Times New Roman" panose="02020603050405020304" pitchFamily="18" charset="0"/>
              </a:rPr>
              <a:t>thức</a:t>
            </a:r>
            <a:r>
              <a:rPr lang="en-US" altLang="en-US" dirty="0">
                <a:cs typeface="Times New Roman" panose="02020603050405020304" pitchFamily="18" charset="0"/>
              </a:rPr>
              <a:t> </a:t>
            </a:r>
            <a:r>
              <a:rPr lang="en-US" altLang="en-US" dirty="0" err="1">
                <a:cs typeface="Times New Roman" panose="02020603050405020304" pitchFamily="18" charset="0"/>
              </a:rPr>
              <a:t>ăn</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B. </a:t>
            </a:r>
            <a:r>
              <a:rPr lang="en-US" altLang="en-US" dirty="0" err="1">
                <a:cs typeface="Times New Roman" panose="02020603050405020304" pitchFamily="18" charset="0"/>
              </a:rPr>
              <a:t>Gồm</a:t>
            </a:r>
            <a:r>
              <a:rPr lang="en-US" altLang="en-US" dirty="0">
                <a:cs typeface="Times New Roman" panose="02020603050405020304" pitchFamily="18" charset="0"/>
              </a:rPr>
              <a:t> </a:t>
            </a:r>
            <a:r>
              <a:rPr lang="en-US" altLang="en-US" dirty="0" err="1">
                <a:cs typeface="Times New Roman" panose="02020603050405020304" pitchFamily="18" charset="0"/>
              </a:rPr>
              <a:t>nhiều</a:t>
            </a:r>
            <a:r>
              <a:rPr lang="en-US" altLang="en-US" dirty="0">
                <a:cs typeface="Times New Roman" panose="02020603050405020304" pitchFamily="18" charset="0"/>
              </a:rPr>
              <a:t> </a:t>
            </a:r>
            <a:r>
              <a:rPr lang="en-US" altLang="en-US" dirty="0" err="1">
                <a:cs typeface="Times New Roman" panose="02020603050405020304" pitchFamily="18" charset="0"/>
              </a:rPr>
              <a:t>loài</a:t>
            </a:r>
            <a:r>
              <a:rPr lang="en-US" altLang="en-US" dirty="0">
                <a:cs typeface="Times New Roman" panose="02020603050405020304" pitchFamily="18" charset="0"/>
              </a:rPr>
              <a:t> </a:t>
            </a:r>
            <a:r>
              <a:rPr lang="en-US" altLang="en-US" dirty="0" err="1">
                <a:cs typeface="Times New Roman" panose="02020603050405020304" pitchFamily="18" charset="0"/>
              </a:rPr>
              <a:t>sinh</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có</a:t>
            </a:r>
            <a:r>
              <a:rPr lang="en-US" altLang="en-US" dirty="0">
                <a:cs typeface="Times New Roman" panose="02020603050405020304" pitchFamily="18" charset="0"/>
              </a:rPr>
              <a:t> </a:t>
            </a:r>
            <a:r>
              <a:rPr lang="en-US" altLang="en-US" dirty="0" err="1">
                <a:cs typeface="Times New Roman" panose="02020603050405020304" pitchFamily="18" charset="0"/>
              </a:rPr>
              <a:t>quan</a:t>
            </a:r>
            <a:r>
              <a:rPr lang="en-US" altLang="en-US" dirty="0">
                <a:cs typeface="Times New Roman" panose="02020603050405020304" pitchFamily="18" charset="0"/>
              </a:rPr>
              <a:t> </a:t>
            </a:r>
            <a:r>
              <a:rPr lang="en-US" altLang="en-US" dirty="0" err="1">
                <a:cs typeface="Times New Roman" panose="02020603050405020304" pitchFamily="18" charset="0"/>
              </a:rPr>
              <a:t>hệ</a:t>
            </a:r>
            <a:r>
              <a:rPr lang="en-US" altLang="en-US" dirty="0">
                <a:cs typeface="Times New Roman" panose="02020603050405020304" pitchFamily="18" charset="0"/>
              </a:rPr>
              <a:t> </a:t>
            </a:r>
            <a:r>
              <a:rPr lang="en-US" altLang="en-US" dirty="0" err="1">
                <a:cs typeface="Times New Roman" panose="02020603050405020304" pitchFamily="18" charset="0"/>
              </a:rPr>
              <a:t>dinh</a:t>
            </a:r>
            <a:r>
              <a:rPr lang="en-US" altLang="en-US" dirty="0">
                <a:cs typeface="Times New Roman" panose="02020603050405020304" pitchFamily="18" charset="0"/>
              </a:rPr>
              <a:t> </a:t>
            </a:r>
            <a:r>
              <a:rPr lang="en-US" altLang="en-US" dirty="0" err="1">
                <a:cs typeface="Times New Roman" panose="02020603050405020304" pitchFamily="18" charset="0"/>
              </a:rPr>
              <a:t>dưỡng</a:t>
            </a:r>
            <a:r>
              <a:rPr lang="en-US" altLang="en-US" dirty="0">
                <a:cs typeface="Times New Roman" panose="02020603050405020304" pitchFamily="18" charset="0"/>
              </a:rPr>
              <a:t> </a:t>
            </a:r>
            <a:r>
              <a:rPr lang="en-US" altLang="en-US" dirty="0" err="1">
                <a:cs typeface="Times New Roman" panose="02020603050405020304" pitchFamily="18" charset="0"/>
              </a:rPr>
              <a:t>với</a:t>
            </a:r>
            <a:r>
              <a:rPr lang="en-US" altLang="en-US" dirty="0">
                <a:cs typeface="Times New Roman" panose="02020603050405020304" pitchFamily="18" charset="0"/>
              </a:rPr>
              <a:t> </a:t>
            </a:r>
            <a:r>
              <a:rPr lang="en-US" altLang="en-US" dirty="0" err="1">
                <a:cs typeface="Times New Roman" panose="02020603050405020304" pitchFamily="18" charset="0"/>
              </a:rPr>
              <a:t>nhau</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C. </a:t>
            </a:r>
            <a:r>
              <a:rPr lang="en-US" altLang="en-US" dirty="0" err="1">
                <a:cs typeface="Times New Roman" panose="02020603050405020304" pitchFamily="18" charset="0"/>
              </a:rPr>
              <a:t>Gồm</a:t>
            </a:r>
            <a:r>
              <a:rPr lang="en-US" altLang="en-US" dirty="0">
                <a:cs typeface="Times New Roman" panose="02020603050405020304" pitchFamily="18" charset="0"/>
              </a:rPr>
              <a:t> </a:t>
            </a:r>
            <a:r>
              <a:rPr lang="en-US" altLang="en-US" dirty="0" err="1">
                <a:cs typeface="Times New Roman" panose="02020603050405020304" pitchFamily="18" charset="0"/>
              </a:rPr>
              <a:t>các</a:t>
            </a:r>
            <a:r>
              <a:rPr lang="en-US" altLang="en-US" dirty="0">
                <a:cs typeface="Times New Roman" panose="02020603050405020304" pitchFamily="18" charset="0"/>
              </a:rPr>
              <a:t> </a:t>
            </a:r>
            <a:r>
              <a:rPr lang="en-US" altLang="en-US" dirty="0" err="1">
                <a:cs typeface="Times New Roman" panose="02020603050405020304" pitchFamily="18" charset="0"/>
              </a:rPr>
              <a:t>chuỗi</a:t>
            </a:r>
            <a:r>
              <a:rPr lang="en-US" altLang="en-US" dirty="0">
                <a:cs typeface="Times New Roman" panose="02020603050405020304" pitchFamily="18" charset="0"/>
              </a:rPr>
              <a:t> </a:t>
            </a:r>
            <a:r>
              <a:rPr lang="en-US" altLang="en-US" dirty="0" err="1">
                <a:cs typeface="Times New Roman" panose="02020603050405020304" pitchFamily="18" charset="0"/>
              </a:rPr>
              <a:t>thức</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có</a:t>
            </a:r>
            <a:r>
              <a:rPr lang="en-US" altLang="en-US" dirty="0">
                <a:cs typeface="Times New Roman" panose="02020603050405020304" pitchFamily="18" charset="0"/>
              </a:rPr>
              <a:t> </a:t>
            </a:r>
            <a:r>
              <a:rPr lang="en-US" altLang="en-US" dirty="0" err="1">
                <a:cs typeface="Times New Roman" panose="02020603050405020304" pitchFamily="18" charset="0"/>
              </a:rPr>
              <a:t>nhiều</a:t>
            </a:r>
            <a:r>
              <a:rPr lang="en-US" altLang="en-US" dirty="0">
                <a:cs typeface="Times New Roman" panose="02020603050405020304" pitchFamily="18" charset="0"/>
              </a:rPr>
              <a:t> </a:t>
            </a:r>
            <a:r>
              <a:rPr lang="en-US" altLang="en-US" dirty="0" err="1">
                <a:cs typeface="Times New Roman" panose="02020603050405020304" pitchFamily="18" charset="0"/>
              </a:rPr>
              <a:t>mắt</a:t>
            </a:r>
            <a:r>
              <a:rPr lang="en-US" altLang="en-US" dirty="0">
                <a:cs typeface="Times New Roman" panose="02020603050405020304" pitchFamily="18" charset="0"/>
              </a:rPr>
              <a:t> </a:t>
            </a:r>
            <a:r>
              <a:rPr lang="en-US" altLang="en-US" dirty="0" err="1">
                <a:cs typeface="Times New Roman" panose="02020603050405020304" pitchFamily="18" charset="0"/>
              </a:rPr>
              <a:t>xích</a:t>
            </a:r>
            <a:r>
              <a:rPr lang="en-US" altLang="en-US" dirty="0">
                <a:cs typeface="Times New Roman" panose="02020603050405020304" pitchFamily="18" charset="0"/>
              </a:rPr>
              <a:t> </a:t>
            </a:r>
            <a:r>
              <a:rPr lang="en-US" altLang="en-US" dirty="0" err="1">
                <a:cs typeface="Times New Roman" panose="02020603050405020304" pitchFamily="18" charset="0"/>
              </a:rPr>
              <a:t>chung</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D. </a:t>
            </a:r>
            <a:r>
              <a:rPr lang="en-US" altLang="en-US" dirty="0" err="1">
                <a:cs typeface="Times New Roman" panose="02020603050405020304" pitchFamily="18" charset="0"/>
              </a:rPr>
              <a:t>Gồm</a:t>
            </a:r>
            <a:r>
              <a:rPr lang="en-US" altLang="en-US" dirty="0">
                <a:cs typeface="Times New Roman" panose="02020603050405020304" pitchFamily="18" charset="0"/>
              </a:rPr>
              <a:t> </a:t>
            </a:r>
            <a:r>
              <a:rPr lang="en-US" altLang="en-US" dirty="0" err="1">
                <a:cs typeface="Times New Roman" panose="02020603050405020304" pitchFamily="18" charset="0"/>
              </a:rPr>
              <a:t>ít</a:t>
            </a:r>
            <a:r>
              <a:rPr lang="en-US" altLang="en-US" dirty="0">
                <a:cs typeface="Times New Roman" panose="02020603050405020304" pitchFamily="18" charset="0"/>
              </a:rPr>
              <a:t> </a:t>
            </a:r>
            <a:r>
              <a:rPr lang="en-US" altLang="en-US" dirty="0" err="1">
                <a:cs typeface="Times New Roman" panose="02020603050405020304" pitchFamily="18" charset="0"/>
              </a:rPr>
              <a:t>nhất</a:t>
            </a:r>
            <a:r>
              <a:rPr lang="en-US" altLang="en-US" dirty="0">
                <a:cs typeface="Times New Roman" panose="02020603050405020304" pitchFamily="18" charset="0"/>
              </a:rPr>
              <a:t> </a:t>
            </a:r>
            <a:r>
              <a:rPr lang="en-US" altLang="en-US" dirty="0" err="1">
                <a:cs typeface="Times New Roman" panose="02020603050405020304" pitchFamily="18" charset="0"/>
              </a:rPr>
              <a:t>là</a:t>
            </a:r>
            <a:r>
              <a:rPr lang="en-US" altLang="en-US" dirty="0">
                <a:cs typeface="Times New Roman" panose="02020603050405020304" pitchFamily="18" charset="0"/>
              </a:rPr>
              <a:t> 1 </a:t>
            </a:r>
            <a:r>
              <a:rPr lang="en-US" altLang="en-US" dirty="0" err="1">
                <a:cs typeface="Times New Roman" panose="02020603050405020304" pitchFamily="18" charset="0"/>
              </a:rPr>
              <a:t>chuỗi</a:t>
            </a:r>
            <a:r>
              <a:rPr lang="en-US" altLang="en-US" dirty="0">
                <a:cs typeface="Times New Roman" panose="02020603050405020304" pitchFamily="18" charset="0"/>
              </a:rPr>
              <a:t> </a:t>
            </a:r>
            <a:r>
              <a:rPr lang="en-US" altLang="en-US" dirty="0" err="1">
                <a:cs typeface="Times New Roman" panose="02020603050405020304" pitchFamily="18" charset="0"/>
              </a:rPr>
              <a:t>thức</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trở</a:t>
            </a:r>
            <a:r>
              <a:rPr lang="en-US" altLang="en-US" dirty="0">
                <a:cs typeface="Times New Roman" panose="02020603050405020304" pitchFamily="18" charset="0"/>
              </a:rPr>
              <a:t> </a:t>
            </a:r>
            <a:r>
              <a:rPr lang="en-US" altLang="en-US" dirty="0" err="1">
                <a:cs typeface="Times New Roman" panose="02020603050405020304" pitchFamily="18" charset="0"/>
              </a:rPr>
              <a:t>lên</a:t>
            </a:r>
            <a:r>
              <a:rPr lang="en-US" altLang="en-US" dirty="0">
                <a:cs typeface="Times New Roman" panose="02020603050405020304" pitchFamily="18" charset="0"/>
              </a:rPr>
              <a:t> </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sz="4000" dirty="0">
                <a:cs typeface="Times New Roman" panose="02020603050405020304" pitchFamily="18" charset="0"/>
              </a:rPr>
              <a:t>  </a:t>
            </a:r>
            <a:endParaRPr lang="en-GB" altLang="en-US" sz="2000" dirty="0">
              <a:latin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xmlns="" id="{60EEB347-7AA5-4C73-A9CB-9C0E9F88F534}"/>
              </a:ext>
            </a:extLst>
          </p:cNvPr>
          <p:cNvSpPr/>
          <p:nvPr/>
        </p:nvSpPr>
        <p:spPr>
          <a:xfrm>
            <a:off x="1881027" y="3389726"/>
            <a:ext cx="457200" cy="4953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2">
            <a:extLst>
              <a:ext uri="{FF2B5EF4-FFF2-40B4-BE49-F238E27FC236}">
                <a16:creationId xmlns:a16="http://schemas.microsoft.com/office/drawing/2014/main" xmlns="" id="{A8E17B5A-C24D-4024-87CD-121D66E21A66}"/>
              </a:ext>
            </a:extLst>
          </p:cNvPr>
          <p:cNvSpPr txBox="1">
            <a:spLocks noChangeArrowheads="1"/>
          </p:cNvSpPr>
          <p:nvPr/>
        </p:nvSpPr>
        <p:spPr bwMode="auto">
          <a:xfrm>
            <a:off x="1676400" y="152401"/>
            <a:ext cx="8534400" cy="636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a:lnSpc>
                <a:spcPct val="115000"/>
              </a:lnSpc>
              <a:spcBef>
                <a:spcPct val="0"/>
              </a:spcBef>
              <a:spcAft>
                <a:spcPts val="1000"/>
              </a:spcAft>
              <a:buNone/>
            </a:pPr>
            <a:r>
              <a:rPr lang="en-US" altLang="en-US" u="sng" dirty="0" err="1">
                <a:solidFill>
                  <a:srgbClr val="FF0000"/>
                </a:solidFill>
                <a:cs typeface="Times New Roman" panose="02020603050405020304" pitchFamily="18" charset="0"/>
              </a:rPr>
              <a:t>Câu</a:t>
            </a:r>
            <a:r>
              <a:rPr lang="en-US" altLang="en-US" u="sng" dirty="0">
                <a:solidFill>
                  <a:srgbClr val="FF0000"/>
                </a:solidFill>
                <a:cs typeface="Times New Roman" panose="02020603050405020304" pitchFamily="18" charset="0"/>
              </a:rPr>
              <a:t> 9: </a:t>
            </a:r>
            <a:r>
              <a:rPr lang="en-US" altLang="en-US" dirty="0" err="1">
                <a:solidFill>
                  <a:srgbClr val="FF0000"/>
                </a:solidFill>
                <a:cs typeface="Times New Roman" panose="02020603050405020304" pitchFamily="18" charset="0"/>
              </a:rPr>
              <a:t>Một</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hệ</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sinh</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thái</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hoàn</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chỉnh</a:t>
            </a:r>
            <a:r>
              <a:rPr lang="en-US" altLang="en-US" dirty="0">
                <a:solidFill>
                  <a:srgbClr val="FF0000"/>
                </a:solidFill>
                <a:cs typeface="Times New Roman" panose="02020603050405020304" pitchFamily="18" charset="0"/>
              </a:rPr>
              <a:t> bao </a:t>
            </a:r>
            <a:r>
              <a:rPr lang="en-US" altLang="en-US" dirty="0" err="1">
                <a:solidFill>
                  <a:srgbClr val="FF0000"/>
                </a:solidFill>
                <a:cs typeface="Times New Roman" panose="02020603050405020304" pitchFamily="18" charset="0"/>
              </a:rPr>
              <a:t>gồm</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những</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thành</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phần</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chủ</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yếu</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nào</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sau</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đây</a:t>
            </a:r>
            <a:r>
              <a:rPr lang="en-US" altLang="en-US" dirty="0">
                <a:solidFill>
                  <a:srgbClr val="FF0000"/>
                </a:solidFill>
                <a:cs typeface="Times New Roman" panose="02020603050405020304" pitchFamily="18" charset="0"/>
              </a:rPr>
              <a:t>:</a:t>
            </a:r>
            <a:endParaRPr lang="en-GB" altLang="en-US" dirty="0">
              <a:solidFill>
                <a:srgbClr val="FF0000"/>
              </a:solidFill>
              <a:ea typeface="Calibri" panose="020F0502020204030204" pitchFamily="34" charset="0"/>
              <a:cs typeface="Times New Roman" panose="02020603050405020304" pitchFamily="18" charset="0"/>
            </a:endParaRPr>
          </a:p>
          <a:p>
            <a:pPr algn="just">
              <a:lnSpc>
                <a:spcPct val="115000"/>
              </a:lnSpc>
              <a:spcBef>
                <a:spcPct val="0"/>
              </a:spcBef>
              <a:spcAft>
                <a:spcPts val="1000"/>
              </a:spcAft>
              <a:buNone/>
            </a:pPr>
            <a:r>
              <a:rPr lang="en-US" altLang="en-US" dirty="0">
                <a:solidFill>
                  <a:srgbClr val="0000FF"/>
                </a:solidFill>
                <a:cs typeface="Times New Roman" panose="02020603050405020304" pitchFamily="18" charset="0"/>
              </a:rPr>
              <a:t>A. </a:t>
            </a:r>
            <a:r>
              <a:rPr lang="en-US" altLang="en-US" dirty="0" err="1">
                <a:solidFill>
                  <a:srgbClr val="0000FF"/>
                </a:solidFill>
                <a:cs typeface="Times New Roman" panose="02020603050405020304" pitchFamily="18" charset="0"/>
              </a:rPr>
              <a:t>Thành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phần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vô</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thành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phần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hữu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cơ</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thành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phần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vô</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cơ</a:t>
            </a:r>
            <a:endParaRPr lang="en-GB" altLang="en-US" dirty="0">
              <a:solidFill>
                <a:srgbClr val="0000FF"/>
              </a:solidFill>
              <a:cs typeface="Calibri" panose="020F0502020204030204" pitchFamily="34" charset="0"/>
            </a:endParaRPr>
          </a:p>
          <a:p>
            <a:pPr algn="just">
              <a:lnSpc>
                <a:spcPct val="115000"/>
              </a:lnSpc>
              <a:spcBef>
                <a:spcPct val="0"/>
              </a:spcBef>
              <a:spcAft>
                <a:spcPts val="1000"/>
              </a:spcAft>
              <a:buNone/>
            </a:pPr>
            <a:r>
              <a:rPr lang="en-US" altLang="en-US" dirty="0">
                <a:solidFill>
                  <a:srgbClr val="0000FF"/>
                </a:solidFill>
                <a:cs typeface="Times New Roman" panose="02020603050405020304" pitchFamily="18" charset="0"/>
              </a:rPr>
              <a:t>B. </a:t>
            </a:r>
            <a:r>
              <a:rPr lang="en-US" altLang="en-US" dirty="0" err="1">
                <a:solidFill>
                  <a:srgbClr val="0000FF"/>
                </a:solidFill>
                <a:cs typeface="Times New Roman" panose="02020603050405020304" pitchFamily="18" charset="0"/>
              </a:rPr>
              <a:t>Thành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phần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động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thành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phần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thực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thành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phần</a:t>
            </a:r>
            <a:r>
              <a:rPr lang="en-US" altLang="en-US" dirty="0">
                <a:solidFill>
                  <a:srgbClr val="0000FF"/>
                </a:solidFill>
                <a:cs typeface="Times New Roman" panose="02020603050405020304" pitchFamily="18" charset="0"/>
              </a:rPr>
              <a:t> vi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endParaRPr lang="en-GB" altLang="en-US" dirty="0">
              <a:solidFill>
                <a:srgbClr val="0000FF"/>
              </a:solidFill>
              <a:cs typeface="Calibri" panose="020F0502020204030204" pitchFamily="34" charset="0"/>
            </a:endParaRPr>
          </a:p>
          <a:p>
            <a:pPr algn="just">
              <a:lnSpc>
                <a:spcPct val="115000"/>
              </a:lnSpc>
              <a:spcBef>
                <a:spcPct val="0"/>
              </a:spcBef>
              <a:spcAft>
                <a:spcPts val="1000"/>
              </a:spcAft>
              <a:buNone/>
            </a:pPr>
            <a:r>
              <a:rPr lang="en-US" altLang="en-US" dirty="0">
                <a:solidFill>
                  <a:srgbClr val="0000FF"/>
                </a:solidFill>
                <a:cs typeface="Times New Roman" panose="02020603050405020304" pitchFamily="18" charset="0"/>
              </a:rPr>
              <a:t>C.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sản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xuất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tiêu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thụ</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phân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giải</a:t>
            </a:r>
            <a:endParaRPr lang="en-GB" altLang="en-US" dirty="0">
              <a:solidFill>
                <a:srgbClr val="0000FF"/>
              </a:solidFill>
              <a:cs typeface="Calibri" panose="020F0502020204030204" pitchFamily="34" charset="0"/>
            </a:endParaRPr>
          </a:p>
          <a:p>
            <a:pPr algn="just">
              <a:lnSpc>
                <a:spcPct val="115000"/>
              </a:lnSpc>
              <a:spcBef>
                <a:spcPct val="0"/>
              </a:spcBef>
              <a:spcAft>
                <a:spcPts val="1000"/>
              </a:spcAft>
              <a:buNone/>
            </a:pPr>
            <a:r>
              <a:rPr lang="en-US" altLang="en-US" dirty="0">
                <a:solidFill>
                  <a:srgbClr val="0000FF"/>
                </a:solidFill>
                <a:cs typeface="Times New Roman" panose="02020603050405020304" pitchFamily="18" charset="0"/>
              </a:rPr>
              <a:t>D. </a:t>
            </a:r>
            <a:r>
              <a:rPr lang="en-US" altLang="en-US" dirty="0" err="1">
                <a:solidFill>
                  <a:srgbClr val="0000FF"/>
                </a:solidFill>
                <a:cs typeface="Times New Roman" panose="02020603050405020304" pitchFamily="18" charset="0"/>
              </a:rPr>
              <a:t>Thành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phần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vô</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sản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xuất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tiêu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thụ</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phân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giải</a:t>
            </a:r>
            <a:endParaRPr lang="en-GB" altLang="en-US" dirty="0">
              <a:solidFill>
                <a:srgbClr val="0000FF"/>
              </a:solidFill>
              <a:cs typeface="Calibri" panose="020F0502020204030204" pitchFamily="34" charset="0"/>
            </a:endParaRPr>
          </a:p>
        </p:txBody>
      </p:sp>
      <p:sp>
        <p:nvSpPr>
          <p:cNvPr id="4" name="Oval 3">
            <a:extLst>
              <a:ext uri="{FF2B5EF4-FFF2-40B4-BE49-F238E27FC236}">
                <a16:creationId xmlns:a16="http://schemas.microsoft.com/office/drawing/2014/main" xmlns="" id="{42861059-4BC7-4BED-A041-3FADC2725824}"/>
              </a:ext>
            </a:extLst>
          </p:cNvPr>
          <p:cNvSpPr/>
          <p:nvPr/>
        </p:nvSpPr>
        <p:spPr>
          <a:xfrm>
            <a:off x="1676400" y="5257801"/>
            <a:ext cx="457200" cy="4492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extLst>
      <p:ext uri="{BB962C8B-B14F-4D97-AF65-F5344CB8AC3E}">
        <p14:creationId xmlns:p14="http://schemas.microsoft.com/office/powerpoint/2010/main" val="1251214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a:extLst>
              <a:ext uri="{FF2B5EF4-FFF2-40B4-BE49-F238E27FC236}">
                <a16:creationId xmlns:a16="http://schemas.microsoft.com/office/drawing/2014/main" xmlns="" id="{2379588E-3EF8-44A1-8D72-D60A2D5F65E7}"/>
              </a:ext>
            </a:extLst>
          </p:cNvPr>
          <p:cNvSpPr txBox="1">
            <a:spLocks noChangeArrowheads="1"/>
          </p:cNvSpPr>
          <p:nvPr/>
        </p:nvSpPr>
        <p:spPr bwMode="auto">
          <a:xfrm>
            <a:off x="1752601" y="381000"/>
            <a:ext cx="8590819" cy="579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a:lnSpc>
                <a:spcPct val="115000"/>
              </a:lnSpc>
              <a:spcBef>
                <a:spcPct val="0"/>
              </a:spcBef>
              <a:spcAft>
                <a:spcPts val="1000"/>
              </a:spcAft>
              <a:buNone/>
            </a:pPr>
            <a:r>
              <a:rPr lang="en-US" altLang="en-US" u="sng" dirty="0" err="1">
                <a:solidFill>
                  <a:srgbClr val="FF0000"/>
                </a:solidFill>
                <a:cs typeface="Times New Roman" panose="02020603050405020304" pitchFamily="18" charset="0"/>
              </a:rPr>
              <a:t>Câu</a:t>
            </a:r>
            <a:r>
              <a:rPr lang="en-US" altLang="en-US" u="sng" dirty="0">
                <a:solidFill>
                  <a:srgbClr val="FF0000"/>
                </a:solidFill>
                <a:cs typeface="Times New Roman" panose="02020603050405020304" pitchFamily="18" charset="0"/>
              </a:rPr>
              <a:t> 10:</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Thành</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phần</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vô</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sinh</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của</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hệ</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sinh</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thái</a:t>
            </a:r>
            <a:r>
              <a:rPr lang="en-US" altLang="en-US" dirty="0">
                <a:solidFill>
                  <a:srgbClr val="FF0000"/>
                </a:solidFill>
                <a:cs typeface="Times New Roman" panose="02020603050405020304" pitchFamily="18" charset="0"/>
              </a:rPr>
              <a:t> bao </a:t>
            </a:r>
            <a:r>
              <a:rPr lang="en-US" altLang="en-US" dirty="0" err="1">
                <a:solidFill>
                  <a:srgbClr val="FF0000"/>
                </a:solidFill>
                <a:cs typeface="Times New Roman" panose="02020603050405020304" pitchFamily="18" charset="0"/>
              </a:rPr>
              <a:t>gồm</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những</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yếu</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tố</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nào</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sau</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đây</a:t>
            </a:r>
            <a:r>
              <a:rPr lang="en-US" altLang="en-US" dirty="0">
                <a:solidFill>
                  <a:srgbClr val="FF0000"/>
                </a:solidFill>
                <a:cs typeface="Times New Roman" panose="02020603050405020304" pitchFamily="18" charset="0"/>
              </a:rPr>
              <a:t>:</a:t>
            </a:r>
            <a:endParaRPr lang="en-GB" altLang="en-US" dirty="0">
              <a:solidFill>
                <a:srgbClr val="FF0000"/>
              </a:solidFill>
              <a:ea typeface="Calibri" panose="020F0502020204030204" pitchFamily="34" charset="0"/>
              <a:cs typeface="Times New Roman" panose="02020603050405020304" pitchFamily="18" charset="0"/>
            </a:endParaRPr>
          </a:p>
          <a:p>
            <a:pPr algn="just">
              <a:lnSpc>
                <a:spcPct val="115000"/>
              </a:lnSpc>
              <a:spcBef>
                <a:spcPct val="0"/>
              </a:spcBef>
              <a:spcAft>
                <a:spcPts val="1000"/>
              </a:spcAft>
              <a:buNone/>
            </a:pPr>
            <a:r>
              <a:rPr lang="en-US" altLang="en-US" dirty="0">
                <a:solidFill>
                  <a:srgbClr val="0000FF"/>
                </a:solidFill>
                <a:cs typeface="Times New Roman" panose="02020603050405020304" pitchFamily="18" charset="0"/>
              </a:rPr>
              <a:t>A. </a:t>
            </a:r>
            <a:r>
              <a:rPr lang="en-US" altLang="en-US" dirty="0" err="1">
                <a:solidFill>
                  <a:srgbClr val="0000FF"/>
                </a:solidFill>
                <a:cs typeface="Times New Roman" panose="02020603050405020304" pitchFamily="18" charset="0"/>
              </a:rPr>
              <a:t>Các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chất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vô</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cơ</a:t>
            </a:r>
            <a:r>
              <a:rPr lang="en-US" altLang="en-US" dirty="0">
                <a:solidFill>
                  <a:srgbClr val="0000FF"/>
                </a:solidFill>
                <a:cs typeface="Times New Roman" panose="02020603050405020304" pitchFamily="18" charset="0"/>
              </a:rPr>
              <a:t>: </a:t>
            </a:r>
            <a:r>
              <a:rPr lang="en-GB" altLang="en-US" dirty="0">
                <a:solidFill>
                  <a:srgbClr val="0000FF"/>
                </a:solidFill>
                <a:cs typeface="Times New Roman" panose="02020603050405020304" pitchFamily="18" charset="0"/>
              </a:rPr>
              <a:t>N</a:t>
            </a:r>
            <a:r>
              <a:rPr lang="en-US" altLang="en-US" dirty="0" err="1">
                <a:solidFill>
                  <a:srgbClr val="0000FF"/>
                </a:solidFill>
                <a:cs typeface="Times New Roman" panose="02020603050405020304" pitchFamily="18" charset="0"/>
              </a:rPr>
              <a:t>ước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khí</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cacbonic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khí</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oxi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các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loài</a:t>
            </a:r>
            <a:r>
              <a:rPr lang="en-US" altLang="en-US" dirty="0">
                <a:solidFill>
                  <a:srgbClr val="0000FF"/>
                </a:solidFill>
                <a:cs typeface="Times New Roman" panose="02020603050405020304" pitchFamily="18" charset="0"/>
              </a:rPr>
              <a:t> vi </a:t>
            </a:r>
            <a:r>
              <a:rPr lang="en-US" altLang="en-US" dirty="0" err="1">
                <a:solidFill>
                  <a:srgbClr val="0000FF"/>
                </a:solidFill>
                <a:cs typeface="Times New Roman" panose="02020603050405020304" pitchFamily="18" charset="0"/>
              </a:rPr>
              <a:t>rút</a:t>
            </a:r>
            <a:r>
              <a:rPr lang="en-US" altLang="en-US" dirty="0">
                <a:solidFill>
                  <a:srgbClr val="0000FF"/>
                </a:solidFill>
                <a:cs typeface="Times New Roman" panose="02020603050405020304" pitchFamily="18" charset="0"/>
              </a:rPr>
              <a:t>, vi </a:t>
            </a:r>
            <a:r>
              <a:rPr lang="en-US" altLang="en-US" dirty="0" err="1">
                <a:solidFill>
                  <a:srgbClr val="0000FF"/>
                </a:solidFill>
                <a:cs typeface="Times New Roman" panose="02020603050405020304" pitchFamily="18" charset="0"/>
              </a:rPr>
              <a:t>khuẩn</a:t>
            </a:r>
            <a:r>
              <a:rPr lang="en-US" altLang="en-US" dirty="0">
                <a:solidFill>
                  <a:srgbClr val="0000FF"/>
                </a:solidFill>
                <a:cs typeface="Times New Roman" panose="02020603050405020304" pitchFamily="18" charset="0"/>
              </a:rPr>
              <a:t>...</a:t>
            </a:r>
            <a:endParaRPr lang="en-GB" altLang="en-US" dirty="0">
              <a:solidFill>
                <a:srgbClr val="0000FF"/>
              </a:solidFill>
              <a:cs typeface="Calibri" panose="020F0502020204030204" pitchFamily="34" charset="0"/>
            </a:endParaRPr>
          </a:p>
          <a:p>
            <a:pPr algn="just">
              <a:lnSpc>
                <a:spcPct val="115000"/>
              </a:lnSpc>
              <a:spcBef>
                <a:spcPct val="0"/>
              </a:spcBef>
              <a:spcAft>
                <a:spcPts val="1000"/>
              </a:spcAft>
              <a:buNone/>
            </a:pPr>
            <a:r>
              <a:rPr lang="en-US" altLang="en-US" dirty="0">
                <a:solidFill>
                  <a:srgbClr val="0000FF"/>
                </a:solidFill>
                <a:cs typeface="Times New Roman" panose="02020603050405020304" pitchFamily="18" charset="0"/>
              </a:rPr>
              <a:t>B. </a:t>
            </a:r>
            <a:r>
              <a:rPr lang="en-US" altLang="en-US" dirty="0" err="1">
                <a:solidFill>
                  <a:srgbClr val="0000FF"/>
                </a:solidFill>
                <a:cs typeface="Times New Roman" panose="02020603050405020304" pitchFamily="18" charset="0"/>
              </a:rPr>
              <a:t>Các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chất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mùn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bã</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các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loài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rêu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địa</a:t>
            </a:r>
            <a:r>
              <a:rPr lang="en-US" altLang="en-US" dirty="0">
                <a:solidFill>
                  <a:srgbClr val="0000FF"/>
                </a:solidFill>
                <a:cs typeface="Times New Roman" panose="02020603050405020304" pitchFamily="18" charset="0"/>
              </a:rPr>
              <a:t> y.</a:t>
            </a:r>
            <a:endParaRPr lang="en-GB" altLang="en-US" dirty="0">
              <a:solidFill>
                <a:srgbClr val="0000FF"/>
              </a:solidFill>
              <a:cs typeface="Calibri" panose="020F0502020204030204" pitchFamily="34" charset="0"/>
            </a:endParaRPr>
          </a:p>
          <a:p>
            <a:pPr algn="just">
              <a:lnSpc>
                <a:spcPct val="115000"/>
              </a:lnSpc>
              <a:spcBef>
                <a:spcPct val="0"/>
              </a:spcBef>
              <a:spcAft>
                <a:spcPts val="1000"/>
              </a:spcAft>
              <a:buNone/>
            </a:pPr>
            <a:r>
              <a:rPr lang="en-US" altLang="en-US" dirty="0">
                <a:solidFill>
                  <a:srgbClr val="0000FF"/>
                </a:solidFill>
                <a:cs typeface="Times New Roman" panose="02020603050405020304" pitchFamily="18" charset="0"/>
              </a:rPr>
              <a:t>C. </a:t>
            </a:r>
            <a:r>
              <a:rPr lang="en-US" altLang="en-US" dirty="0" err="1">
                <a:solidFill>
                  <a:srgbClr val="0000FF"/>
                </a:solidFill>
                <a:cs typeface="Times New Roman" panose="02020603050405020304" pitchFamily="18" charset="0"/>
              </a:rPr>
              <a:t>Các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nhân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tố</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khí</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hậu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như</a:t>
            </a:r>
            <a:r>
              <a:rPr lang="en-US" altLang="en-US" dirty="0">
                <a:solidFill>
                  <a:srgbClr val="0000FF"/>
                </a:solidFill>
                <a:cs typeface="Times New Roman" panose="02020603050405020304" pitchFamily="18" charset="0"/>
              </a:rPr>
              <a:t>: </a:t>
            </a:r>
            <a:r>
              <a:rPr lang="en-GB" altLang="en-US" dirty="0">
                <a:solidFill>
                  <a:srgbClr val="0000FF"/>
                </a:solidFill>
                <a:cs typeface="Times New Roman" panose="02020603050405020304" pitchFamily="18" charset="0"/>
              </a:rPr>
              <a:t>N</a:t>
            </a:r>
            <a:r>
              <a:rPr lang="en-US" altLang="en-US" dirty="0" err="1">
                <a:solidFill>
                  <a:srgbClr val="0000FF"/>
                </a:solidFill>
                <a:cs typeface="Times New Roman" panose="02020603050405020304" pitchFamily="18" charset="0"/>
              </a:rPr>
              <a:t>hiệt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độ</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ánh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sáng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độ</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ẩm</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các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loại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nấm</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mốc</a:t>
            </a:r>
            <a:r>
              <a:rPr lang="en-US" altLang="en-US" dirty="0">
                <a:solidFill>
                  <a:srgbClr val="0000FF"/>
                </a:solidFill>
                <a:cs typeface="Times New Roman" panose="02020603050405020304" pitchFamily="18" charset="0"/>
              </a:rPr>
              <a:t>.</a:t>
            </a:r>
            <a:endParaRPr lang="en-GB" altLang="en-US" dirty="0">
              <a:solidFill>
                <a:srgbClr val="0000FF"/>
              </a:solidFill>
              <a:cs typeface="Calibri" panose="020F0502020204030204" pitchFamily="34" charset="0"/>
            </a:endParaRPr>
          </a:p>
          <a:p>
            <a:pPr algn="just">
              <a:lnSpc>
                <a:spcPct val="115000"/>
              </a:lnSpc>
              <a:spcBef>
                <a:spcPct val="0"/>
              </a:spcBef>
              <a:spcAft>
                <a:spcPts val="1000"/>
              </a:spcAft>
              <a:buNone/>
            </a:pPr>
            <a:r>
              <a:rPr lang="en-US" altLang="en-US" dirty="0">
                <a:solidFill>
                  <a:srgbClr val="0000FF"/>
                </a:solidFill>
                <a:cs typeface="Times New Roman" panose="02020603050405020304" pitchFamily="18" charset="0"/>
              </a:rPr>
              <a:t>D. </a:t>
            </a:r>
            <a:r>
              <a:rPr lang="en-US" altLang="en-US" dirty="0" err="1">
                <a:solidFill>
                  <a:srgbClr val="0000FF"/>
                </a:solidFill>
                <a:cs typeface="Times New Roman" panose="02020603050405020304" pitchFamily="18" charset="0"/>
              </a:rPr>
              <a:t>Nước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khí</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cacbonic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khí</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oxi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nhiệt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độ</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ánh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sáng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độ</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ẩm</a:t>
            </a:r>
            <a:r>
              <a:rPr lang="en-US" altLang="en-US" dirty="0">
                <a:solidFill>
                  <a:srgbClr val="0000FF"/>
                </a:solidFill>
                <a:cs typeface="Times New Roman" panose="02020603050405020304" pitchFamily="18" charset="0"/>
              </a:rPr>
              <a:t>.</a:t>
            </a:r>
            <a:endParaRPr lang="en-GB" altLang="en-US" dirty="0">
              <a:solidFill>
                <a:srgbClr val="0000FF"/>
              </a:solidFill>
              <a:cs typeface="Calibri" panose="020F0502020204030204" pitchFamily="34" charset="0"/>
            </a:endParaRPr>
          </a:p>
        </p:txBody>
      </p:sp>
      <p:sp>
        <p:nvSpPr>
          <p:cNvPr id="4" name="Oval 3">
            <a:extLst>
              <a:ext uri="{FF2B5EF4-FFF2-40B4-BE49-F238E27FC236}">
                <a16:creationId xmlns:a16="http://schemas.microsoft.com/office/drawing/2014/main" xmlns="" id="{268593F0-A758-4C19-865B-CF0180CB2BDA}"/>
              </a:ext>
            </a:extLst>
          </p:cNvPr>
          <p:cNvSpPr/>
          <p:nvPr/>
        </p:nvSpPr>
        <p:spPr>
          <a:xfrm>
            <a:off x="1752600" y="4953000"/>
            <a:ext cx="457200" cy="4492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extLst>
      <p:ext uri="{BB962C8B-B14F-4D97-AF65-F5344CB8AC3E}">
        <p14:creationId xmlns:p14="http://schemas.microsoft.com/office/powerpoint/2010/main" val="3292062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3" name="Picture 5" descr="Picture5"/>
          <p:cNvPicPr>
            <a:picLocks noChangeAspect="1" noChangeArrowheads="1"/>
          </p:cNvPicPr>
          <p:nvPr/>
        </p:nvPicPr>
        <p:blipFill>
          <a:blip r:embed="rId2" cstate="print"/>
          <a:srcRect/>
          <a:stretch>
            <a:fillRect/>
          </a:stretch>
        </p:blipFill>
        <p:spPr bwMode="auto">
          <a:xfrm>
            <a:off x="685800" y="-844062"/>
            <a:ext cx="11125200" cy="7702062"/>
          </a:xfrm>
          <a:prstGeom prst="rect">
            <a:avLst/>
          </a:prstGeom>
          <a:noFill/>
        </p:spPr>
      </p:pic>
      <p:pic>
        <p:nvPicPr>
          <p:cNvPr id="159747" name="Picture 3" descr="anhkhung"/>
          <p:cNvPicPr>
            <a:picLocks noChangeAspect="1" noChangeArrowheads="1"/>
          </p:cNvPicPr>
          <p:nvPr/>
        </p:nvPicPr>
        <p:blipFill>
          <a:blip r:embed="rId3" cstate="print"/>
          <a:srcRect/>
          <a:stretch>
            <a:fillRect/>
          </a:stretch>
        </p:blipFill>
        <p:spPr bwMode="auto">
          <a:xfrm>
            <a:off x="685800" y="357884"/>
            <a:ext cx="10831530" cy="6858000"/>
          </a:xfrm>
          <a:prstGeom prst="rect">
            <a:avLst/>
          </a:prstGeom>
          <a:noFill/>
          <a:ln w="9525">
            <a:noFill/>
            <a:miter lim="800000"/>
            <a:headEnd/>
            <a:tailEnd/>
          </a:ln>
        </p:spPr>
      </p:pic>
      <p:pic>
        <p:nvPicPr>
          <p:cNvPr id="2054" name="Picture 6" descr="AG00139_"/>
          <p:cNvPicPr>
            <a:picLocks noChangeAspect="1" noChangeArrowheads="1" noCrop="1"/>
          </p:cNvPicPr>
          <p:nvPr/>
        </p:nvPicPr>
        <p:blipFill>
          <a:blip r:embed="rId4" cstate="print">
            <a:lum bright="-14000" contrast="30000"/>
          </a:blip>
          <a:srcRect/>
          <a:stretch>
            <a:fillRect/>
          </a:stretch>
        </p:blipFill>
        <p:spPr bwMode="auto">
          <a:xfrm>
            <a:off x="8229600" y="381001"/>
            <a:ext cx="1868488" cy="2085975"/>
          </a:xfrm>
          <a:prstGeom prst="rect">
            <a:avLst/>
          </a:prstGeom>
          <a:noFill/>
        </p:spPr>
      </p:pic>
      <p:pic>
        <p:nvPicPr>
          <p:cNvPr id="2055" name="Picture 7" descr="Copy of AG00142_"/>
          <p:cNvPicPr>
            <a:picLocks noChangeAspect="1" noChangeArrowheads="1" noCrop="1"/>
          </p:cNvPicPr>
          <p:nvPr/>
        </p:nvPicPr>
        <p:blipFill>
          <a:blip r:embed="rId5" cstate="print"/>
          <a:srcRect/>
          <a:stretch>
            <a:fillRect/>
          </a:stretch>
        </p:blipFill>
        <p:spPr bwMode="auto">
          <a:xfrm flipH="1">
            <a:off x="1371600" y="4381500"/>
            <a:ext cx="1905000" cy="2476500"/>
          </a:xfrm>
          <a:prstGeom prst="rect">
            <a:avLst/>
          </a:prstGeom>
          <a:noFill/>
        </p:spPr>
      </p:pic>
      <p:pic>
        <p:nvPicPr>
          <p:cNvPr id="2056" name="Picture 8" descr="J0099171"/>
          <p:cNvPicPr>
            <a:picLocks noChangeAspect="1" noChangeArrowheads="1"/>
          </p:cNvPicPr>
          <p:nvPr/>
        </p:nvPicPr>
        <p:blipFill>
          <a:blip r:embed="rId6" cstate="print"/>
          <a:srcRect/>
          <a:stretch>
            <a:fillRect/>
          </a:stretch>
        </p:blipFill>
        <p:spPr bwMode="auto">
          <a:xfrm>
            <a:off x="829427" y="-10274"/>
            <a:ext cx="2971800" cy="457200"/>
          </a:xfrm>
          <a:prstGeom prst="rect">
            <a:avLst/>
          </a:prstGeom>
          <a:noFill/>
        </p:spPr>
      </p:pic>
      <p:pic>
        <p:nvPicPr>
          <p:cNvPr id="2057" name="Picture 9" descr="J0099171"/>
          <p:cNvPicPr>
            <a:picLocks noChangeAspect="1" noChangeArrowheads="1"/>
          </p:cNvPicPr>
          <p:nvPr/>
        </p:nvPicPr>
        <p:blipFill>
          <a:blip r:embed="rId6" cstate="print"/>
          <a:srcRect/>
          <a:stretch>
            <a:fillRect/>
          </a:stretch>
        </p:blipFill>
        <p:spPr bwMode="auto">
          <a:xfrm>
            <a:off x="3756916" y="0"/>
            <a:ext cx="3200400" cy="457200"/>
          </a:xfrm>
          <a:prstGeom prst="rect">
            <a:avLst/>
          </a:prstGeom>
          <a:noFill/>
        </p:spPr>
      </p:pic>
      <p:pic>
        <p:nvPicPr>
          <p:cNvPr id="2058" name="Picture 10" descr="J0099171"/>
          <p:cNvPicPr>
            <a:picLocks noChangeAspect="1" noChangeArrowheads="1"/>
          </p:cNvPicPr>
          <p:nvPr/>
        </p:nvPicPr>
        <p:blipFill>
          <a:blip r:embed="rId6" cstate="print"/>
          <a:srcRect/>
          <a:stretch>
            <a:fillRect/>
          </a:stretch>
        </p:blipFill>
        <p:spPr bwMode="auto">
          <a:xfrm rot="16200000" flipH="1">
            <a:off x="-459582" y="1019390"/>
            <a:ext cx="2362200" cy="457200"/>
          </a:xfrm>
          <a:prstGeom prst="rect">
            <a:avLst/>
          </a:prstGeom>
          <a:noFill/>
        </p:spPr>
      </p:pic>
      <p:pic>
        <p:nvPicPr>
          <p:cNvPr id="2059" name="Picture 11" descr="J0099171"/>
          <p:cNvPicPr>
            <a:picLocks noChangeAspect="1" noChangeArrowheads="1"/>
          </p:cNvPicPr>
          <p:nvPr/>
        </p:nvPicPr>
        <p:blipFill>
          <a:blip r:embed="rId6" cstate="print"/>
          <a:srcRect/>
          <a:stretch>
            <a:fillRect/>
          </a:stretch>
        </p:blipFill>
        <p:spPr bwMode="auto">
          <a:xfrm rot="16200000" flipH="1">
            <a:off x="-345282" y="3365965"/>
            <a:ext cx="2286000" cy="457200"/>
          </a:xfrm>
          <a:prstGeom prst="rect">
            <a:avLst/>
          </a:prstGeom>
          <a:noFill/>
        </p:spPr>
      </p:pic>
      <p:pic>
        <p:nvPicPr>
          <p:cNvPr id="2060" name="Picture 12" descr="1"/>
          <p:cNvPicPr>
            <a:picLocks noChangeAspect="1" noChangeArrowheads="1" noCrop="1"/>
          </p:cNvPicPr>
          <p:nvPr/>
        </p:nvPicPr>
        <p:blipFill>
          <a:blip r:embed="rId7" cstate="print">
            <a:lum bright="-24000" contrast="54000"/>
          </a:blip>
          <a:srcRect/>
          <a:stretch>
            <a:fillRect/>
          </a:stretch>
        </p:blipFill>
        <p:spPr bwMode="auto">
          <a:xfrm>
            <a:off x="9067800" y="4267200"/>
            <a:ext cx="1143000" cy="2438400"/>
          </a:xfrm>
          <a:prstGeom prst="rect">
            <a:avLst/>
          </a:prstGeom>
          <a:noFill/>
        </p:spPr>
      </p:pic>
      <p:sp>
        <p:nvSpPr>
          <p:cNvPr id="2050" name="Rectangle 2"/>
          <p:cNvSpPr>
            <a:spLocks noGrp="1" noChangeArrowheads="1"/>
          </p:cNvSpPr>
          <p:nvPr>
            <p:ph type="ctrTitle"/>
          </p:nvPr>
        </p:nvSpPr>
        <p:spPr>
          <a:xfrm>
            <a:off x="2133600" y="1219200"/>
            <a:ext cx="8077200" cy="1371600"/>
          </a:xfrm>
        </p:spPr>
        <p:txBody>
          <a:bodyPr/>
          <a:lstStyle/>
          <a:p>
            <a:r>
              <a:rPr lang="en-US" sz="4600" b="1" i="1" u="sng" dirty="0" err="1">
                <a:solidFill>
                  <a:srgbClr val="C00000"/>
                </a:solidFill>
                <a:latin typeface="VNI-Chaucer" pitchFamily="2" charset="0"/>
              </a:rPr>
              <a:t>Bài</a:t>
            </a:r>
            <a:r>
              <a:rPr lang="en-US" sz="4600" i="1" u="sng" dirty="0">
                <a:solidFill>
                  <a:srgbClr val="C00000"/>
                </a:solidFill>
                <a:latin typeface="VNI-Chaucer" pitchFamily="2" charset="0"/>
              </a:rPr>
              <a:t> </a:t>
            </a:r>
            <a:r>
              <a:rPr lang="en-US" sz="4600" b="1" i="1" u="sng" dirty="0">
                <a:solidFill>
                  <a:srgbClr val="C00000"/>
                </a:solidFill>
                <a:latin typeface="VNI-Chaucer" pitchFamily="2" charset="0"/>
              </a:rPr>
              <a:t>51-52</a:t>
            </a:r>
            <a:r>
              <a:rPr lang="en-US" sz="4600" b="1" i="1" dirty="0">
                <a:solidFill>
                  <a:srgbClr val="C00000"/>
                </a:solidFill>
                <a:latin typeface="VNI-Chaucer" pitchFamily="2" charset="0"/>
              </a:rPr>
              <a:t>: THỰC HÀNH</a:t>
            </a:r>
          </a:p>
        </p:txBody>
      </p:sp>
      <p:sp>
        <p:nvSpPr>
          <p:cNvPr id="13" name="WordArt 66" descr="Green marble">
            <a:extLst>
              <a:ext uri="{FF2B5EF4-FFF2-40B4-BE49-F238E27FC236}">
                <a16:creationId xmlns:a16="http://schemas.microsoft.com/office/drawing/2014/main" xmlns="" id="{E26900B1-1FC2-4EE5-B3E2-144517F0DB85}"/>
              </a:ext>
            </a:extLst>
          </p:cNvPr>
          <p:cNvSpPr>
            <a:spLocks noChangeArrowheads="1" noChangeShapeType="1" noTextEdit="1"/>
          </p:cNvSpPr>
          <p:nvPr/>
        </p:nvSpPr>
        <p:spPr bwMode="auto">
          <a:xfrm>
            <a:off x="3509964" y="2347043"/>
            <a:ext cx="5000625" cy="702469"/>
          </a:xfrm>
          <a:prstGeom prst="rect">
            <a:avLst/>
          </a:prstGeom>
        </p:spPr>
        <p:txBody>
          <a:bodyPr wrap="none" fromWordArt="1">
            <a:prstTxWarp prst="textPlain">
              <a:avLst>
                <a:gd name="adj" fmla="val 50000"/>
              </a:avLst>
            </a:prstTxWarp>
          </a:bodyPr>
          <a:lstStyle/>
          <a:p>
            <a:pPr algn="ctr"/>
            <a:r>
              <a:rPr lang="pt-BR" sz="2250" b="1" kern="10" dirty="0">
                <a:ln w="9525">
                  <a:solidFill>
                    <a:srgbClr val="0000FF"/>
                  </a:solidFill>
                  <a:round/>
                  <a:headEnd/>
                  <a:tailEnd/>
                </a:ln>
                <a:gradFill rotWithShape="1">
                  <a:gsLst>
                    <a:gs pos="0">
                      <a:srgbClr val="3366FF"/>
                    </a:gs>
                    <a:gs pos="100000">
                      <a:srgbClr val="CC66FF"/>
                    </a:gs>
                  </a:gsLst>
                  <a:lin ang="5400000" scaled="1"/>
                </a:gradFill>
                <a:latin typeface="Times New Roman" panose="02020603050405020304" pitchFamily="18" charset="0"/>
                <a:cs typeface="Times New Roman" panose="02020603050405020304" pitchFamily="18" charset="0"/>
              </a:rPr>
              <a:t> HỆ SINH THÁI!</a:t>
            </a:r>
            <a:endParaRPr lang="en-GB" sz="2250" b="1" kern="10" dirty="0">
              <a:ln w="9525">
                <a:solidFill>
                  <a:srgbClr val="0000FF"/>
                </a:solidFill>
                <a:round/>
                <a:headEnd/>
                <a:tailEnd/>
              </a:ln>
              <a:gradFill rotWithShape="1">
                <a:gsLst>
                  <a:gs pos="0">
                    <a:srgbClr val="3366FF"/>
                  </a:gs>
                  <a:gs pos="100000">
                    <a:srgbClr val="CC66FF"/>
                  </a:gs>
                </a:gsLst>
                <a:lin ang="5400000" scaled="1"/>
              </a:gradFill>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68" decel="100000"/>
                                        <p:tgtEl>
                                          <p:spTgt spid="2050"/>
                                        </p:tgtEl>
                                      </p:cBhvr>
                                    </p:animEffect>
                                    <p:animScale>
                                      <p:cBhvr>
                                        <p:cTn id="8" dur="768" decel="100000"/>
                                        <p:tgtEl>
                                          <p:spTgt spid="2050"/>
                                        </p:tgtEl>
                                      </p:cBhvr>
                                      <p:from x="10000" y="10000"/>
                                      <p:to x="200000" y="450000"/>
                                    </p:animScale>
                                    <p:animScale>
                                      <p:cBhvr>
                                        <p:cTn id="9" dur="1230" accel="100000" fill="hold">
                                          <p:stCondLst>
                                            <p:cond delay="768"/>
                                          </p:stCondLst>
                                        </p:cTn>
                                        <p:tgtEl>
                                          <p:spTgt spid="2050"/>
                                        </p:tgtEl>
                                      </p:cBhvr>
                                      <p:from x="200000" y="450000"/>
                                      <p:to x="100000" y="100000"/>
                                    </p:animScale>
                                    <p:set>
                                      <p:cBhvr>
                                        <p:cTn id="10" dur="768" fill="hold"/>
                                        <p:tgtEl>
                                          <p:spTgt spid="2050"/>
                                        </p:tgtEl>
                                        <p:attrNameLst>
                                          <p:attrName>ppt_x</p:attrName>
                                        </p:attrNameLst>
                                      </p:cBhvr>
                                      <p:to>
                                        <p:strVal val="(0.5)"/>
                                      </p:to>
                                    </p:set>
                                    <p:anim from="(0.5)" to="(#ppt_x)" calcmode="lin" valueType="num">
                                      <p:cBhvr>
                                        <p:cTn id="11" dur="1230" accel="100000" fill="hold">
                                          <p:stCondLst>
                                            <p:cond delay="768"/>
                                          </p:stCondLst>
                                        </p:cTn>
                                        <p:tgtEl>
                                          <p:spTgt spid="2050"/>
                                        </p:tgtEl>
                                        <p:attrNameLst>
                                          <p:attrName>ppt_x</p:attrName>
                                        </p:attrNameLst>
                                      </p:cBhvr>
                                    </p:anim>
                                    <p:set>
                                      <p:cBhvr>
                                        <p:cTn id="12" dur="768" fill="hold"/>
                                        <p:tgtEl>
                                          <p:spTgt spid="2050"/>
                                        </p:tgtEl>
                                        <p:attrNameLst>
                                          <p:attrName>ppt_y</p:attrName>
                                        </p:attrNameLst>
                                      </p:cBhvr>
                                      <p:to>
                                        <p:strVal val="(#ppt_y+0.4)"/>
                                      </p:to>
                                    </p:set>
                                    <p:anim from="(#ppt_y+0.4)" to="(#ppt_y)" calcmode="lin" valueType="num">
                                      <p:cBhvr>
                                        <p:cTn id="13" dur="1230" accel="100000" fill="hold">
                                          <p:stCondLst>
                                            <p:cond delay="768"/>
                                          </p:stCondLst>
                                        </p:cTn>
                                        <p:tgtEl>
                                          <p:spTgt spid="2050"/>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159747"/>
                                        </p:tgtEl>
                                        <p:attrNameLst>
                                          <p:attrName>style.visibility</p:attrName>
                                        </p:attrNameLst>
                                      </p:cBhvr>
                                      <p:to>
                                        <p:strVal val="visible"/>
                                      </p:to>
                                    </p:set>
                                    <p:animEffect transition="in" filter="fade">
                                      <p:cBhvr>
                                        <p:cTn id="16" dur="192" decel="100000"/>
                                        <p:tgtEl>
                                          <p:spTgt spid="159747"/>
                                        </p:tgtEl>
                                      </p:cBhvr>
                                    </p:animEffect>
                                    <p:animScale>
                                      <p:cBhvr>
                                        <p:cTn id="17" dur="192" decel="100000"/>
                                        <p:tgtEl>
                                          <p:spTgt spid="159747"/>
                                        </p:tgtEl>
                                      </p:cBhvr>
                                      <p:from x="10000" y="10000"/>
                                      <p:to x="200000" y="450000"/>
                                    </p:animScale>
                                    <p:animScale>
                                      <p:cBhvr>
                                        <p:cTn id="18" dur="308" accel="100000" fill="hold">
                                          <p:stCondLst>
                                            <p:cond delay="192"/>
                                          </p:stCondLst>
                                        </p:cTn>
                                        <p:tgtEl>
                                          <p:spTgt spid="159747"/>
                                        </p:tgtEl>
                                      </p:cBhvr>
                                      <p:from x="200000" y="450000"/>
                                      <p:to x="100000" y="100000"/>
                                    </p:animScale>
                                    <p:set>
                                      <p:cBhvr>
                                        <p:cTn id="19" dur="192" fill="hold"/>
                                        <p:tgtEl>
                                          <p:spTgt spid="159747"/>
                                        </p:tgtEl>
                                        <p:attrNameLst>
                                          <p:attrName>ppt_x</p:attrName>
                                        </p:attrNameLst>
                                      </p:cBhvr>
                                      <p:to>
                                        <p:strVal val="(0.5)"/>
                                      </p:to>
                                    </p:set>
                                    <p:anim from="(0.5)" to="(#ppt_x)" calcmode="lin" valueType="num">
                                      <p:cBhvr>
                                        <p:cTn id="20" dur="308" accel="100000" fill="hold">
                                          <p:stCondLst>
                                            <p:cond delay="192"/>
                                          </p:stCondLst>
                                        </p:cTn>
                                        <p:tgtEl>
                                          <p:spTgt spid="159747"/>
                                        </p:tgtEl>
                                        <p:attrNameLst>
                                          <p:attrName>ppt_x</p:attrName>
                                        </p:attrNameLst>
                                      </p:cBhvr>
                                    </p:anim>
                                    <p:set>
                                      <p:cBhvr>
                                        <p:cTn id="21" dur="192" fill="hold"/>
                                        <p:tgtEl>
                                          <p:spTgt spid="159747"/>
                                        </p:tgtEl>
                                        <p:attrNameLst>
                                          <p:attrName>ppt_y</p:attrName>
                                        </p:attrNameLst>
                                      </p:cBhvr>
                                      <p:to>
                                        <p:strVal val="(#ppt_y+0.4)"/>
                                      </p:to>
                                    </p:set>
                                    <p:anim from="(#ppt_y+0.4)" to="(#ppt_y)" calcmode="lin" valueType="num">
                                      <p:cBhvr>
                                        <p:cTn id="22" dur="308" accel="100000" fill="hold">
                                          <p:stCondLst>
                                            <p:cond delay="192"/>
                                          </p:stCondLst>
                                        </p:cTn>
                                        <p:tgtEl>
                                          <p:spTgt spid="159747"/>
                                        </p:tgtEl>
                                        <p:attrNameLst>
                                          <p:attrName>ppt_y</p:attrName>
                                        </p:attrNameLst>
                                      </p:cBhvr>
                                    </p:anim>
                                  </p:childTnLst>
                                </p:cTn>
                              </p:par>
                              <p:par>
                                <p:cTn id="23" presetID="2" presetClass="entr" presetSubtype="2" repeatCount="indefinite"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0" fill="hold"/>
                                        <p:tgtEl>
                                          <p:spTgt spid="13"/>
                                        </p:tgtEl>
                                        <p:attrNameLst>
                                          <p:attrName>ppt_x</p:attrName>
                                        </p:attrNameLst>
                                      </p:cBhvr>
                                      <p:tavLst>
                                        <p:tav tm="0">
                                          <p:val>
                                            <p:strVal val="1+#ppt_w/2"/>
                                          </p:val>
                                        </p:tav>
                                        <p:tav tm="100000">
                                          <p:val>
                                            <p:strVal val="#ppt_x"/>
                                          </p:val>
                                        </p:tav>
                                      </p:tavLst>
                                    </p:anim>
                                    <p:anim calcmode="lin" valueType="num">
                                      <p:cBhvr additive="base">
                                        <p:cTn id="26" dur="5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a:blip r:embed="rId2"/>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ctrTitle"/>
          </p:nvPr>
        </p:nvSpPr>
        <p:spPr>
          <a:xfrm>
            <a:off x="1669980" y="1654176"/>
            <a:ext cx="7772400" cy="1470025"/>
          </a:xfrm>
        </p:spPr>
        <p:txBody>
          <a:bodyPr>
            <a:noAutofit/>
          </a:bodyPr>
          <a:lstStyle/>
          <a:p>
            <a:pPr algn="l"/>
            <a:r>
              <a:rPr lang="en-US" sz="3200" b="1" dirty="0">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I. </a:t>
            </a:r>
            <a:r>
              <a:rPr lang="en-US" sz="3200" b="1" dirty="0" err="1">
                <a:solidFill>
                  <a:srgbClr val="FF0000"/>
                </a:solidFill>
                <a:latin typeface="Times New Roman" pitchFamily="18" charset="0"/>
                <a:cs typeface="Times New Roman" pitchFamily="18" charset="0"/>
              </a:rPr>
              <a:t>Mục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tiêu</a:t>
            </a:r>
            <a:r>
              <a:rPr lang="en-US" sz="3200" b="1" dirty="0">
                <a:solidFill>
                  <a:srgbClr val="FF0000"/>
                </a:solidFill>
                <a:latin typeface="Times New Roman" pitchFamily="18" charset="0"/>
                <a:cs typeface="Times New Roman" pitchFamily="18" charset="0"/>
              </a:rPr>
              <a:t> </a:t>
            </a:r>
            <a:br>
              <a:rPr lang="en-US" sz="3200" b="1" dirty="0">
                <a:solidFill>
                  <a:srgbClr val="FF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                II. </a:t>
            </a:r>
            <a:r>
              <a:rPr lang="en-US" sz="3200" b="1" dirty="0" err="1">
                <a:solidFill>
                  <a:srgbClr val="FF0000"/>
                </a:solidFill>
                <a:latin typeface="Times New Roman" pitchFamily="18" charset="0"/>
                <a:cs typeface="Times New Roman" pitchFamily="18" charset="0"/>
              </a:rPr>
              <a:t>Chuẩn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bị</a:t>
            </a:r>
            <a:r>
              <a:rPr lang="en-US" sz="3200" b="1" dirty="0">
                <a:solidFill>
                  <a:srgbClr val="FF0000"/>
                </a:solidFill>
                <a:latin typeface="Times New Roman" pitchFamily="18" charset="0"/>
                <a:cs typeface="Times New Roman" pitchFamily="18" charset="0"/>
              </a:rPr>
              <a:t/>
            </a:r>
            <a:br>
              <a:rPr lang="en-US" sz="3200" b="1" dirty="0">
                <a:solidFill>
                  <a:srgbClr val="FF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                III.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hành</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r>
              <a:rPr lang="en-US" sz="3200" b="1" dirty="0">
                <a:solidFill>
                  <a:srgbClr val="0070C0"/>
                </a:solidFill>
                <a:latin typeface="Times New Roman" pitchFamily="18" charset="0"/>
                <a:cs typeface="Times New Roman" pitchFamily="18" charset="0"/>
              </a:rPr>
              <a:t>                   1. </a:t>
            </a:r>
            <a:r>
              <a:rPr lang="en-US" sz="3200" b="1" dirty="0" err="1">
                <a:solidFill>
                  <a:srgbClr val="0070C0"/>
                </a:solidFill>
                <a:latin typeface="Times New Roman" pitchFamily="18" charset="0"/>
                <a:cs typeface="Times New Roman" pitchFamily="18" charset="0"/>
              </a:rPr>
              <a:t>Hệ</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sinh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thái</a:t>
            </a:r>
            <a:r>
              <a:rPr lang="en-US" sz="3200" b="1" dirty="0">
                <a:solidFill>
                  <a:srgbClr val="0070C0"/>
                </a:solidFill>
                <a:latin typeface="Times New Roman" pitchFamily="18" charset="0"/>
                <a:cs typeface="Times New Roman" pitchFamily="18" charset="0"/>
              </a:rPr>
              <a:t/>
            </a:r>
            <a:br>
              <a:rPr lang="en-US" sz="3200" b="1" dirty="0">
                <a:solidFill>
                  <a:srgbClr val="0070C0"/>
                </a:solidFill>
                <a:latin typeface="Times New Roman" pitchFamily="18" charset="0"/>
                <a:cs typeface="Times New Roman" pitchFamily="18" charset="0"/>
              </a:rPr>
            </a:br>
            <a:r>
              <a:rPr lang="en-US" sz="3200" b="1" dirty="0">
                <a:solidFill>
                  <a:srgbClr val="0070C0"/>
                </a:solidFill>
                <a:latin typeface="Times New Roman" pitchFamily="18" charset="0"/>
                <a:cs typeface="Times New Roman" pitchFamily="18" charset="0"/>
              </a:rPr>
              <a:t> </a:t>
            </a:r>
          </a:p>
        </p:txBody>
      </p:sp>
      <p:pic>
        <p:nvPicPr>
          <p:cNvPr id="11" name="Picture 10" descr="4912e78d_5716.gif"/>
          <p:cNvPicPr>
            <a:picLocks noChangeAspect="1"/>
          </p:cNvPicPr>
          <p:nvPr/>
        </p:nvPicPr>
        <p:blipFill>
          <a:blip r:embed="rId3" cstate="print"/>
          <a:stretch>
            <a:fillRect/>
          </a:stretch>
        </p:blipFill>
        <p:spPr>
          <a:xfrm>
            <a:off x="1447800" y="3657600"/>
            <a:ext cx="3048000" cy="2857500"/>
          </a:xfrm>
          <a:prstGeom prst="rect">
            <a:avLst/>
          </a:prstGeom>
        </p:spPr>
      </p:pic>
      <p:pic>
        <p:nvPicPr>
          <p:cNvPr id="12" name="Picture 10" descr="J0099171"/>
          <p:cNvPicPr>
            <a:picLocks noChangeAspect="1" noChangeArrowheads="1"/>
          </p:cNvPicPr>
          <p:nvPr/>
        </p:nvPicPr>
        <p:blipFill>
          <a:blip r:embed="rId4" cstate="print"/>
          <a:srcRect/>
          <a:stretch>
            <a:fillRect/>
          </a:stretch>
        </p:blipFill>
        <p:spPr bwMode="auto">
          <a:xfrm rot="16200000" flipH="1">
            <a:off x="571500" y="1333500"/>
            <a:ext cx="2362200" cy="457200"/>
          </a:xfrm>
          <a:prstGeom prst="rect">
            <a:avLst/>
          </a:prstGeom>
          <a:noFill/>
        </p:spPr>
      </p:pic>
      <p:pic>
        <p:nvPicPr>
          <p:cNvPr id="16" name="Picture 8" descr="J0099171"/>
          <p:cNvPicPr>
            <a:picLocks noChangeAspect="1" noChangeArrowheads="1"/>
          </p:cNvPicPr>
          <p:nvPr/>
        </p:nvPicPr>
        <p:blipFill>
          <a:blip r:embed="rId4" cstate="print"/>
          <a:srcRect/>
          <a:stretch>
            <a:fillRect/>
          </a:stretch>
        </p:blipFill>
        <p:spPr bwMode="auto">
          <a:xfrm>
            <a:off x="1524000" y="0"/>
            <a:ext cx="2895600" cy="457200"/>
          </a:xfrm>
          <a:prstGeom prst="rect">
            <a:avLst/>
          </a:prstGeom>
          <a:noFill/>
        </p:spPr>
      </p:pic>
      <p:pic>
        <p:nvPicPr>
          <p:cNvPr id="17" name="Picture 9" descr="J0099171"/>
          <p:cNvPicPr>
            <a:picLocks noChangeAspect="1" noChangeArrowheads="1"/>
          </p:cNvPicPr>
          <p:nvPr/>
        </p:nvPicPr>
        <p:blipFill>
          <a:blip r:embed="rId4" cstate="print"/>
          <a:srcRect/>
          <a:stretch>
            <a:fillRect/>
          </a:stretch>
        </p:blipFill>
        <p:spPr bwMode="auto">
          <a:xfrm>
            <a:off x="4495800" y="0"/>
            <a:ext cx="3200400" cy="457200"/>
          </a:xfrm>
          <a:prstGeom prst="rect">
            <a:avLst/>
          </a:prstGeom>
          <a:noFill/>
        </p:spPr>
      </p:pic>
      <p:pic>
        <p:nvPicPr>
          <p:cNvPr id="18" name="Picture 11" descr="y1pNMh5qc2F0_I0kqOUnGQ0btpTwB2PwsMOVTZ7DW0gzJwX3trwXDPtmCANFAmNju0pEsXN21BjO1U"/>
          <p:cNvPicPr>
            <a:picLocks noChangeAspect="1" noChangeArrowheads="1" noCrop="1"/>
          </p:cNvPicPr>
          <p:nvPr/>
        </p:nvPicPr>
        <p:blipFill>
          <a:blip r:embed="rId5" cstate="print"/>
          <a:srcRect/>
          <a:stretch>
            <a:fillRect/>
          </a:stretch>
        </p:blipFill>
        <p:spPr bwMode="auto">
          <a:xfrm>
            <a:off x="9067800" y="85726"/>
            <a:ext cx="1447800" cy="2657475"/>
          </a:xfrm>
          <a:prstGeom prst="rect">
            <a:avLst/>
          </a:prstGeom>
          <a:noFill/>
        </p:spPr>
      </p:pic>
      <p:pic>
        <p:nvPicPr>
          <p:cNvPr id="19" name="Picture 12" descr="1"/>
          <p:cNvPicPr>
            <a:picLocks noChangeAspect="1" noChangeArrowheads="1" noCrop="1"/>
          </p:cNvPicPr>
          <p:nvPr/>
        </p:nvPicPr>
        <p:blipFill>
          <a:blip r:embed="rId6" cstate="print">
            <a:lum bright="-24000" contrast="54000"/>
          </a:blip>
          <a:srcRect/>
          <a:stretch>
            <a:fillRect/>
          </a:stretch>
        </p:blipFill>
        <p:spPr bwMode="auto">
          <a:xfrm>
            <a:off x="9067800" y="4267200"/>
            <a:ext cx="1143000" cy="24384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11"/>
                                        </p:tgtEl>
                                        <p:attrNameLst>
                                          <p:attrName>r</p:attrName>
                                        </p:attrNameLst>
                                      </p:cBhvr>
                                    </p:animRot>
                                    <p:animRot by="-240000">
                                      <p:cBhvr>
                                        <p:cTn id="14" dur="200" fill="hold">
                                          <p:stCondLst>
                                            <p:cond delay="200"/>
                                          </p:stCondLst>
                                        </p:cTn>
                                        <p:tgtEl>
                                          <p:spTgt spid="11"/>
                                        </p:tgtEl>
                                        <p:attrNameLst>
                                          <p:attrName>r</p:attrName>
                                        </p:attrNameLst>
                                      </p:cBhvr>
                                    </p:animRot>
                                    <p:animRot by="240000">
                                      <p:cBhvr>
                                        <p:cTn id="15" dur="200" fill="hold">
                                          <p:stCondLst>
                                            <p:cond delay="400"/>
                                          </p:stCondLst>
                                        </p:cTn>
                                        <p:tgtEl>
                                          <p:spTgt spid="11"/>
                                        </p:tgtEl>
                                        <p:attrNameLst>
                                          <p:attrName>r</p:attrName>
                                        </p:attrNameLst>
                                      </p:cBhvr>
                                    </p:animRot>
                                    <p:animRot by="-240000">
                                      <p:cBhvr>
                                        <p:cTn id="16" dur="200" fill="hold">
                                          <p:stCondLst>
                                            <p:cond delay="600"/>
                                          </p:stCondLst>
                                        </p:cTn>
                                        <p:tgtEl>
                                          <p:spTgt spid="11"/>
                                        </p:tgtEl>
                                        <p:attrNameLst>
                                          <p:attrName>r</p:attrName>
                                        </p:attrNameLst>
                                      </p:cBhvr>
                                    </p:animRot>
                                    <p:animRot by="120000">
                                      <p:cBhvr>
                                        <p:cTn id="17"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a:extLst>
              <a:ext uri="{FF2B5EF4-FFF2-40B4-BE49-F238E27FC236}">
                <a16:creationId xmlns:a16="http://schemas.microsoft.com/office/drawing/2014/main" xmlns="" id="{1AC712B1-40DF-413A-98F0-C1A596ABDA98}"/>
              </a:ext>
            </a:extLst>
          </p:cNvPr>
          <p:cNvSpPr>
            <a:spLocks noChangeArrowheads="1"/>
          </p:cNvSpPr>
          <p:nvPr/>
        </p:nvSpPr>
        <p:spPr bwMode="auto">
          <a:xfrm>
            <a:off x="1371600" y="-127000"/>
            <a:ext cx="419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3200" b="1">
                <a:latin typeface="Times New Roman" panose="02020603050405020304" pitchFamily="18" charset="0"/>
              </a:rPr>
              <a:t> Hệ sinh thái tự nhiên:</a:t>
            </a:r>
            <a:endParaRPr lang="vi-VN" altLang="en-US" sz="3200">
              <a:latin typeface="Times New Roman" panose="02020603050405020304" pitchFamily="18" charset="0"/>
            </a:endParaRPr>
          </a:p>
        </p:txBody>
      </p:sp>
      <p:grpSp>
        <p:nvGrpSpPr>
          <p:cNvPr id="2" name="Group 14">
            <a:extLst>
              <a:ext uri="{FF2B5EF4-FFF2-40B4-BE49-F238E27FC236}">
                <a16:creationId xmlns:a16="http://schemas.microsoft.com/office/drawing/2014/main" xmlns="" id="{D3EA49AE-2B30-4451-9F9D-34CD521B5CF8}"/>
              </a:ext>
            </a:extLst>
          </p:cNvPr>
          <p:cNvGrpSpPr>
            <a:grpSpLocks/>
          </p:cNvGrpSpPr>
          <p:nvPr/>
        </p:nvGrpSpPr>
        <p:grpSpPr bwMode="auto">
          <a:xfrm>
            <a:off x="6172200" y="390526"/>
            <a:ext cx="4038600" cy="3114675"/>
            <a:chOff x="2832" y="1737"/>
            <a:chExt cx="2928" cy="2240"/>
          </a:xfrm>
        </p:grpSpPr>
        <p:pic>
          <p:nvPicPr>
            <p:cNvPr id="2062" name="Picture 11" descr="alanchristyisabelle2003[1]">
              <a:extLst>
                <a:ext uri="{FF2B5EF4-FFF2-40B4-BE49-F238E27FC236}">
                  <a16:creationId xmlns:a16="http://schemas.microsoft.com/office/drawing/2014/main" xmlns="" id="{CF71440C-B984-4A73-ABE5-6A5C0127D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2064"/>
              <a:ext cx="2928" cy="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Rectangle 12">
              <a:extLst>
                <a:ext uri="{FF2B5EF4-FFF2-40B4-BE49-F238E27FC236}">
                  <a16:creationId xmlns:a16="http://schemas.microsoft.com/office/drawing/2014/main" xmlns="" id="{7DC6CC09-0717-455E-AC03-51D79A3E6BE4}"/>
                </a:ext>
              </a:extLst>
            </p:cNvPr>
            <p:cNvSpPr>
              <a:spLocks noChangeArrowheads="1"/>
            </p:cNvSpPr>
            <p:nvPr/>
          </p:nvSpPr>
          <p:spPr bwMode="auto">
            <a:xfrm>
              <a:off x="2972" y="1737"/>
              <a:ext cx="2373"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a:latin typeface="Times New Roman" panose="02020603050405020304" pitchFamily="18" charset="0"/>
                </a:rPr>
                <a:t>Rừng lá rộng ôn đới</a:t>
              </a:r>
            </a:p>
          </p:txBody>
        </p:sp>
      </p:grpSp>
      <p:sp>
        <p:nvSpPr>
          <p:cNvPr id="72717" name="Rectangle 13">
            <a:extLst>
              <a:ext uri="{FF2B5EF4-FFF2-40B4-BE49-F238E27FC236}">
                <a16:creationId xmlns:a16="http://schemas.microsoft.com/office/drawing/2014/main" xmlns="" id="{58C373D7-6561-446E-9655-F27CA8546D10}"/>
              </a:ext>
            </a:extLst>
          </p:cNvPr>
          <p:cNvSpPr>
            <a:spLocks noChangeArrowheads="1"/>
          </p:cNvSpPr>
          <p:nvPr/>
        </p:nvSpPr>
        <p:spPr bwMode="auto">
          <a:xfrm>
            <a:off x="5467351" y="31751"/>
            <a:ext cx="3990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a:solidFill>
                  <a:srgbClr val="FF0000"/>
                </a:solidFill>
                <a:latin typeface="Times New Roman" panose="02020603050405020304" pitchFamily="18" charset="0"/>
              </a:rPr>
              <a:t>HỆ SINH THÁI TRÊN CẠN</a:t>
            </a:r>
          </a:p>
        </p:txBody>
      </p:sp>
      <p:grpSp>
        <p:nvGrpSpPr>
          <p:cNvPr id="3" name="Group 17">
            <a:extLst>
              <a:ext uri="{FF2B5EF4-FFF2-40B4-BE49-F238E27FC236}">
                <a16:creationId xmlns:a16="http://schemas.microsoft.com/office/drawing/2014/main" xmlns="" id="{0B29EFEA-1BCB-433F-80CB-12BD8E8EED76}"/>
              </a:ext>
            </a:extLst>
          </p:cNvPr>
          <p:cNvGrpSpPr>
            <a:grpSpLocks/>
          </p:cNvGrpSpPr>
          <p:nvPr/>
        </p:nvGrpSpPr>
        <p:grpSpPr bwMode="auto">
          <a:xfrm>
            <a:off x="1524000" y="393700"/>
            <a:ext cx="4114800" cy="3111500"/>
            <a:chOff x="96" y="1778"/>
            <a:chExt cx="2592" cy="2254"/>
          </a:xfrm>
        </p:grpSpPr>
        <p:pic>
          <p:nvPicPr>
            <p:cNvPr id="2060" name="Picture 10" descr="rừng trung quốc">
              <a:extLst>
                <a:ext uri="{FF2B5EF4-FFF2-40B4-BE49-F238E27FC236}">
                  <a16:creationId xmlns:a16="http://schemas.microsoft.com/office/drawing/2014/main" xmlns="" id="{0D56FFE7-9FBC-4885-A8E0-C9834B1C8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2064"/>
              <a:ext cx="259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Rectangle 15">
              <a:extLst>
                <a:ext uri="{FF2B5EF4-FFF2-40B4-BE49-F238E27FC236}">
                  <a16:creationId xmlns:a16="http://schemas.microsoft.com/office/drawing/2014/main" xmlns="" id="{74FC5A45-C80B-491A-83C9-51DF0D3AD10A}"/>
                </a:ext>
              </a:extLst>
            </p:cNvPr>
            <p:cNvSpPr>
              <a:spLocks noChangeArrowheads="1"/>
            </p:cNvSpPr>
            <p:nvPr/>
          </p:nvSpPr>
          <p:spPr bwMode="auto">
            <a:xfrm>
              <a:off x="379" y="1778"/>
              <a:ext cx="2066"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a:latin typeface="Times New Roman" panose="02020603050405020304" pitchFamily="18" charset="0"/>
                </a:rPr>
                <a:t>Rừng mưa nhiệt đới</a:t>
              </a:r>
            </a:p>
          </p:txBody>
        </p:sp>
      </p:grpSp>
      <p:grpSp>
        <p:nvGrpSpPr>
          <p:cNvPr id="4" name="Group 20">
            <a:extLst>
              <a:ext uri="{FF2B5EF4-FFF2-40B4-BE49-F238E27FC236}">
                <a16:creationId xmlns:a16="http://schemas.microsoft.com/office/drawing/2014/main" xmlns="" id="{28C540A5-AAEB-4232-B834-E8C53739A2C5}"/>
              </a:ext>
            </a:extLst>
          </p:cNvPr>
          <p:cNvGrpSpPr>
            <a:grpSpLocks/>
          </p:cNvGrpSpPr>
          <p:nvPr/>
        </p:nvGrpSpPr>
        <p:grpSpPr bwMode="auto">
          <a:xfrm>
            <a:off x="6172200" y="3427414"/>
            <a:ext cx="4114800" cy="3430587"/>
            <a:chOff x="3072" y="1823"/>
            <a:chExt cx="2448" cy="2209"/>
          </a:xfrm>
        </p:grpSpPr>
        <p:sp>
          <p:nvSpPr>
            <p:cNvPr id="2058" name="Rectangle 16">
              <a:extLst>
                <a:ext uri="{FF2B5EF4-FFF2-40B4-BE49-F238E27FC236}">
                  <a16:creationId xmlns:a16="http://schemas.microsoft.com/office/drawing/2014/main" xmlns="" id="{427878C9-D2B3-4C69-8160-244BDAE3FE27}"/>
                </a:ext>
              </a:extLst>
            </p:cNvPr>
            <p:cNvSpPr>
              <a:spLocks noChangeArrowheads="1"/>
            </p:cNvSpPr>
            <p:nvPr/>
          </p:nvSpPr>
          <p:spPr bwMode="auto">
            <a:xfrm>
              <a:off x="3773" y="1823"/>
              <a:ext cx="1195"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a:latin typeface="Times New Roman" panose="02020603050405020304" pitchFamily="18" charset="0"/>
                </a:rPr>
                <a:t>Rừng thông</a:t>
              </a:r>
            </a:p>
          </p:txBody>
        </p:sp>
        <p:pic>
          <p:nvPicPr>
            <p:cNvPr id="2059" name="Picture 17" descr="rừng thông đà lạt">
              <a:extLst>
                <a:ext uri="{FF2B5EF4-FFF2-40B4-BE49-F238E27FC236}">
                  <a16:creationId xmlns:a16="http://schemas.microsoft.com/office/drawing/2014/main" xmlns="" id="{91254231-3B09-4214-91B6-B89E424006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2112"/>
              <a:ext cx="2448"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2">
            <a:extLst>
              <a:ext uri="{FF2B5EF4-FFF2-40B4-BE49-F238E27FC236}">
                <a16:creationId xmlns:a16="http://schemas.microsoft.com/office/drawing/2014/main" xmlns="" id="{9E218E99-2301-4233-87F5-5ACDCBF83BF9}"/>
              </a:ext>
            </a:extLst>
          </p:cNvPr>
          <p:cNvGrpSpPr>
            <a:grpSpLocks/>
          </p:cNvGrpSpPr>
          <p:nvPr/>
        </p:nvGrpSpPr>
        <p:grpSpPr bwMode="auto">
          <a:xfrm>
            <a:off x="1524001" y="3429000"/>
            <a:ext cx="4195763" cy="3429000"/>
            <a:chOff x="324" y="1584"/>
            <a:chExt cx="2643" cy="2405"/>
          </a:xfrm>
        </p:grpSpPr>
        <p:sp>
          <p:nvSpPr>
            <p:cNvPr id="2056" name="Text Box 14">
              <a:extLst>
                <a:ext uri="{FF2B5EF4-FFF2-40B4-BE49-F238E27FC236}">
                  <a16:creationId xmlns:a16="http://schemas.microsoft.com/office/drawing/2014/main" xmlns="" id="{3CEDDB1A-12DE-42CA-9E39-3925DB8AC9A4}"/>
                </a:ext>
              </a:extLst>
            </p:cNvPr>
            <p:cNvSpPr txBox="1">
              <a:spLocks noChangeArrowheads="1"/>
            </p:cNvSpPr>
            <p:nvPr/>
          </p:nvSpPr>
          <p:spPr bwMode="auto">
            <a:xfrm>
              <a:off x="960" y="1584"/>
              <a:ext cx="168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vi-VN" altLang="en-US" sz="2800" b="1">
                  <a:latin typeface="Times New Roman" panose="02020603050405020304" pitchFamily="18" charset="0"/>
                </a:rPr>
                <a:t> Đồng cỏ </a:t>
              </a:r>
            </a:p>
          </p:txBody>
        </p:sp>
        <p:pic>
          <p:nvPicPr>
            <p:cNvPr id="2057" name="Picture 21" descr="22">
              <a:extLst>
                <a:ext uri="{FF2B5EF4-FFF2-40B4-BE49-F238E27FC236}">
                  <a16:creationId xmlns:a16="http://schemas.microsoft.com/office/drawing/2014/main" xmlns="" id="{AA4258E0-C32A-4D71-922E-3ADFE024B1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 y="1896"/>
              <a:ext cx="2643" cy="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17"/>
                                        </p:tgtEl>
                                        <p:attrNameLst>
                                          <p:attrName>style.visibility</p:attrName>
                                        </p:attrNameLst>
                                      </p:cBhvr>
                                      <p:to>
                                        <p:strVal val="visible"/>
                                      </p:to>
                                    </p:set>
                                    <p:animEffect transition="in" filter="blinds(horizontal)">
                                      <p:cBhvr>
                                        <p:cTn id="7" dur="500"/>
                                        <p:tgtEl>
                                          <p:spTgt spid="727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xmlns="" id="{58B72270-210A-4CF8-A87C-A52DEDE750A5}"/>
              </a:ext>
            </a:extLst>
          </p:cNvPr>
          <p:cNvGrpSpPr>
            <a:grpSpLocks/>
          </p:cNvGrpSpPr>
          <p:nvPr/>
        </p:nvGrpSpPr>
        <p:grpSpPr bwMode="auto">
          <a:xfrm>
            <a:off x="6248400" y="304800"/>
            <a:ext cx="4114800" cy="3276600"/>
            <a:chOff x="2880" y="1728"/>
            <a:chExt cx="2592" cy="2256"/>
          </a:xfrm>
        </p:grpSpPr>
        <p:pic>
          <p:nvPicPr>
            <p:cNvPr id="3085" name="Picture 14" descr="ecosystem3[1]">
              <a:extLst>
                <a:ext uri="{FF2B5EF4-FFF2-40B4-BE49-F238E27FC236}">
                  <a16:creationId xmlns:a16="http://schemas.microsoft.com/office/drawing/2014/main" xmlns="" id="{0BEE6863-66EE-441B-991F-DD3344BC6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2064"/>
              <a:ext cx="259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Rectangle 15">
              <a:extLst>
                <a:ext uri="{FF2B5EF4-FFF2-40B4-BE49-F238E27FC236}">
                  <a16:creationId xmlns:a16="http://schemas.microsoft.com/office/drawing/2014/main" xmlns="" id="{D7A1DAFE-35E4-45D8-8EB9-E51ED52E5BF9}"/>
                </a:ext>
              </a:extLst>
            </p:cNvPr>
            <p:cNvSpPr>
              <a:spLocks noChangeArrowheads="1"/>
            </p:cNvSpPr>
            <p:nvPr/>
          </p:nvSpPr>
          <p:spPr bwMode="auto">
            <a:xfrm>
              <a:off x="3426" y="1728"/>
              <a:ext cx="1381"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a:latin typeface="Times New Roman" panose="02020603050405020304" pitchFamily="18" charset="0"/>
                </a:rPr>
                <a:t>Thảo nguyên</a:t>
              </a:r>
            </a:p>
          </p:txBody>
        </p:sp>
      </p:grpSp>
      <p:grpSp>
        <p:nvGrpSpPr>
          <p:cNvPr id="3" name="Group 19">
            <a:extLst>
              <a:ext uri="{FF2B5EF4-FFF2-40B4-BE49-F238E27FC236}">
                <a16:creationId xmlns:a16="http://schemas.microsoft.com/office/drawing/2014/main" xmlns="" id="{1D9A393F-F354-46C6-AFCC-C18AB6C81AF8}"/>
              </a:ext>
            </a:extLst>
          </p:cNvPr>
          <p:cNvGrpSpPr>
            <a:grpSpLocks/>
          </p:cNvGrpSpPr>
          <p:nvPr/>
        </p:nvGrpSpPr>
        <p:grpSpPr bwMode="auto">
          <a:xfrm>
            <a:off x="1563689" y="304800"/>
            <a:ext cx="4105275" cy="3276600"/>
            <a:chOff x="223" y="1743"/>
            <a:chExt cx="2586" cy="2262"/>
          </a:xfrm>
        </p:grpSpPr>
        <p:sp>
          <p:nvSpPr>
            <p:cNvPr id="3083" name="Rectangle 12">
              <a:extLst>
                <a:ext uri="{FF2B5EF4-FFF2-40B4-BE49-F238E27FC236}">
                  <a16:creationId xmlns:a16="http://schemas.microsoft.com/office/drawing/2014/main" xmlns="" id="{28AB13C0-9565-4A05-AFEE-95A6294C9BA4}"/>
                </a:ext>
              </a:extLst>
            </p:cNvPr>
            <p:cNvSpPr>
              <a:spLocks noChangeArrowheads="1"/>
            </p:cNvSpPr>
            <p:nvPr/>
          </p:nvSpPr>
          <p:spPr bwMode="auto">
            <a:xfrm>
              <a:off x="336" y="1743"/>
              <a:ext cx="2304"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a:latin typeface="Times New Roman" panose="02020603050405020304" pitchFamily="18" charset="0"/>
                </a:rPr>
                <a:t>Rừng lá kim (Taiga)</a:t>
              </a:r>
            </a:p>
          </p:txBody>
        </p:sp>
        <p:pic>
          <p:nvPicPr>
            <p:cNvPr id="3084" name="Picture 18" descr="10">
              <a:extLst>
                <a:ext uri="{FF2B5EF4-FFF2-40B4-BE49-F238E27FC236}">
                  <a16:creationId xmlns:a16="http://schemas.microsoft.com/office/drawing/2014/main" xmlns="" id="{10A54FA0-5F94-4D7A-9080-0CB0686C5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 y="2064"/>
              <a:ext cx="2586" cy="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8">
            <a:extLst>
              <a:ext uri="{FF2B5EF4-FFF2-40B4-BE49-F238E27FC236}">
                <a16:creationId xmlns:a16="http://schemas.microsoft.com/office/drawing/2014/main" xmlns="" id="{21824CFC-61DB-4D29-89FC-919CF3703567}"/>
              </a:ext>
            </a:extLst>
          </p:cNvPr>
          <p:cNvGrpSpPr>
            <a:grpSpLocks/>
          </p:cNvGrpSpPr>
          <p:nvPr/>
        </p:nvGrpSpPr>
        <p:grpSpPr bwMode="auto">
          <a:xfrm>
            <a:off x="6324600" y="3581400"/>
            <a:ext cx="4114800" cy="3276600"/>
            <a:chOff x="192" y="1743"/>
            <a:chExt cx="2592" cy="2241"/>
          </a:xfrm>
        </p:grpSpPr>
        <p:sp>
          <p:nvSpPr>
            <p:cNvPr id="3081" name="Rectangle 9">
              <a:extLst>
                <a:ext uri="{FF2B5EF4-FFF2-40B4-BE49-F238E27FC236}">
                  <a16:creationId xmlns:a16="http://schemas.microsoft.com/office/drawing/2014/main" xmlns="" id="{4EC72522-4507-450C-A030-A25EE24AABB4}"/>
                </a:ext>
              </a:extLst>
            </p:cNvPr>
            <p:cNvSpPr>
              <a:spLocks noChangeArrowheads="1"/>
            </p:cNvSpPr>
            <p:nvPr/>
          </p:nvSpPr>
          <p:spPr bwMode="auto">
            <a:xfrm>
              <a:off x="763" y="1743"/>
              <a:ext cx="1397"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a:latin typeface="Times New Roman" panose="02020603050405020304" pitchFamily="18" charset="0"/>
                </a:rPr>
                <a:t>Hoang mạc</a:t>
              </a:r>
            </a:p>
          </p:txBody>
        </p:sp>
        <p:pic>
          <p:nvPicPr>
            <p:cNvPr id="3082" name="Picture 10" descr="Picture1">
              <a:extLst>
                <a:ext uri="{FF2B5EF4-FFF2-40B4-BE49-F238E27FC236}">
                  <a16:creationId xmlns:a16="http://schemas.microsoft.com/office/drawing/2014/main" xmlns="" id="{D7343D50-9CDA-4732-9BE5-972077A9A0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2064"/>
              <a:ext cx="259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0">
            <a:extLst>
              <a:ext uri="{FF2B5EF4-FFF2-40B4-BE49-F238E27FC236}">
                <a16:creationId xmlns:a16="http://schemas.microsoft.com/office/drawing/2014/main" xmlns="" id="{05657B21-0F88-42A8-96A2-328D4498CCD2}"/>
              </a:ext>
            </a:extLst>
          </p:cNvPr>
          <p:cNvGrpSpPr>
            <a:grpSpLocks/>
          </p:cNvGrpSpPr>
          <p:nvPr/>
        </p:nvGrpSpPr>
        <p:grpSpPr bwMode="auto">
          <a:xfrm>
            <a:off x="1524000" y="3590926"/>
            <a:ext cx="4114800" cy="3267075"/>
            <a:chOff x="0" y="3591580"/>
            <a:chExt cx="4114800" cy="3266420"/>
          </a:xfrm>
        </p:grpSpPr>
        <p:sp>
          <p:nvSpPr>
            <p:cNvPr id="3079" name="Rectangle 17">
              <a:extLst>
                <a:ext uri="{FF2B5EF4-FFF2-40B4-BE49-F238E27FC236}">
                  <a16:creationId xmlns:a16="http://schemas.microsoft.com/office/drawing/2014/main" xmlns="" id="{38B7EB71-358E-4485-98E5-E853BFEC88CD}"/>
                </a:ext>
              </a:extLst>
            </p:cNvPr>
            <p:cNvSpPr>
              <a:spLocks noChangeArrowheads="1"/>
            </p:cNvSpPr>
            <p:nvPr/>
          </p:nvSpPr>
          <p:spPr bwMode="auto">
            <a:xfrm>
              <a:off x="533400" y="359158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a:latin typeface="Times New Roman" panose="02020603050405020304" pitchFamily="18" charset="0"/>
                </a:rPr>
                <a:t>S</a:t>
              </a:r>
              <a:r>
                <a:rPr lang="vi-VN" altLang="en-US" sz="2800" b="1">
                  <a:latin typeface="Times New Roman" panose="02020603050405020304" pitchFamily="18" charset="0"/>
                </a:rPr>
                <a:t>a mạc</a:t>
              </a:r>
              <a:endParaRPr lang="en-US" altLang="en-US" sz="2800"/>
            </a:p>
          </p:txBody>
        </p:sp>
        <p:pic>
          <p:nvPicPr>
            <p:cNvPr id="3080" name="Picture 4" descr="207%20sonoran%20des%20range%20ecosystem[1]">
              <a:extLst>
                <a:ext uri="{FF2B5EF4-FFF2-40B4-BE49-F238E27FC236}">
                  <a16:creationId xmlns:a16="http://schemas.microsoft.com/office/drawing/2014/main" xmlns="" id="{2A54242D-6AE0-4705-A5F2-5A52DF560C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1148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3">
            <a:extLst>
              <a:ext uri="{FF2B5EF4-FFF2-40B4-BE49-F238E27FC236}">
                <a16:creationId xmlns:a16="http://schemas.microsoft.com/office/drawing/2014/main" xmlns="" id="{763BA8C7-493F-4A10-B86B-CF6C6F6E1D81}"/>
              </a:ext>
            </a:extLst>
          </p:cNvPr>
          <p:cNvSpPr>
            <a:spLocks noChangeArrowheads="1"/>
          </p:cNvSpPr>
          <p:nvPr/>
        </p:nvSpPr>
        <p:spPr bwMode="auto">
          <a:xfrm>
            <a:off x="4648201" y="31751"/>
            <a:ext cx="3990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a:solidFill>
                  <a:srgbClr val="FF0000"/>
                </a:solidFill>
                <a:latin typeface="Times New Roman" panose="02020603050405020304" pitchFamily="18" charset="0"/>
              </a:rPr>
              <a:t>HỆ SINH THÁI TRÊN CẠN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a:extLst>
              <a:ext uri="{FF2B5EF4-FFF2-40B4-BE49-F238E27FC236}">
                <a16:creationId xmlns:a16="http://schemas.microsoft.com/office/drawing/2014/main" xmlns="" id="{6718E85C-D3A5-4EE8-9FB5-88F62395B2B8}"/>
              </a:ext>
            </a:extLst>
          </p:cNvPr>
          <p:cNvSpPr>
            <a:spLocks noChangeArrowheads="1"/>
          </p:cNvSpPr>
          <p:nvPr/>
        </p:nvSpPr>
        <p:spPr bwMode="auto">
          <a:xfrm>
            <a:off x="1524000" y="-7620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3200" b="1">
                <a:latin typeface="Times New Roman" panose="02020603050405020304" pitchFamily="18" charset="0"/>
              </a:rPr>
              <a:t> Hệ sinh thái tự nhiên:</a:t>
            </a:r>
            <a:endParaRPr lang="vi-VN" altLang="en-US" sz="3200">
              <a:latin typeface="Times New Roman" panose="02020603050405020304" pitchFamily="18" charset="0"/>
            </a:endParaRPr>
          </a:p>
        </p:txBody>
      </p:sp>
      <p:sp>
        <p:nvSpPr>
          <p:cNvPr id="82951" name="Rectangle 7">
            <a:extLst>
              <a:ext uri="{FF2B5EF4-FFF2-40B4-BE49-F238E27FC236}">
                <a16:creationId xmlns:a16="http://schemas.microsoft.com/office/drawing/2014/main" xmlns="" id="{FEEEFE8E-8AF2-4BFF-A342-CE8940C4FCC3}"/>
              </a:ext>
            </a:extLst>
          </p:cNvPr>
          <p:cNvSpPr>
            <a:spLocks noChangeArrowheads="1"/>
          </p:cNvSpPr>
          <p:nvPr/>
        </p:nvSpPr>
        <p:spPr bwMode="auto">
          <a:xfrm>
            <a:off x="2897188" y="430213"/>
            <a:ext cx="6253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a:solidFill>
                  <a:srgbClr val="FF0000"/>
                </a:solidFill>
                <a:latin typeface="Times New Roman" panose="02020603050405020304" pitchFamily="18" charset="0"/>
              </a:rPr>
              <a:t>HỆ SINH THÁI DƯỚI NƯỚC (NƯỚC MẶN)</a:t>
            </a:r>
          </a:p>
        </p:txBody>
      </p:sp>
      <p:grpSp>
        <p:nvGrpSpPr>
          <p:cNvPr id="2" name="Group 20">
            <a:extLst>
              <a:ext uri="{FF2B5EF4-FFF2-40B4-BE49-F238E27FC236}">
                <a16:creationId xmlns:a16="http://schemas.microsoft.com/office/drawing/2014/main" xmlns="" id="{0E3F7C68-7BC5-452F-BB6B-4DC8404318DB}"/>
              </a:ext>
            </a:extLst>
          </p:cNvPr>
          <p:cNvGrpSpPr>
            <a:grpSpLocks/>
          </p:cNvGrpSpPr>
          <p:nvPr/>
        </p:nvGrpSpPr>
        <p:grpSpPr bwMode="auto">
          <a:xfrm>
            <a:off x="1790700" y="896939"/>
            <a:ext cx="8648700" cy="2909887"/>
            <a:chOff x="168" y="1808"/>
            <a:chExt cx="5448" cy="2446"/>
          </a:xfrm>
        </p:grpSpPr>
        <p:sp>
          <p:nvSpPr>
            <p:cNvPr id="4105" name="Rectangle 14">
              <a:extLst>
                <a:ext uri="{FF2B5EF4-FFF2-40B4-BE49-F238E27FC236}">
                  <a16:creationId xmlns:a16="http://schemas.microsoft.com/office/drawing/2014/main" xmlns="" id="{CC077B02-DAF0-4094-A1EE-E0451321C43D}"/>
                </a:ext>
              </a:extLst>
            </p:cNvPr>
            <p:cNvSpPr>
              <a:spLocks noRot="1" noChangeArrowheads="1"/>
            </p:cNvSpPr>
            <p:nvPr/>
          </p:nvSpPr>
          <p:spPr bwMode="auto">
            <a:xfrm>
              <a:off x="1320" y="1808"/>
              <a:ext cx="340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a:solidFill>
                    <a:srgbClr val="FF0000"/>
                  </a:solidFill>
                  <a:latin typeface="Times New Roman" panose="02020603050405020304" pitchFamily="18" charset="0"/>
                </a:rPr>
                <a:t>Hệ sinh thái vùng biển khơi</a:t>
              </a:r>
            </a:p>
          </p:txBody>
        </p:sp>
        <p:pic>
          <p:nvPicPr>
            <p:cNvPr id="4106" name="Picture 15" descr="contact_image1">
              <a:extLst>
                <a:ext uri="{FF2B5EF4-FFF2-40B4-BE49-F238E27FC236}">
                  <a16:creationId xmlns:a16="http://schemas.microsoft.com/office/drawing/2014/main" xmlns="" id="{748AFE6C-45A6-4F3C-8E5E-CC4061F43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 y="2142"/>
              <a:ext cx="2640" cy="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9" descr="12">
              <a:extLst>
                <a:ext uri="{FF2B5EF4-FFF2-40B4-BE49-F238E27FC236}">
                  <a16:creationId xmlns:a16="http://schemas.microsoft.com/office/drawing/2014/main" xmlns="" id="{3236DF92-2F7A-4D02-89CD-6B6058A928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142"/>
              <a:ext cx="2592"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3">
            <a:extLst>
              <a:ext uri="{FF2B5EF4-FFF2-40B4-BE49-F238E27FC236}">
                <a16:creationId xmlns:a16="http://schemas.microsoft.com/office/drawing/2014/main" xmlns="" id="{072360CA-A5B7-4E74-B043-1164EB79688B}"/>
              </a:ext>
            </a:extLst>
          </p:cNvPr>
          <p:cNvGrpSpPr>
            <a:grpSpLocks/>
          </p:cNvGrpSpPr>
          <p:nvPr/>
        </p:nvGrpSpPr>
        <p:grpSpPr bwMode="auto">
          <a:xfrm>
            <a:off x="1752600" y="3886200"/>
            <a:ext cx="8763000" cy="2971800"/>
            <a:chOff x="144" y="1630"/>
            <a:chExt cx="5520" cy="2546"/>
          </a:xfrm>
        </p:grpSpPr>
        <p:sp>
          <p:nvSpPr>
            <p:cNvPr id="4102" name="Rectangle 9">
              <a:extLst>
                <a:ext uri="{FF2B5EF4-FFF2-40B4-BE49-F238E27FC236}">
                  <a16:creationId xmlns:a16="http://schemas.microsoft.com/office/drawing/2014/main" xmlns="" id="{72B26F23-4D03-458F-9B1E-E13C983A312C}"/>
                </a:ext>
              </a:extLst>
            </p:cNvPr>
            <p:cNvSpPr>
              <a:spLocks noRot="1" noChangeArrowheads="1"/>
            </p:cNvSpPr>
            <p:nvPr/>
          </p:nvSpPr>
          <p:spPr bwMode="auto">
            <a:xfrm>
              <a:off x="960" y="1630"/>
              <a:ext cx="3842"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a:solidFill>
                    <a:srgbClr val="FF0000"/>
                  </a:solidFill>
                  <a:latin typeface="Times New Roman" panose="02020603050405020304" pitchFamily="18" charset="0"/>
                </a:rPr>
                <a:t>Hệ sinh thái biển ven bờ</a:t>
              </a:r>
            </a:p>
          </p:txBody>
        </p:sp>
        <p:pic>
          <p:nvPicPr>
            <p:cNvPr id="4103" name="Picture 11" descr="A%20mangrove%20ecosystem[1]">
              <a:extLst>
                <a:ext uri="{FF2B5EF4-FFF2-40B4-BE49-F238E27FC236}">
                  <a16:creationId xmlns:a16="http://schemas.microsoft.com/office/drawing/2014/main" xmlns="" id="{BC3E8007-03B7-4DE8-8620-0ACC2A563C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2014"/>
              <a:ext cx="2736" cy="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2" descr="11">
              <a:extLst>
                <a:ext uri="{FF2B5EF4-FFF2-40B4-BE49-F238E27FC236}">
                  <a16:creationId xmlns:a16="http://schemas.microsoft.com/office/drawing/2014/main" xmlns="" id="{5B8556D9-B25D-40AE-8ACB-C4ED4657B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 y="2001"/>
              <a:ext cx="2688" cy="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51"/>
                                        </p:tgtEl>
                                        <p:attrNameLst>
                                          <p:attrName>style.visibility</p:attrName>
                                        </p:attrNameLst>
                                      </p:cBhvr>
                                      <p:to>
                                        <p:strVal val="visible"/>
                                      </p:to>
                                    </p:set>
                                    <p:animEffect transition="in" filter="blinds(horizontal)">
                                      <p:cBhvr>
                                        <p:cTn id="7" dur="500"/>
                                        <p:tgtEl>
                                          <p:spTgt spid="82951"/>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xmlns="" id="{735ABB8C-C473-495E-8E59-06613FB8B40A}"/>
              </a:ext>
            </a:extLst>
          </p:cNvPr>
          <p:cNvSpPr>
            <a:spLocks noChangeArrowheads="1"/>
          </p:cNvSpPr>
          <p:nvPr/>
        </p:nvSpPr>
        <p:spPr bwMode="auto">
          <a:xfrm>
            <a:off x="1524000" y="-1270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3200" b="1">
                <a:latin typeface="Times New Roman" panose="02020603050405020304" pitchFamily="18" charset="0"/>
              </a:rPr>
              <a:t>Hệ sinh thái tự nhiên:</a:t>
            </a:r>
            <a:endParaRPr lang="vi-VN" altLang="en-US" sz="3200">
              <a:latin typeface="Times New Roman" panose="02020603050405020304" pitchFamily="18" charset="0"/>
            </a:endParaRPr>
          </a:p>
        </p:txBody>
      </p:sp>
      <p:sp>
        <p:nvSpPr>
          <p:cNvPr id="84999" name="Rectangle 7">
            <a:extLst>
              <a:ext uri="{FF2B5EF4-FFF2-40B4-BE49-F238E27FC236}">
                <a16:creationId xmlns:a16="http://schemas.microsoft.com/office/drawing/2014/main" xmlns="" id="{0EF2CF43-A479-41B7-897C-8467D78EF033}"/>
              </a:ext>
            </a:extLst>
          </p:cNvPr>
          <p:cNvSpPr>
            <a:spLocks noChangeArrowheads="1"/>
          </p:cNvSpPr>
          <p:nvPr/>
        </p:nvSpPr>
        <p:spPr bwMode="auto">
          <a:xfrm>
            <a:off x="3352801" y="304801"/>
            <a:ext cx="6423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a:solidFill>
                  <a:srgbClr val="FF0000"/>
                </a:solidFill>
                <a:latin typeface="Times New Roman" panose="02020603050405020304" pitchFamily="18" charset="0"/>
              </a:rPr>
              <a:t>HỆ SINH THÁI DƯỚI NƯỚC (NƯỚC NGỌT)</a:t>
            </a:r>
          </a:p>
        </p:txBody>
      </p:sp>
      <p:grpSp>
        <p:nvGrpSpPr>
          <p:cNvPr id="2" name="Group 15">
            <a:extLst>
              <a:ext uri="{FF2B5EF4-FFF2-40B4-BE49-F238E27FC236}">
                <a16:creationId xmlns:a16="http://schemas.microsoft.com/office/drawing/2014/main" xmlns="" id="{CE733C93-4F51-4D35-9627-596E6EEEFD85}"/>
              </a:ext>
            </a:extLst>
          </p:cNvPr>
          <p:cNvGrpSpPr>
            <a:grpSpLocks/>
          </p:cNvGrpSpPr>
          <p:nvPr/>
        </p:nvGrpSpPr>
        <p:grpSpPr bwMode="auto">
          <a:xfrm>
            <a:off x="1752600" y="609600"/>
            <a:ext cx="8763000" cy="3048000"/>
            <a:chOff x="96" y="1728"/>
            <a:chExt cx="5520" cy="2400"/>
          </a:xfrm>
        </p:grpSpPr>
        <p:pic>
          <p:nvPicPr>
            <p:cNvPr id="5129" name="Picture 12" descr="10sc060[1]">
              <a:extLst>
                <a:ext uri="{FF2B5EF4-FFF2-40B4-BE49-F238E27FC236}">
                  <a16:creationId xmlns:a16="http://schemas.microsoft.com/office/drawing/2014/main" xmlns="" id="{3B8EBE8C-D2F0-4891-99C7-59D910D86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2064"/>
              <a:ext cx="2736"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5" name="Rectangle 13">
              <a:extLst>
                <a:ext uri="{FF2B5EF4-FFF2-40B4-BE49-F238E27FC236}">
                  <a16:creationId xmlns:a16="http://schemas.microsoft.com/office/drawing/2014/main" xmlns="" id="{FC196BCC-BD1F-4B61-97B6-05A58BFF98CA}"/>
                </a:ext>
              </a:extLst>
            </p:cNvPr>
            <p:cNvSpPr>
              <a:spLocks noChangeArrowheads="1"/>
            </p:cNvSpPr>
            <p:nvPr/>
          </p:nvSpPr>
          <p:spPr bwMode="auto">
            <a:xfrm>
              <a:off x="1184" y="1728"/>
              <a:ext cx="3489" cy="412"/>
            </a:xfrm>
            <a:prstGeom prst="rect">
              <a:avLst/>
            </a:prstGeom>
            <a:noFill/>
            <a:ln w="9525" algn="ctr">
              <a:noFill/>
              <a:miter lim="800000"/>
              <a:headEnd/>
              <a:tailEnd/>
            </a:ln>
            <a:effectLst/>
          </p:spPr>
          <p:txBody>
            <a:bodyPr wrap="none">
              <a:spAutoFit/>
            </a:bodyPr>
            <a:lstStyle/>
            <a:p>
              <a:pPr algn="ctr">
                <a:defRPr/>
              </a:pPr>
              <a:r>
                <a:rPr lang="vi-VN" sz="2800" b="1" dirty="0">
                  <a:effectLst>
                    <a:outerShdw blurRad="38100" dist="38100" dir="2700000" algn="tl">
                      <a:srgbClr val="C0C0C0"/>
                    </a:outerShdw>
                  </a:effectLst>
                  <a:latin typeface="Times New Roman" pitchFamily="18" charset="0"/>
                </a:rPr>
                <a:t>Hệ sinh thái nước chảy (suối, sông)</a:t>
              </a:r>
            </a:p>
          </p:txBody>
        </p:sp>
        <p:pic>
          <p:nvPicPr>
            <p:cNvPr id="5131" name="Picture 14" descr="Song-Da-(1)">
              <a:extLst>
                <a:ext uri="{FF2B5EF4-FFF2-40B4-BE49-F238E27FC236}">
                  <a16:creationId xmlns:a16="http://schemas.microsoft.com/office/drawing/2014/main" xmlns="" id="{6AB608B9-A870-4B20-A293-1DA1655B7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2064"/>
              <a:ext cx="2688"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6">
            <a:extLst>
              <a:ext uri="{FF2B5EF4-FFF2-40B4-BE49-F238E27FC236}">
                <a16:creationId xmlns:a16="http://schemas.microsoft.com/office/drawing/2014/main" xmlns="" id="{ED3CFA2F-3A2B-4A39-A52D-455DD34D0E48}"/>
              </a:ext>
            </a:extLst>
          </p:cNvPr>
          <p:cNvGrpSpPr>
            <a:grpSpLocks/>
          </p:cNvGrpSpPr>
          <p:nvPr/>
        </p:nvGrpSpPr>
        <p:grpSpPr bwMode="auto">
          <a:xfrm>
            <a:off x="1828800" y="3581400"/>
            <a:ext cx="8686800" cy="3276600"/>
            <a:chOff x="96" y="1680"/>
            <a:chExt cx="5424" cy="2352"/>
          </a:xfrm>
        </p:grpSpPr>
        <p:sp>
          <p:nvSpPr>
            <p:cNvPr id="5126" name="Rectangle 12">
              <a:extLst>
                <a:ext uri="{FF2B5EF4-FFF2-40B4-BE49-F238E27FC236}">
                  <a16:creationId xmlns:a16="http://schemas.microsoft.com/office/drawing/2014/main" xmlns="" id="{6D97FF36-CB68-4A3A-9806-16F5EB8958BE}"/>
                </a:ext>
              </a:extLst>
            </p:cNvPr>
            <p:cNvSpPr>
              <a:spLocks noChangeArrowheads="1"/>
            </p:cNvSpPr>
            <p:nvPr/>
          </p:nvSpPr>
          <p:spPr bwMode="auto">
            <a:xfrm>
              <a:off x="1391" y="1680"/>
              <a:ext cx="3145"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a:solidFill>
                    <a:schemeClr val="tx2"/>
                  </a:solidFill>
                  <a:latin typeface="Times New Roman" panose="02020603050405020304" pitchFamily="18" charset="0"/>
                </a:rPr>
                <a:t>Hệ sinh thái nước đứng (ao, hồ)</a:t>
              </a:r>
            </a:p>
          </p:txBody>
        </p:sp>
        <p:pic>
          <p:nvPicPr>
            <p:cNvPr id="5127" name="Picture 13" descr="ao cá">
              <a:extLst>
                <a:ext uri="{FF2B5EF4-FFF2-40B4-BE49-F238E27FC236}">
                  <a16:creationId xmlns:a16="http://schemas.microsoft.com/office/drawing/2014/main" xmlns="" id="{E85B10AA-FA85-4B95-AD6C-D45284C884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2016"/>
              <a:ext cx="2592"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4">
              <a:extLst>
                <a:ext uri="{FF2B5EF4-FFF2-40B4-BE49-F238E27FC236}">
                  <a16:creationId xmlns:a16="http://schemas.microsoft.com/office/drawing/2014/main" xmlns="" id="{AAB65B63-B969-499E-8739-BDA9FA5654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2016"/>
              <a:ext cx="2640"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anim calcmode="lin" valueType="num">
                                      <p:cBhvr additive="base">
                                        <p:cTn id="7" dur="500" fill="hold"/>
                                        <p:tgtEl>
                                          <p:spTgt spid="84999"/>
                                        </p:tgtEl>
                                        <p:attrNameLst>
                                          <p:attrName>ppt_x</p:attrName>
                                        </p:attrNameLst>
                                      </p:cBhvr>
                                      <p:tavLst>
                                        <p:tav tm="0">
                                          <p:val>
                                            <p:strVal val="#ppt_x"/>
                                          </p:val>
                                        </p:tav>
                                        <p:tav tm="100000">
                                          <p:val>
                                            <p:strVal val="#ppt_x"/>
                                          </p:val>
                                        </p:tav>
                                      </p:tavLst>
                                    </p:anim>
                                    <p:anim calcmode="lin" valueType="num">
                                      <p:cBhvr additive="base">
                                        <p:cTn id="8" dur="500" fill="hold"/>
                                        <p:tgtEl>
                                          <p:spTgt spid="8499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6" name="Text Box 10">
            <a:extLst>
              <a:ext uri="{FF2B5EF4-FFF2-40B4-BE49-F238E27FC236}">
                <a16:creationId xmlns:a16="http://schemas.microsoft.com/office/drawing/2014/main" xmlns="" id="{80B532F4-CCFA-4E2E-9B22-2311662E6F42}"/>
              </a:ext>
            </a:extLst>
          </p:cNvPr>
          <p:cNvSpPr txBox="1">
            <a:spLocks noChangeArrowheads="1"/>
          </p:cNvSpPr>
          <p:nvPr/>
        </p:nvSpPr>
        <p:spPr bwMode="auto">
          <a:xfrm>
            <a:off x="2362200" y="5791201"/>
            <a:ext cx="8001000" cy="584775"/>
          </a:xfrm>
          <a:prstGeom prst="rect">
            <a:avLst/>
          </a:prstGeom>
          <a:noFill/>
          <a:ln w="28575" algn="ctr">
            <a:noFill/>
            <a:miter lim="800000"/>
            <a:headEnd/>
            <a:tailEnd/>
          </a:ln>
        </p:spPr>
        <p:txBody>
          <a:bodyPr wrap="square">
            <a:spAutoFit/>
          </a:bodyPr>
          <a:lstStyle/>
          <a:p>
            <a:pPr eaLnBrk="1" hangingPunct="1">
              <a:spcBef>
                <a:spcPct val="50000"/>
              </a:spcBef>
              <a:defRPr/>
            </a:pPr>
            <a:r>
              <a:rPr lang="en-US" dirty="0">
                <a:solidFill>
                  <a:schemeClr val="accent2"/>
                </a:solidFill>
                <a:latin typeface="VNI-Times" pitchFamily="2" charset="0"/>
                <a:cs typeface="Arial" charset="0"/>
              </a:rPr>
              <a:t>  </a:t>
            </a:r>
            <a:r>
              <a:rPr lang="en-US" sz="3200" dirty="0">
                <a:solidFill>
                  <a:srgbClr val="0000FF"/>
                </a:solidFill>
                <a:cs typeface="Arial" charset="0"/>
                <a:sym typeface="Symbol" pitchFamily="18" charset="2"/>
              </a:rPr>
              <a:t></a:t>
            </a:r>
            <a:r>
              <a:rPr lang="en-US" sz="3200" dirty="0">
                <a:solidFill>
                  <a:srgbClr val="0000FF"/>
                </a:solidFill>
                <a:cs typeface="Arial" charset="0"/>
              </a:rPr>
              <a:t> </a:t>
            </a:r>
            <a:r>
              <a:rPr lang="en-US" sz="3200" dirty="0" err="1">
                <a:solidFill>
                  <a:srgbClr val="0000FF"/>
                </a:solidFill>
                <a:cs typeface="Times New Roman" pitchFamily="18" charset="0"/>
              </a:rPr>
              <a:t>Cánh</a:t>
            </a:r>
            <a:r>
              <a:rPr lang="en-US" sz="3200" dirty="0">
                <a:solidFill>
                  <a:srgbClr val="0000FF"/>
                </a:solidFill>
                <a:cs typeface="Times New Roman" pitchFamily="18" charset="0"/>
              </a:rPr>
              <a:t> </a:t>
            </a:r>
            <a:r>
              <a:rPr lang="en-US" sz="3200" dirty="0" err="1">
                <a:solidFill>
                  <a:srgbClr val="0000FF"/>
                </a:solidFill>
                <a:cs typeface="Times New Roman" pitchFamily="18" charset="0"/>
              </a:rPr>
              <a:t>đồng</a:t>
            </a:r>
            <a:r>
              <a:rPr lang="en-US" sz="3200" dirty="0">
                <a:solidFill>
                  <a:srgbClr val="0000FF"/>
                </a:solidFill>
                <a:cs typeface="Times New Roman" pitchFamily="18" charset="0"/>
              </a:rPr>
              <a:t> </a:t>
            </a:r>
            <a:r>
              <a:rPr lang="en-US" sz="3200" dirty="0" err="1">
                <a:solidFill>
                  <a:srgbClr val="0000FF"/>
                </a:solidFill>
                <a:cs typeface="Times New Roman" pitchFamily="18" charset="0"/>
              </a:rPr>
              <a:t>lúa</a:t>
            </a:r>
            <a:r>
              <a:rPr lang="en-US" sz="3200" dirty="0">
                <a:solidFill>
                  <a:srgbClr val="0000FF"/>
                </a:solidFill>
                <a:cs typeface="Times New Roman" pitchFamily="18" charset="0"/>
              </a:rPr>
              <a:t> </a:t>
            </a:r>
            <a:r>
              <a:rPr lang="en-US" sz="3200" dirty="0" err="1">
                <a:solidFill>
                  <a:srgbClr val="0000FF"/>
                </a:solidFill>
                <a:cs typeface="Times New Roman" pitchFamily="18" charset="0"/>
              </a:rPr>
              <a:t>là</a:t>
            </a:r>
            <a:r>
              <a:rPr lang="en-US" sz="3200" dirty="0">
                <a:solidFill>
                  <a:srgbClr val="0000FF"/>
                </a:solidFill>
                <a:cs typeface="Times New Roman" pitchFamily="18" charset="0"/>
              </a:rPr>
              <a:t> </a:t>
            </a:r>
            <a:r>
              <a:rPr lang="en-US" sz="3200" dirty="0" err="1">
                <a:solidFill>
                  <a:srgbClr val="0000FF"/>
                </a:solidFill>
                <a:cs typeface="Times New Roman" pitchFamily="18" charset="0"/>
              </a:rPr>
              <a:t>hệ</a:t>
            </a:r>
            <a:r>
              <a:rPr lang="en-US" sz="3200" dirty="0">
                <a:solidFill>
                  <a:srgbClr val="0000FF"/>
                </a:solidFill>
                <a:cs typeface="Times New Roman" pitchFamily="18" charset="0"/>
              </a:rPr>
              <a:t> </a:t>
            </a:r>
            <a:r>
              <a:rPr lang="en-US" sz="3200" dirty="0" err="1">
                <a:solidFill>
                  <a:srgbClr val="0000FF"/>
                </a:solidFill>
                <a:cs typeface="Times New Roman" pitchFamily="18" charset="0"/>
              </a:rPr>
              <a:t>sinh</a:t>
            </a:r>
            <a:r>
              <a:rPr lang="en-US" sz="3200" dirty="0">
                <a:solidFill>
                  <a:srgbClr val="0000FF"/>
                </a:solidFill>
                <a:cs typeface="Times New Roman" pitchFamily="18" charset="0"/>
              </a:rPr>
              <a:t> </a:t>
            </a:r>
            <a:r>
              <a:rPr lang="en-US" sz="3200" dirty="0" err="1">
                <a:solidFill>
                  <a:srgbClr val="0000FF"/>
                </a:solidFill>
                <a:cs typeface="Times New Roman" pitchFamily="18" charset="0"/>
              </a:rPr>
              <a:t>thái</a:t>
            </a:r>
            <a:r>
              <a:rPr lang="en-US" sz="3200" dirty="0">
                <a:solidFill>
                  <a:srgbClr val="0000FF"/>
                </a:solidFill>
                <a:cs typeface="Times New Roman" pitchFamily="18" charset="0"/>
              </a:rPr>
              <a:t> </a:t>
            </a:r>
            <a:r>
              <a:rPr lang="en-US" sz="3200" dirty="0" err="1">
                <a:solidFill>
                  <a:srgbClr val="0000FF"/>
                </a:solidFill>
                <a:cs typeface="Arial" charset="0"/>
              </a:rPr>
              <a:t>nhân</a:t>
            </a:r>
            <a:r>
              <a:rPr lang="en-US" sz="3200" dirty="0">
                <a:solidFill>
                  <a:srgbClr val="0000FF"/>
                </a:solidFill>
                <a:cs typeface="Arial" charset="0"/>
              </a:rPr>
              <a:t> </a:t>
            </a:r>
            <a:r>
              <a:rPr lang="en-US" sz="3200" dirty="0" err="1">
                <a:solidFill>
                  <a:srgbClr val="0000FF"/>
                </a:solidFill>
                <a:cs typeface="Arial" charset="0"/>
              </a:rPr>
              <a:t>tạo</a:t>
            </a:r>
            <a:endParaRPr lang="en-US" dirty="0">
              <a:solidFill>
                <a:srgbClr val="0000FF"/>
              </a:solidFill>
              <a:cs typeface="Arial" charset="0"/>
            </a:endParaRPr>
          </a:p>
        </p:txBody>
      </p:sp>
      <p:pic>
        <p:nvPicPr>
          <p:cNvPr id="23560" name="Picture 8" descr="http://www.kenhvan.com/wp-content/uploads/image/045/ta%20canh%20dong%20que%20em%20vao%20buoi%20sang.jpg">
            <a:hlinkClick r:id="rId2"/>
            <a:extLst>
              <a:ext uri="{FF2B5EF4-FFF2-40B4-BE49-F238E27FC236}">
                <a16:creationId xmlns:a16="http://schemas.microsoft.com/office/drawing/2014/main" xmlns="" id="{E6E05AE5-497F-4BF0-8C7C-2546C2BBB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1524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box(in)">
                                      <p:cBhvr>
                                        <p:cTn id="7" dur="500"/>
                                        <p:tgtEl>
                                          <p:spTgt spid="2356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60106"/>
                                        </p:tgtEl>
                                        <p:attrNameLst>
                                          <p:attrName>style.visibility</p:attrName>
                                        </p:attrNameLst>
                                      </p:cBhvr>
                                      <p:to>
                                        <p:strVal val="visible"/>
                                      </p:to>
                                    </p:set>
                                    <p:animEffect transition="in" filter="box(in)">
                                      <p:cBhvr>
                                        <p:cTn id="10" dur="500"/>
                                        <p:tgtEl>
                                          <p:spTgt spid="260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2" name="Picture 4" descr="hesinhthai1">
            <a:extLst>
              <a:ext uri="{FF2B5EF4-FFF2-40B4-BE49-F238E27FC236}">
                <a16:creationId xmlns:a16="http://schemas.microsoft.com/office/drawing/2014/main" xmlns="" id="{7E0FB1DC-2B60-4FB2-B6FD-BC9031EFF74D}"/>
              </a:ext>
            </a:extLst>
          </p:cNvPr>
          <p:cNvPicPr>
            <a:picLocks noChangeAspect="1" noChangeArrowheads="1"/>
          </p:cNvPicPr>
          <p:nvPr/>
        </p:nvPicPr>
        <p:blipFill>
          <a:blip r:embed="rId2">
            <a:clrChange>
              <a:clrFrom>
                <a:srgbClr val="F5F4C8"/>
              </a:clrFrom>
              <a:clrTo>
                <a:srgbClr val="F5F4C8">
                  <a:alpha val="0"/>
                </a:srgbClr>
              </a:clrTo>
            </a:clrChange>
            <a:lum bright="-12000" contrast="30000"/>
            <a:extLst>
              <a:ext uri="{28A0092B-C50C-407E-A947-70E740481C1C}">
                <a14:useLocalDpi xmlns:a14="http://schemas.microsoft.com/office/drawing/2010/main" val="0"/>
              </a:ext>
            </a:extLst>
          </a:blip>
          <a:srcRect l="2284" t="2553" r="595" b="2972"/>
          <a:stretch>
            <a:fillRect/>
          </a:stretch>
        </p:blipFill>
        <p:spPr bwMode="auto">
          <a:xfrm>
            <a:off x="1905000" y="1524001"/>
            <a:ext cx="8610600" cy="541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17">
            <a:extLst>
              <a:ext uri="{FF2B5EF4-FFF2-40B4-BE49-F238E27FC236}">
                <a16:creationId xmlns:a16="http://schemas.microsoft.com/office/drawing/2014/main" xmlns="" id="{6996F822-93CB-4C76-9122-ED20501430D7}"/>
              </a:ext>
            </a:extLst>
          </p:cNvPr>
          <p:cNvSpPr>
            <a:spLocks noChangeArrowheads="1"/>
          </p:cNvSpPr>
          <p:nvPr/>
        </p:nvSpPr>
        <p:spPr bwMode="auto">
          <a:xfrm>
            <a:off x="1771616" y="228600"/>
            <a:ext cx="8648769" cy="1143000"/>
          </a:xfrm>
          <a:prstGeom prst="cloudCallout">
            <a:avLst>
              <a:gd name="adj1" fmla="val -12370"/>
              <a:gd name="adj2" fmla="val 38921"/>
            </a:avLst>
          </a:prstGeom>
          <a:solidFill>
            <a:srgbClr val="CCFF99"/>
          </a:solidFill>
          <a:ln w="9525">
            <a:solidFill>
              <a:schemeClr val="tx1"/>
            </a:solidFill>
            <a:round/>
            <a:headEnd/>
            <a:tailEnd/>
          </a:ln>
        </p:spPr>
        <p:txBody>
          <a:bodyPr lIns="95170" tIns="47585" rIns="95170" bIns="47585"/>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a:t>Thế</a:t>
            </a:r>
            <a:r>
              <a:rPr lang="en-US" altLang="en-US" sz="2800" b="1" dirty="0"/>
              <a:t> </a:t>
            </a:r>
            <a:r>
              <a:rPr lang="en-US" altLang="en-US" sz="2800" b="1" dirty="0" err="1"/>
              <a:t>nào</a:t>
            </a:r>
            <a:r>
              <a:rPr lang="en-US" altLang="en-US" sz="2800" b="1" dirty="0"/>
              <a:t> </a:t>
            </a:r>
            <a:r>
              <a:rPr lang="en-US" altLang="en-US" sz="2800" b="1" dirty="0" err="1"/>
              <a:t>là</a:t>
            </a:r>
            <a:r>
              <a:rPr lang="en-US" altLang="en-US" sz="2800" b="1" dirty="0"/>
              <a:t> </a:t>
            </a:r>
            <a:r>
              <a:rPr lang="en-US" altLang="en-US" sz="2800" b="1" dirty="0" err="1"/>
              <a:t>một</a:t>
            </a:r>
            <a:r>
              <a:rPr lang="en-US" altLang="en-US" sz="2800" b="1" dirty="0"/>
              <a:t> </a:t>
            </a:r>
            <a:r>
              <a:rPr lang="en-US" altLang="en-US" sz="2800" b="1" dirty="0" err="1"/>
              <a:t>hệ</a:t>
            </a:r>
            <a:r>
              <a:rPr lang="en-US" altLang="en-US" sz="2800" b="1" dirty="0"/>
              <a:t> </a:t>
            </a:r>
            <a:r>
              <a:rPr lang="en-US" altLang="en-US" sz="2800" b="1" dirty="0" err="1"/>
              <a:t>sinh</a:t>
            </a:r>
            <a:r>
              <a:rPr lang="en-US" altLang="en-US" sz="2800" b="1" dirty="0"/>
              <a:t> </a:t>
            </a:r>
            <a:r>
              <a:rPr lang="en-US" altLang="en-US" sz="2800" b="1" dirty="0" err="1"/>
              <a:t>thái</a:t>
            </a:r>
            <a:r>
              <a:rPr lang="en-US" altLang="en-US" sz="2800" b="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p:cTn id="7" dur="1000" fill="hold"/>
                                        <p:tgtEl>
                                          <p:spTgt spid="278532"/>
                                        </p:tgtEl>
                                        <p:attrNameLst>
                                          <p:attrName>ppt_x</p:attrName>
                                        </p:attrNameLst>
                                      </p:cBhvr>
                                      <p:tavLst>
                                        <p:tav tm="0">
                                          <p:val>
                                            <p:strVal val="#ppt_x-.2"/>
                                          </p:val>
                                        </p:tav>
                                        <p:tav tm="100000">
                                          <p:val>
                                            <p:strVal val="#ppt_x"/>
                                          </p:val>
                                        </p:tav>
                                      </p:tavLst>
                                    </p:anim>
                                    <p:anim calcmode="lin" valueType="num">
                                      <p:cBhvr>
                                        <p:cTn id="8" dur="1000" fill="hold"/>
                                        <p:tgtEl>
                                          <p:spTgt spid="27853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8532"/>
                                        </p:tgtEl>
                                      </p:cBhvr>
                                    </p:animEffect>
                                  </p:childTnLst>
                                </p:cTn>
                              </p:par>
                              <p:par>
                                <p:cTn id="10" presetID="31" presetClass="entr" presetSubtype="0" fill="hold" grpId="0" nodeType="withEffect">
                                  <p:stCondLst>
                                    <p:cond delay="0"/>
                                  </p:stCondLst>
                                  <p:iterate type="lt">
                                    <p:tmPct val="5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90"/>
                                          </p:val>
                                        </p:tav>
                                        <p:tav tm="100000">
                                          <p:val>
                                            <p:fltVal val="0"/>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2" name="Rectangle 14">
            <a:extLst>
              <a:ext uri="{FF2B5EF4-FFF2-40B4-BE49-F238E27FC236}">
                <a16:creationId xmlns:a16="http://schemas.microsoft.com/office/drawing/2014/main" xmlns="" id="{86E54A01-9756-413A-90B5-F5C6C251E0F6}"/>
              </a:ext>
            </a:extLst>
          </p:cNvPr>
          <p:cNvSpPr>
            <a:spLocks noChangeArrowheads="1"/>
          </p:cNvSpPr>
          <p:nvPr/>
        </p:nvSpPr>
        <p:spPr bwMode="auto">
          <a:xfrm>
            <a:off x="1617324" y="233878"/>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eaLnBrk="1" hangingPunct="1">
              <a:spcBef>
                <a:spcPct val="0"/>
              </a:spcBef>
              <a:buFontTx/>
              <a:buNone/>
            </a:pPr>
            <a:r>
              <a:rPr lang="vi-VN" altLang="en-US" dirty="0">
                <a:solidFill>
                  <a:srgbClr val="0000FF"/>
                </a:solidFill>
              </a:rPr>
              <a:t>Hệ sinh thái nhân tạo:</a:t>
            </a:r>
          </a:p>
        </p:txBody>
      </p:sp>
      <p:grpSp>
        <p:nvGrpSpPr>
          <p:cNvPr id="2" name="Group 19">
            <a:extLst>
              <a:ext uri="{FF2B5EF4-FFF2-40B4-BE49-F238E27FC236}">
                <a16:creationId xmlns:a16="http://schemas.microsoft.com/office/drawing/2014/main" xmlns="" id="{1F3B8B30-0D68-4705-A53E-88E0D8B1B946}"/>
              </a:ext>
            </a:extLst>
          </p:cNvPr>
          <p:cNvGrpSpPr>
            <a:grpSpLocks/>
          </p:cNvGrpSpPr>
          <p:nvPr/>
        </p:nvGrpSpPr>
        <p:grpSpPr bwMode="auto">
          <a:xfrm>
            <a:off x="1524000" y="1336586"/>
            <a:ext cx="4343400" cy="4684712"/>
            <a:chOff x="144" y="2023"/>
            <a:chExt cx="2592" cy="2105"/>
          </a:xfrm>
        </p:grpSpPr>
        <p:pic>
          <p:nvPicPr>
            <p:cNvPr id="28679" name="Picture 13" descr="w83fbik13o12muv2ci0">
              <a:extLst>
                <a:ext uri="{FF2B5EF4-FFF2-40B4-BE49-F238E27FC236}">
                  <a16:creationId xmlns:a16="http://schemas.microsoft.com/office/drawing/2014/main" xmlns="" id="{5899FBE4-8E49-4DA3-9B33-6668CBA40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2208"/>
              <a:ext cx="259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15">
              <a:extLst>
                <a:ext uri="{FF2B5EF4-FFF2-40B4-BE49-F238E27FC236}">
                  <a16:creationId xmlns:a16="http://schemas.microsoft.com/office/drawing/2014/main" xmlns="" id="{B96D4AF6-AB4B-475A-B953-0032108F80D8}"/>
                </a:ext>
              </a:extLst>
            </p:cNvPr>
            <p:cNvSpPr txBox="1">
              <a:spLocks noChangeArrowheads="1"/>
            </p:cNvSpPr>
            <p:nvPr/>
          </p:nvSpPr>
          <p:spPr bwMode="auto">
            <a:xfrm>
              <a:off x="816" y="2023"/>
              <a:ext cx="124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50000"/>
                </a:spcBef>
                <a:buFontTx/>
                <a:buNone/>
              </a:pPr>
              <a:r>
                <a:rPr lang="vi-VN" altLang="en-US" sz="2800"/>
                <a:t>Đồi cà phê</a:t>
              </a:r>
            </a:p>
          </p:txBody>
        </p:sp>
      </p:grpSp>
      <p:grpSp>
        <p:nvGrpSpPr>
          <p:cNvPr id="3" name="Group 7">
            <a:extLst>
              <a:ext uri="{FF2B5EF4-FFF2-40B4-BE49-F238E27FC236}">
                <a16:creationId xmlns:a16="http://schemas.microsoft.com/office/drawing/2014/main" xmlns="" id="{D475A5EC-7B8B-4E27-ACEC-F0ECC9E110B1}"/>
              </a:ext>
            </a:extLst>
          </p:cNvPr>
          <p:cNvGrpSpPr>
            <a:grpSpLocks/>
          </p:cNvGrpSpPr>
          <p:nvPr/>
        </p:nvGrpSpPr>
        <p:grpSpPr bwMode="auto">
          <a:xfrm>
            <a:off x="5867400" y="1314450"/>
            <a:ext cx="4800600" cy="4686300"/>
            <a:chOff x="4343400" y="228600"/>
            <a:chExt cx="4800600" cy="6629400"/>
          </a:xfrm>
        </p:grpSpPr>
        <p:pic>
          <p:nvPicPr>
            <p:cNvPr id="28677" name="Picture 10" descr="http://www.nuibavi.com/nuibavi-images/news/photo/doi-che.jpg">
              <a:hlinkClick r:id="rId4"/>
              <a:extLst>
                <a:ext uri="{FF2B5EF4-FFF2-40B4-BE49-F238E27FC236}">
                  <a16:creationId xmlns:a16="http://schemas.microsoft.com/office/drawing/2014/main" xmlns="" id="{9D156B38-888F-4A57-87C5-C609A54B3F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153633"/>
              <a:ext cx="4800600" cy="570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15">
              <a:extLst>
                <a:ext uri="{FF2B5EF4-FFF2-40B4-BE49-F238E27FC236}">
                  <a16:creationId xmlns:a16="http://schemas.microsoft.com/office/drawing/2014/main" xmlns="" id="{C532E50A-AC98-4281-A1A4-ED16902E3FC0}"/>
                </a:ext>
              </a:extLst>
            </p:cNvPr>
            <p:cNvSpPr txBox="1">
              <a:spLocks noChangeArrowheads="1"/>
            </p:cNvSpPr>
            <p:nvPr/>
          </p:nvSpPr>
          <p:spPr bwMode="auto">
            <a:xfrm>
              <a:off x="5562600" y="228600"/>
              <a:ext cx="2090738" cy="74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50000"/>
                </a:spcBef>
                <a:buFontTx/>
                <a:buNone/>
              </a:pPr>
              <a:r>
                <a:rPr lang="vi-VN" altLang="en-US" sz="2800"/>
                <a:t>Đồi </a:t>
              </a:r>
              <a:r>
                <a:rPr lang="en-US" altLang="en-US" sz="2800"/>
                <a:t>chè</a:t>
              </a:r>
              <a:endParaRPr lang="vi-VN" altLang="en-US" sz="2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102"/>
                                        </p:tgtEl>
                                        <p:attrNameLst>
                                          <p:attrName>style.visibility</p:attrName>
                                        </p:attrNameLst>
                                      </p:cBhvr>
                                      <p:to>
                                        <p:strVal val="visible"/>
                                      </p:to>
                                    </p:set>
                                    <p:anim calcmode="lin" valueType="num">
                                      <p:cBhvr additive="base">
                                        <p:cTn id="7" dur="500" fill="hold"/>
                                        <p:tgtEl>
                                          <p:spTgt spid="89102"/>
                                        </p:tgtEl>
                                        <p:attrNameLst>
                                          <p:attrName>ppt_x</p:attrName>
                                        </p:attrNameLst>
                                      </p:cBhvr>
                                      <p:tavLst>
                                        <p:tav tm="0">
                                          <p:val>
                                            <p:strVal val="#ppt_x"/>
                                          </p:val>
                                        </p:tav>
                                        <p:tav tm="100000">
                                          <p:val>
                                            <p:strVal val="#ppt_x"/>
                                          </p:val>
                                        </p:tav>
                                      </p:tavLst>
                                    </p:anim>
                                    <p:anim calcmode="lin" valueType="num">
                                      <p:cBhvr additive="base">
                                        <p:cTn id="8" dur="500" fill="hold"/>
                                        <p:tgtEl>
                                          <p:spTgt spid="89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a:extLst>
              <a:ext uri="{FF2B5EF4-FFF2-40B4-BE49-F238E27FC236}">
                <a16:creationId xmlns:a16="http://schemas.microsoft.com/office/drawing/2014/main" xmlns="" id="{873DF5B9-AE14-4364-9026-3B24D0E317F1}"/>
              </a:ext>
            </a:extLst>
          </p:cNvPr>
          <p:cNvSpPr>
            <a:spLocks noChangeArrowheads="1"/>
          </p:cNvSpPr>
          <p:nvPr/>
        </p:nvSpPr>
        <p:spPr bwMode="auto">
          <a:xfrm>
            <a:off x="4226960" y="227807"/>
            <a:ext cx="6211584"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000" dirty="0" err="1">
                <a:solidFill>
                  <a:srgbClr val="0000FF"/>
                </a:solidFill>
              </a:rPr>
              <a:t>Vận</a:t>
            </a:r>
            <a:r>
              <a:rPr lang="en-US" altLang="en-US" sz="2000" dirty="0">
                <a:solidFill>
                  <a:srgbClr val="0000FF"/>
                </a:solidFill>
              </a:rPr>
              <a:t> </a:t>
            </a:r>
            <a:r>
              <a:rPr lang="en-US" altLang="en-US" sz="2000" dirty="0" err="1">
                <a:solidFill>
                  <a:srgbClr val="0000FF"/>
                </a:solidFill>
              </a:rPr>
              <a:t>dụng</a:t>
            </a:r>
            <a:r>
              <a:rPr lang="en-US" altLang="en-US" sz="2000" dirty="0">
                <a:solidFill>
                  <a:srgbClr val="0000FF"/>
                </a:solidFill>
              </a:rPr>
              <a:t> </a:t>
            </a:r>
            <a:r>
              <a:rPr lang="en-US" altLang="en-US" sz="2000" dirty="0" err="1">
                <a:solidFill>
                  <a:srgbClr val="0000FF"/>
                </a:solidFill>
              </a:rPr>
              <a:t>mối</a:t>
            </a:r>
            <a:r>
              <a:rPr lang="en-US" altLang="en-US" sz="2000" dirty="0">
                <a:solidFill>
                  <a:srgbClr val="0000FF"/>
                </a:solidFill>
              </a:rPr>
              <a:t> </a:t>
            </a:r>
            <a:r>
              <a:rPr lang="en-US" altLang="en-US" sz="2000" dirty="0" err="1">
                <a:solidFill>
                  <a:srgbClr val="0000FF"/>
                </a:solidFill>
              </a:rPr>
              <a:t>quan</a:t>
            </a:r>
            <a:r>
              <a:rPr lang="en-US" altLang="en-US" sz="2000" dirty="0">
                <a:solidFill>
                  <a:srgbClr val="0000FF"/>
                </a:solidFill>
              </a:rPr>
              <a:t> </a:t>
            </a:r>
            <a:r>
              <a:rPr lang="en-US" altLang="en-US" sz="2000" dirty="0" err="1">
                <a:solidFill>
                  <a:srgbClr val="0000FF"/>
                </a:solidFill>
              </a:rPr>
              <a:t>hệ</a:t>
            </a:r>
            <a:r>
              <a:rPr lang="en-US" altLang="en-US" sz="2000" dirty="0">
                <a:solidFill>
                  <a:srgbClr val="0000FF"/>
                </a:solidFill>
              </a:rPr>
              <a:t> </a:t>
            </a:r>
            <a:r>
              <a:rPr lang="en-US" altLang="en-US" sz="2000" dirty="0" err="1">
                <a:solidFill>
                  <a:srgbClr val="0000FF"/>
                </a:solidFill>
              </a:rPr>
              <a:t>dinh</a:t>
            </a:r>
            <a:r>
              <a:rPr lang="en-US" altLang="en-US" sz="2000" dirty="0">
                <a:solidFill>
                  <a:srgbClr val="0000FF"/>
                </a:solidFill>
              </a:rPr>
              <a:t> </a:t>
            </a:r>
            <a:r>
              <a:rPr lang="en-US" altLang="en-US" sz="2000" dirty="0" err="1">
                <a:solidFill>
                  <a:srgbClr val="0000FF"/>
                </a:solidFill>
              </a:rPr>
              <a:t>dưỡng</a:t>
            </a:r>
            <a:r>
              <a:rPr lang="en-US" altLang="en-US" sz="2000" dirty="0">
                <a:solidFill>
                  <a:srgbClr val="0000FF"/>
                </a:solidFill>
              </a:rPr>
              <a:t> </a:t>
            </a:r>
            <a:r>
              <a:rPr lang="en-US" altLang="en-US" sz="2000" dirty="0" err="1">
                <a:solidFill>
                  <a:srgbClr val="0000FF"/>
                </a:solidFill>
              </a:rPr>
              <a:t>giữa</a:t>
            </a:r>
            <a:r>
              <a:rPr lang="en-US" altLang="en-US" sz="2000" dirty="0">
                <a:solidFill>
                  <a:srgbClr val="0000FF"/>
                </a:solidFill>
              </a:rPr>
              <a:t> </a:t>
            </a:r>
            <a:r>
              <a:rPr lang="en-US" altLang="en-US" sz="2000" dirty="0" err="1">
                <a:solidFill>
                  <a:srgbClr val="0000FF"/>
                </a:solidFill>
              </a:rPr>
              <a:t>các</a:t>
            </a:r>
            <a:r>
              <a:rPr lang="en-US" altLang="en-US" sz="2000" dirty="0">
                <a:solidFill>
                  <a:srgbClr val="0000FF"/>
                </a:solidFill>
              </a:rPr>
              <a:t> </a:t>
            </a:r>
            <a:r>
              <a:rPr lang="en-US" altLang="en-US" sz="2000" dirty="0" err="1">
                <a:solidFill>
                  <a:srgbClr val="0000FF"/>
                </a:solidFill>
              </a:rPr>
              <a:t>loài</a:t>
            </a:r>
            <a:r>
              <a:rPr lang="en-US" altLang="en-US" sz="2000" dirty="0">
                <a:solidFill>
                  <a:srgbClr val="0000FF"/>
                </a:solidFill>
              </a:rPr>
              <a:t> </a:t>
            </a:r>
            <a:r>
              <a:rPr lang="en-US" altLang="en-US" sz="2000" dirty="0" err="1">
                <a:solidFill>
                  <a:srgbClr val="0000FF"/>
                </a:solidFill>
              </a:rPr>
              <a:t>sinh</a:t>
            </a:r>
            <a:r>
              <a:rPr lang="en-US" altLang="en-US" sz="2000" dirty="0">
                <a:solidFill>
                  <a:srgbClr val="0000FF"/>
                </a:solidFill>
              </a:rPr>
              <a:t> </a:t>
            </a:r>
          </a:p>
          <a:p>
            <a:pPr eaLnBrk="1" hangingPunct="1">
              <a:spcBef>
                <a:spcPct val="0"/>
              </a:spcBef>
              <a:buFontTx/>
              <a:buNone/>
            </a:pPr>
            <a:r>
              <a:rPr lang="en-US" altLang="en-US" sz="2000" dirty="0" err="1">
                <a:solidFill>
                  <a:srgbClr val="0000FF"/>
                </a:solidFill>
              </a:rPr>
              <a:t>vật</a:t>
            </a:r>
            <a:r>
              <a:rPr lang="en-US" altLang="en-US" sz="2000" dirty="0">
                <a:solidFill>
                  <a:srgbClr val="0000FF"/>
                </a:solidFill>
              </a:rPr>
              <a:t> </a:t>
            </a:r>
            <a:r>
              <a:rPr lang="en-US" altLang="en-US" sz="2000" dirty="0" err="1">
                <a:solidFill>
                  <a:srgbClr val="0000FF"/>
                </a:solidFill>
              </a:rPr>
              <a:t>trong</a:t>
            </a:r>
            <a:r>
              <a:rPr lang="en-US" altLang="en-US" sz="2000" dirty="0">
                <a:solidFill>
                  <a:srgbClr val="0000FF"/>
                </a:solidFill>
              </a:rPr>
              <a:t> HST, </a:t>
            </a:r>
            <a:r>
              <a:rPr lang="en-US" altLang="en-US" sz="2000" dirty="0" err="1">
                <a:solidFill>
                  <a:srgbClr val="0000FF"/>
                </a:solidFill>
              </a:rPr>
              <a:t>để</a:t>
            </a:r>
            <a:r>
              <a:rPr lang="en-US" altLang="en-US" sz="2000" dirty="0">
                <a:solidFill>
                  <a:srgbClr val="0000FF"/>
                </a:solidFill>
              </a:rPr>
              <a:t> </a:t>
            </a:r>
            <a:r>
              <a:rPr lang="en-US" altLang="en-US" sz="2000" dirty="0" err="1">
                <a:solidFill>
                  <a:srgbClr val="0000FF"/>
                </a:solidFill>
              </a:rPr>
              <a:t>tận</a:t>
            </a:r>
            <a:r>
              <a:rPr lang="en-US" altLang="en-US" sz="2000" dirty="0">
                <a:solidFill>
                  <a:srgbClr val="0000FF"/>
                </a:solidFill>
              </a:rPr>
              <a:t> </a:t>
            </a:r>
            <a:r>
              <a:rPr lang="en-US" altLang="en-US" sz="2000" dirty="0" err="1">
                <a:solidFill>
                  <a:srgbClr val="0000FF"/>
                </a:solidFill>
              </a:rPr>
              <a:t>dụng</a:t>
            </a:r>
            <a:r>
              <a:rPr lang="en-US" altLang="en-US" sz="2000" dirty="0">
                <a:solidFill>
                  <a:srgbClr val="0000FF"/>
                </a:solidFill>
              </a:rPr>
              <a:t> </a:t>
            </a:r>
            <a:r>
              <a:rPr lang="en-US" altLang="en-US" sz="2000" dirty="0" err="1">
                <a:solidFill>
                  <a:srgbClr val="0000FF"/>
                </a:solidFill>
              </a:rPr>
              <a:t>nguồn</a:t>
            </a:r>
            <a:r>
              <a:rPr lang="en-US" altLang="en-US" sz="2000" dirty="0">
                <a:solidFill>
                  <a:srgbClr val="0000FF"/>
                </a:solidFill>
              </a:rPr>
              <a:t> </a:t>
            </a:r>
            <a:r>
              <a:rPr lang="en-US" altLang="en-US" sz="2000" dirty="0" err="1">
                <a:solidFill>
                  <a:srgbClr val="0000FF"/>
                </a:solidFill>
              </a:rPr>
              <a:t>thức</a:t>
            </a:r>
            <a:r>
              <a:rPr lang="en-US" altLang="en-US" sz="2000" dirty="0">
                <a:solidFill>
                  <a:srgbClr val="0000FF"/>
                </a:solidFill>
              </a:rPr>
              <a:t> </a:t>
            </a:r>
            <a:r>
              <a:rPr lang="en-US" altLang="en-US" sz="2000" dirty="0" err="1">
                <a:solidFill>
                  <a:srgbClr val="0000FF"/>
                </a:solidFill>
              </a:rPr>
              <a:t>ăn</a:t>
            </a:r>
            <a:r>
              <a:rPr lang="en-US" altLang="en-US" sz="2000" dirty="0">
                <a:solidFill>
                  <a:srgbClr val="0000FF"/>
                </a:solidFill>
              </a:rPr>
              <a:t> </a:t>
            </a:r>
            <a:r>
              <a:rPr lang="en-US" altLang="en-US" sz="2000" dirty="0" err="1">
                <a:solidFill>
                  <a:srgbClr val="0000FF"/>
                </a:solidFill>
              </a:rPr>
              <a:t>trong</a:t>
            </a:r>
            <a:r>
              <a:rPr lang="en-US" altLang="en-US" sz="2000" dirty="0">
                <a:solidFill>
                  <a:srgbClr val="0000FF"/>
                </a:solidFill>
              </a:rPr>
              <a:t> </a:t>
            </a:r>
            <a:r>
              <a:rPr lang="en-US" altLang="en-US" sz="2000" dirty="0" err="1">
                <a:solidFill>
                  <a:srgbClr val="0000FF"/>
                </a:solidFill>
              </a:rPr>
              <a:t>chăn</a:t>
            </a:r>
            <a:r>
              <a:rPr lang="en-US" altLang="en-US" sz="2000" dirty="0">
                <a:solidFill>
                  <a:srgbClr val="0000FF"/>
                </a:solidFill>
              </a:rPr>
              <a:t> </a:t>
            </a:r>
            <a:r>
              <a:rPr lang="en-US" altLang="en-US" sz="2000" dirty="0" err="1">
                <a:solidFill>
                  <a:srgbClr val="0000FF"/>
                </a:solidFill>
              </a:rPr>
              <a:t>nuôi</a:t>
            </a:r>
            <a:r>
              <a:rPr lang="en-US" altLang="en-US" sz="2000" dirty="0">
                <a:solidFill>
                  <a:srgbClr val="0000FF"/>
                </a:solidFill>
              </a:rPr>
              <a:t>, </a:t>
            </a:r>
          </a:p>
          <a:p>
            <a:pPr eaLnBrk="1" hangingPunct="1">
              <a:spcBef>
                <a:spcPct val="0"/>
              </a:spcBef>
              <a:buFontTx/>
              <a:buNone/>
            </a:pPr>
            <a:r>
              <a:rPr lang="en-US" altLang="en-US" sz="2000" dirty="0" err="1">
                <a:solidFill>
                  <a:srgbClr val="0000FF"/>
                </a:solidFill>
              </a:rPr>
              <a:t>trồng</a:t>
            </a:r>
            <a:r>
              <a:rPr lang="en-US" altLang="en-US" sz="2000" dirty="0">
                <a:solidFill>
                  <a:srgbClr val="0000FF"/>
                </a:solidFill>
              </a:rPr>
              <a:t> </a:t>
            </a:r>
            <a:r>
              <a:rPr lang="en-US" altLang="en-US" sz="2000" dirty="0" err="1">
                <a:solidFill>
                  <a:srgbClr val="0000FF"/>
                </a:solidFill>
              </a:rPr>
              <a:t>trọt</a:t>
            </a:r>
            <a:r>
              <a:rPr lang="en-US" altLang="en-US" sz="2000" dirty="0">
                <a:solidFill>
                  <a:srgbClr val="0000FF"/>
                </a:solidFill>
              </a:rPr>
              <a:t> </a:t>
            </a:r>
            <a:r>
              <a:rPr lang="en-US" altLang="en-US" sz="2000" dirty="0" err="1">
                <a:solidFill>
                  <a:srgbClr val="0000FF"/>
                </a:solidFill>
              </a:rPr>
              <a:t>nhằm</a:t>
            </a:r>
            <a:r>
              <a:rPr lang="en-US" altLang="en-US" sz="2000" dirty="0">
                <a:solidFill>
                  <a:srgbClr val="0000FF"/>
                </a:solidFill>
              </a:rPr>
              <a:t> </a:t>
            </a:r>
            <a:r>
              <a:rPr lang="en-US" altLang="en-US" sz="2000" dirty="0" err="1">
                <a:solidFill>
                  <a:srgbClr val="0000FF"/>
                </a:solidFill>
              </a:rPr>
              <a:t>nâng</a:t>
            </a:r>
            <a:r>
              <a:rPr lang="en-US" altLang="en-US" sz="2000" dirty="0">
                <a:solidFill>
                  <a:srgbClr val="0000FF"/>
                </a:solidFill>
              </a:rPr>
              <a:t> </a:t>
            </a:r>
            <a:r>
              <a:rPr lang="en-US" altLang="en-US" sz="2000" dirty="0" err="1">
                <a:solidFill>
                  <a:srgbClr val="0000FF"/>
                </a:solidFill>
              </a:rPr>
              <a:t>cao</a:t>
            </a:r>
            <a:r>
              <a:rPr lang="en-US" altLang="en-US" sz="2000" dirty="0">
                <a:solidFill>
                  <a:srgbClr val="0000FF"/>
                </a:solidFill>
              </a:rPr>
              <a:t> </a:t>
            </a:r>
            <a:r>
              <a:rPr lang="en-US" altLang="en-US" sz="2000" dirty="0" err="1">
                <a:solidFill>
                  <a:srgbClr val="0000FF"/>
                </a:solidFill>
              </a:rPr>
              <a:t>năng</a:t>
            </a:r>
            <a:r>
              <a:rPr lang="en-US" altLang="en-US" sz="2000" dirty="0">
                <a:solidFill>
                  <a:srgbClr val="0000FF"/>
                </a:solidFill>
              </a:rPr>
              <a:t> </a:t>
            </a:r>
            <a:r>
              <a:rPr lang="en-US" altLang="en-US" sz="2000" dirty="0" err="1">
                <a:solidFill>
                  <a:srgbClr val="0000FF"/>
                </a:solidFill>
              </a:rPr>
              <a:t>suất</a:t>
            </a:r>
            <a:endParaRPr lang="en-US" altLang="en-US" sz="2400" dirty="0">
              <a:solidFill>
                <a:srgbClr val="0000FF"/>
              </a:solidFill>
            </a:endParaRPr>
          </a:p>
        </p:txBody>
      </p:sp>
      <p:sp>
        <p:nvSpPr>
          <p:cNvPr id="72708" name="Rectangle 8">
            <a:extLst>
              <a:ext uri="{FF2B5EF4-FFF2-40B4-BE49-F238E27FC236}">
                <a16:creationId xmlns:a16="http://schemas.microsoft.com/office/drawing/2014/main" xmlns="" id="{2FF1A3D5-F341-419A-A936-EC400FE1856D}"/>
              </a:ext>
            </a:extLst>
          </p:cNvPr>
          <p:cNvSpPr>
            <a:spLocks noChangeArrowheads="1"/>
          </p:cNvSpPr>
          <p:nvPr/>
        </p:nvSpPr>
        <p:spPr bwMode="auto">
          <a:xfrm>
            <a:off x="1600200" y="-76200"/>
            <a:ext cx="2590800" cy="154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4000">
                <a:solidFill>
                  <a:srgbClr val="FF0000"/>
                </a:solidFill>
              </a:rPr>
              <a:t>V           A</a:t>
            </a:r>
          </a:p>
          <a:p>
            <a:pPr eaLnBrk="1" hangingPunct="1">
              <a:spcBef>
                <a:spcPct val="0"/>
              </a:spcBef>
              <a:buFontTx/>
              <a:buNone/>
            </a:pPr>
            <a:r>
              <a:rPr lang="en-US" altLang="en-US" sz="4000">
                <a:solidFill>
                  <a:srgbClr val="FF0000"/>
                </a:solidFill>
              </a:rPr>
              <a:t>      C</a:t>
            </a:r>
          </a:p>
        </p:txBody>
      </p:sp>
      <p:pic>
        <p:nvPicPr>
          <p:cNvPr id="72709" name="Picture 2" descr="http://haiphongaz.com/wp-content/uploads/2015/06/vinh-bao-guong-lam-giau-tu-kinh-te-vac.jpg">
            <a:hlinkClick r:id="rId3"/>
            <a:extLst>
              <a:ext uri="{FF2B5EF4-FFF2-40B4-BE49-F238E27FC236}">
                <a16:creationId xmlns:a16="http://schemas.microsoft.com/office/drawing/2014/main" xmlns="" id="{35D90B9E-65CD-4628-A082-9FC8CEABD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466850"/>
            <a:ext cx="4343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4" descr="http://www.travinh.gov.vn/wps/wcm/connect/83632500499bd5f1b705f7bfc894d3b8/1/Anh+Kieu+Van+Linh+voi+mo+hinh.jpg?MOD=AJPERES">
            <a:hlinkClick r:id="rId5"/>
            <a:extLst>
              <a:ext uri="{FF2B5EF4-FFF2-40B4-BE49-F238E27FC236}">
                <a16:creationId xmlns:a16="http://schemas.microsoft.com/office/drawing/2014/main" xmlns="" id="{0ED56E65-7AD4-4C23-A7B1-D5874F9BBC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1428750"/>
            <a:ext cx="4800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Line 17">
            <a:extLst>
              <a:ext uri="{FF2B5EF4-FFF2-40B4-BE49-F238E27FC236}">
                <a16:creationId xmlns:a16="http://schemas.microsoft.com/office/drawing/2014/main" xmlns="" id="{3D55679F-484D-4B50-AD2A-7CABF4302523}"/>
              </a:ext>
            </a:extLst>
          </p:cNvPr>
          <p:cNvSpPr>
            <a:spLocks noChangeShapeType="1"/>
          </p:cNvSpPr>
          <p:nvPr/>
        </p:nvSpPr>
        <p:spPr bwMode="auto">
          <a:xfrm>
            <a:off x="2590800" y="36195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12" name="Line 17">
            <a:extLst>
              <a:ext uri="{FF2B5EF4-FFF2-40B4-BE49-F238E27FC236}">
                <a16:creationId xmlns:a16="http://schemas.microsoft.com/office/drawing/2014/main" xmlns="" id="{59161EEE-6E48-4984-8523-D5EC991D81AA}"/>
              </a:ext>
            </a:extLst>
          </p:cNvPr>
          <p:cNvSpPr>
            <a:spLocks noChangeShapeType="1"/>
          </p:cNvSpPr>
          <p:nvPr/>
        </p:nvSpPr>
        <p:spPr bwMode="auto">
          <a:xfrm>
            <a:off x="2133600" y="590550"/>
            <a:ext cx="304800" cy="1714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13" name="Line 17">
            <a:extLst>
              <a:ext uri="{FF2B5EF4-FFF2-40B4-BE49-F238E27FC236}">
                <a16:creationId xmlns:a16="http://schemas.microsoft.com/office/drawing/2014/main" xmlns="" id="{281B71A6-A432-407F-99D9-3D36956233B2}"/>
              </a:ext>
            </a:extLst>
          </p:cNvPr>
          <p:cNvSpPr>
            <a:spLocks noChangeShapeType="1"/>
          </p:cNvSpPr>
          <p:nvPr/>
        </p:nvSpPr>
        <p:spPr bwMode="auto">
          <a:xfrm flipV="1">
            <a:off x="2971800" y="533400"/>
            <a:ext cx="3048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14" name="Line 17">
            <a:extLst>
              <a:ext uri="{FF2B5EF4-FFF2-40B4-BE49-F238E27FC236}">
                <a16:creationId xmlns:a16="http://schemas.microsoft.com/office/drawing/2014/main" xmlns="" id="{2B10D7C0-7136-4165-B523-DDE46F45C8F3}"/>
              </a:ext>
            </a:extLst>
          </p:cNvPr>
          <p:cNvSpPr>
            <a:spLocks noChangeShapeType="1"/>
          </p:cNvSpPr>
          <p:nvPr/>
        </p:nvSpPr>
        <p:spPr bwMode="auto">
          <a:xfrm flipH="1">
            <a:off x="3048000" y="647700"/>
            <a:ext cx="304800" cy="2174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15" name="Line 17">
            <a:extLst>
              <a:ext uri="{FF2B5EF4-FFF2-40B4-BE49-F238E27FC236}">
                <a16:creationId xmlns:a16="http://schemas.microsoft.com/office/drawing/2014/main" xmlns="" id="{FF843B06-CADA-444E-AAC2-FA554CB6E6A6}"/>
              </a:ext>
            </a:extLst>
          </p:cNvPr>
          <p:cNvSpPr>
            <a:spLocks noChangeShapeType="1"/>
          </p:cNvSpPr>
          <p:nvPr/>
        </p:nvSpPr>
        <p:spPr bwMode="auto">
          <a:xfrm flipH="1" flipV="1">
            <a:off x="1981200" y="647700"/>
            <a:ext cx="304800" cy="1714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16" name="Line 17">
            <a:extLst>
              <a:ext uri="{FF2B5EF4-FFF2-40B4-BE49-F238E27FC236}">
                <a16:creationId xmlns:a16="http://schemas.microsoft.com/office/drawing/2014/main" xmlns="" id="{FA7D709C-58F7-49A2-8B0D-316B90C65F6D}"/>
              </a:ext>
            </a:extLst>
          </p:cNvPr>
          <p:cNvSpPr>
            <a:spLocks noChangeShapeType="1"/>
          </p:cNvSpPr>
          <p:nvPr/>
        </p:nvSpPr>
        <p:spPr bwMode="auto">
          <a:xfrm flipH="1" flipV="1">
            <a:off x="2514600" y="454027"/>
            <a:ext cx="609600" cy="349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 name="TextBox 13">
            <a:extLst>
              <a:ext uri="{FF2B5EF4-FFF2-40B4-BE49-F238E27FC236}">
                <a16:creationId xmlns:a16="http://schemas.microsoft.com/office/drawing/2014/main" xmlns="" id="{3E104087-F1C7-43B0-83A7-632D095BB9FC}"/>
              </a:ext>
            </a:extLst>
          </p:cNvPr>
          <p:cNvSpPr txBox="1"/>
          <p:nvPr/>
        </p:nvSpPr>
        <p:spPr>
          <a:xfrm>
            <a:off x="2286000" y="5572920"/>
            <a:ext cx="7924800" cy="954107"/>
          </a:xfrm>
          <a:prstGeom prst="rect">
            <a:avLst/>
          </a:prstGeom>
          <a:noFill/>
        </p:spPr>
        <p:txBody>
          <a:bodyPr wrap="square">
            <a:spAutoFit/>
          </a:bodyPr>
          <a:lstStyle/>
          <a:p>
            <a:r>
              <a:rPr lang="fr-FR" sz="2800" dirty="0" err="1">
                <a:solidFill>
                  <a:srgbClr val="FF0000"/>
                </a:solidFill>
                <a:latin typeface="Times New Roman" panose="02020603050405020304" pitchFamily="18" charset="0"/>
                <a:ea typeface="Times New Roman" panose="02020603050405020304" pitchFamily="18" charset="0"/>
              </a:rPr>
              <a:t>Xây</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dựng</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mô</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hình</a:t>
            </a:r>
            <a:r>
              <a:rPr lang="fr-FR" sz="2800" dirty="0">
                <a:solidFill>
                  <a:srgbClr val="FF0000"/>
                </a:solidFill>
                <a:latin typeface="Times New Roman" panose="02020603050405020304" pitchFamily="18" charset="0"/>
                <a:ea typeface="Times New Roman" panose="02020603050405020304" pitchFamily="18" charset="0"/>
              </a:rPr>
              <a:t> VAC, </a:t>
            </a:r>
            <a:r>
              <a:rPr lang="fr-FR" sz="2800" dirty="0" err="1">
                <a:solidFill>
                  <a:srgbClr val="FF0000"/>
                </a:solidFill>
                <a:latin typeface="Times New Roman" panose="02020603050405020304" pitchFamily="18" charset="0"/>
                <a:ea typeface="Times New Roman" panose="02020603050405020304" pitchFamily="18" charset="0"/>
              </a:rPr>
              <a:t>thả</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nhiều</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loại</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cá</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trong</a:t>
            </a:r>
            <a:r>
              <a:rPr lang="fr-FR" sz="2800" dirty="0">
                <a:solidFill>
                  <a:srgbClr val="FF0000"/>
                </a:solidFill>
                <a:latin typeface="Times New Roman" panose="02020603050405020304" pitchFamily="18" charset="0"/>
                <a:ea typeface="Times New Roman" panose="02020603050405020304" pitchFamily="18" charset="0"/>
              </a:rPr>
              <a:t> ao, </a:t>
            </a:r>
            <a:r>
              <a:rPr lang="fr-FR" sz="2800" dirty="0" err="1">
                <a:solidFill>
                  <a:srgbClr val="FF0000"/>
                </a:solidFill>
                <a:latin typeface="Times New Roman" panose="02020603050405020304" pitchFamily="18" charset="0"/>
                <a:ea typeface="Times New Roman" panose="02020603050405020304" pitchFamily="18" charset="0"/>
              </a:rPr>
              <a:t>dự</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trữ</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thức</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ăn</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cho</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động</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vật</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trong</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mùa</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khô</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hạn</a:t>
            </a:r>
            <a:r>
              <a:rPr lang="fr-FR" sz="2800" dirty="0">
                <a:solidFill>
                  <a:srgbClr val="FF0000"/>
                </a:solidFill>
                <a:latin typeface="Times New Roman" panose="02020603050405020304" pitchFamily="18" charset="0"/>
                <a:ea typeface="Times New Roman" panose="02020603050405020304" pitchFamily="18" charset="0"/>
              </a:rPr>
              <a:t>. </a:t>
            </a:r>
            <a:endParaRPr lang="en-GB" sz="2800" dirty="0">
              <a:solidFill>
                <a:srgbClr val="FF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ox(in)">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xmlns="" id="{0EA1734A-1136-457A-A264-F708F256121E}"/>
              </a:ext>
            </a:extLst>
          </p:cNvPr>
          <p:cNvSpPr>
            <a:spLocks noChangeArrowheads="1"/>
          </p:cNvSpPr>
          <p:nvPr/>
        </p:nvSpPr>
        <p:spPr bwMode="auto">
          <a:xfrm>
            <a:off x="1753670" y="379604"/>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dirty="0" err="1">
                <a:solidFill>
                  <a:srgbClr val="FF0000"/>
                </a:solidFill>
              </a:rPr>
              <a:t>Nêu</a:t>
            </a:r>
            <a:r>
              <a:rPr lang="en-US" altLang="en-US" dirty="0">
                <a:solidFill>
                  <a:srgbClr val="FF0000"/>
                </a:solidFill>
              </a:rPr>
              <a:t> </a:t>
            </a:r>
            <a:r>
              <a:rPr lang="en-US" altLang="en-US" dirty="0" err="1">
                <a:solidFill>
                  <a:srgbClr val="FF0000"/>
                </a:solidFill>
              </a:rPr>
              <a:t>các</a:t>
            </a:r>
            <a:r>
              <a:rPr lang="en-US" altLang="en-US" dirty="0">
                <a:solidFill>
                  <a:srgbClr val="FF0000"/>
                </a:solidFill>
              </a:rPr>
              <a:t> </a:t>
            </a:r>
            <a:r>
              <a:rPr lang="en-US" altLang="en-US" dirty="0" err="1">
                <a:solidFill>
                  <a:srgbClr val="FF0000"/>
                </a:solidFill>
              </a:rPr>
              <a:t>thành</a:t>
            </a:r>
            <a:r>
              <a:rPr lang="en-US" altLang="en-US" dirty="0">
                <a:solidFill>
                  <a:srgbClr val="FF0000"/>
                </a:solidFill>
              </a:rPr>
              <a:t> </a:t>
            </a:r>
            <a:r>
              <a:rPr lang="en-US" altLang="en-US" dirty="0" err="1">
                <a:solidFill>
                  <a:srgbClr val="FF0000"/>
                </a:solidFill>
              </a:rPr>
              <a:t>phần</a:t>
            </a:r>
            <a:r>
              <a:rPr lang="en-US" altLang="en-US" dirty="0">
                <a:solidFill>
                  <a:srgbClr val="FF0000"/>
                </a:solidFill>
              </a:rPr>
              <a:t> </a:t>
            </a:r>
            <a:r>
              <a:rPr lang="en-US" altLang="en-US" dirty="0" err="1">
                <a:solidFill>
                  <a:srgbClr val="FF0000"/>
                </a:solidFill>
              </a:rPr>
              <a:t>chính</a:t>
            </a:r>
            <a:r>
              <a:rPr lang="en-US" altLang="en-US" dirty="0">
                <a:solidFill>
                  <a:srgbClr val="FF0000"/>
                </a:solidFill>
              </a:rPr>
              <a:t> </a:t>
            </a:r>
            <a:r>
              <a:rPr lang="en-US" altLang="en-US" dirty="0" err="1">
                <a:solidFill>
                  <a:srgbClr val="FF0000"/>
                </a:solidFill>
              </a:rPr>
              <a:t>trong</a:t>
            </a:r>
            <a:r>
              <a:rPr lang="en-US" altLang="en-US" dirty="0">
                <a:solidFill>
                  <a:srgbClr val="FF0000"/>
                </a:solidFill>
              </a:rPr>
              <a:t> </a:t>
            </a:r>
            <a:r>
              <a:rPr lang="en-US" altLang="en-US" dirty="0" err="1">
                <a:solidFill>
                  <a:srgbClr val="FF0000"/>
                </a:solidFill>
              </a:rPr>
              <a:t>hệ</a:t>
            </a:r>
            <a:r>
              <a:rPr lang="en-US" altLang="en-US" dirty="0">
                <a:solidFill>
                  <a:srgbClr val="FF0000"/>
                </a:solidFill>
              </a:rPr>
              <a:t> </a:t>
            </a:r>
            <a:r>
              <a:rPr lang="en-US" altLang="en-US" dirty="0" err="1">
                <a:solidFill>
                  <a:srgbClr val="FF0000"/>
                </a:solidFill>
              </a:rPr>
              <a:t>sinh</a:t>
            </a:r>
            <a:r>
              <a:rPr lang="en-US" altLang="en-US" dirty="0">
                <a:solidFill>
                  <a:srgbClr val="FF0000"/>
                </a:solidFill>
              </a:rPr>
              <a:t> </a:t>
            </a:r>
            <a:r>
              <a:rPr lang="en-US" altLang="en-US" dirty="0" err="1">
                <a:solidFill>
                  <a:srgbClr val="FF0000"/>
                </a:solidFill>
              </a:rPr>
              <a:t>thái</a:t>
            </a:r>
            <a:r>
              <a:rPr lang="en-US" altLang="en-US" dirty="0">
                <a:solidFill>
                  <a:srgbClr val="FF0000"/>
                </a:solidFill>
              </a:rPr>
              <a:t> </a:t>
            </a:r>
            <a:r>
              <a:rPr lang="en-US" altLang="en-US" dirty="0" err="1">
                <a:solidFill>
                  <a:srgbClr val="FF0000"/>
                </a:solidFill>
              </a:rPr>
              <a:t>rừng</a:t>
            </a:r>
            <a:r>
              <a:rPr lang="en-US" altLang="en-US" dirty="0">
                <a:solidFill>
                  <a:srgbClr val="FF0000"/>
                </a:solidFill>
              </a:rPr>
              <a:t> </a:t>
            </a:r>
            <a:r>
              <a:rPr lang="en-US" altLang="en-US" dirty="0" err="1">
                <a:solidFill>
                  <a:srgbClr val="FF0000"/>
                </a:solidFill>
              </a:rPr>
              <a:t>nhiệt</a:t>
            </a:r>
            <a:r>
              <a:rPr lang="en-US" altLang="en-US" dirty="0">
                <a:solidFill>
                  <a:srgbClr val="FF0000"/>
                </a:solidFill>
              </a:rPr>
              <a:t> </a:t>
            </a:r>
            <a:r>
              <a:rPr lang="en-US" altLang="en-US" dirty="0" err="1">
                <a:solidFill>
                  <a:srgbClr val="FF0000"/>
                </a:solidFill>
              </a:rPr>
              <a:t>đới</a:t>
            </a:r>
            <a:r>
              <a:rPr lang="en-US" altLang="en-US" dirty="0">
                <a:solidFill>
                  <a:srgbClr val="FF0000"/>
                </a:solidFill>
              </a:rPr>
              <a:t>. </a:t>
            </a:r>
          </a:p>
        </p:txBody>
      </p:sp>
      <p:sp>
        <p:nvSpPr>
          <p:cNvPr id="3" name="Rectangle 2">
            <a:extLst>
              <a:ext uri="{FF2B5EF4-FFF2-40B4-BE49-F238E27FC236}">
                <a16:creationId xmlns:a16="http://schemas.microsoft.com/office/drawing/2014/main" xmlns="" id="{2FADF6CF-EB0C-4210-BAD0-7B4B656BB3DD}"/>
              </a:ext>
            </a:extLst>
          </p:cNvPr>
          <p:cNvSpPr>
            <a:spLocks noChangeArrowheads="1"/>
          </p:cNvSpPr>
          <p:nvPr/>
        </p:nvSpPr>
        <p:spPr bwMode="auto">
          <a:xfrm>
            <a:off x="1762232" y="2057401"/>
            <a:ext cx="8839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800" dirty="0">
                <a:solidFill>
                  <a:srgbClr val="0000FF"/>
                </a:solidFill>
              </a:rPr>
              <a:t>+ </a:t>
            </a:r>
            <a:r>
              <a:rPr lang="en-US" altLang="en-US" sz="2800" dirty="0" err="1">
                <a:solidFill>
                  <a:srgbClr val="0000FF"/>
                </a:solidFill>
              </a:rPr>
              <a:t>Thành</a:t>
            </a:r>
            <a:r>
              <a:rPr lang="en-US" altLang="en-US" sz="2800" dirty="0">
                <a:solidFill>
                  <a:srgbClr val="0000FF"/>
                </a:solidFill>
              </a:rPr>
              <a:t> </a:t>
            </a:r>
            <a:r>
              <a:rPr lang="en-US" altLang="en-US" sz="2800" dirty="0" err="1">
                <a:solidFill>
                  <a:srgbClr val="0000FF"/>
                </a:solidFill>
              </a:rPr>
              <a:t>phần</a:t>
            </a:r>
            <a:r>
              <a:rPr lang="en-US" altLang="en-US" sz="2800" dirty="0">
                <a:solidFill>
                  <a:srgbClr val="0000FF"/>
                </a:solidFill>
              </a:rPr>
              <a:t> </a:t>
            </a:r>
            <a:r>
              <a:rPr lang="en-US" altLang="en-US" sz="2800" dirty="0" err="1">
                <a:solidFill>
                  <a:srgbClr val="0000FF"/>
                </a:solidFill>
              </a:rPr>
              <a:t>vô</a:t>
            </a:r>
            <a:r>
              <a:rPr lang="en-US" altLang="en-US" sz="2800" dirty="0">
                <a:solidFill>
                  <a:srgbClr val="0000FF"/>
                </a:solidFill>
              </a:rPr>
              <a:t> </a:t>
            </a:r>
            <a:r>
              <a:rPr lang="en-US" altLang="en-US" sz="2800" dirty="0" err="1">
                <a:solidFill>
                  <a:srgbClr val="0000FF"/>
                </a:solidFill>
              </a:rPr>
              <a:t>sinh</a:t>
            </a:r>
            <a:r>
              <a:rPr lang="en-US" altLang="en-US" sz="2800" dirty="0">
                <a:solidFill>
                  <a:srgbClr val="0000FF"/>
                </a:solidFill>
              </a:rPr>
              <a:t>: </a:t>
            </a:r>
            <a:r>
              <a:rPr lang="en-US" altLang="en-US" sz="2800" dirty="0" err="1">
                <a:solidFill>
                  <a:srgbClr val="0000FF"/>
                </a:solidFill>
              </a:rPr>
              <a:t>Đất</a:t>
            </a:r>
            <a:r>
              <a:rPr lang="en-US" altLang="en-US" sz="2800" dirty="0">
                <a:solidFill>
                  <a:srgbClr val="0000FF"/>
                </a:solidFill>
              </a:rPr>
              <a:t>, </a:t>
            </a:r>
            <a:r>
              <a:rPr lang="en-US" altLang="en-US" sz="2800" dirty="0" err="1">
                <a:solidFill>
                  <a:srgbClr val="0000FF"/>
                </a:solidFill>
              </a:rPr>
              <a:t>đá</a:t>
            </a:r>
            <a:r>
              <a:rPr lang="en-US" altLang="en-US" sz="2800" dirty="0">
                <a:solidFill>
                  <a:srgbClr val="0000FF"/>
                </a:solidFill>
              </a:rPr>
              <a:t>, </a:t>
            </a:r>
            <a:r>
              <a:rPr lang="en-US" altLang="en-US" sz="2800" dirty="0" err="1">
                <a:solidFill>
                  <a:srgbClr val="0000FF"/>
                </a:solidFill>
              </a:rPr>
              <a:t>lá</a:t>
            </a:r>
            <a:r>
              <a:rPr lang="en-US" altLang="en-US" sz="2800" dirty="0">
                <a:solidFill>
                  <a:srgbClr val="0000FF"/>
                </a:solidFill>
              </a:rPr>
              <a:t> </a:t>
            </a:r>
            <a:r>
              <a:rPr lang="en-US" altLang="en-US" sz="2800" dirty="0" err="1">
                <a:solidFill>
                  <a:srgbClr val="0000FF"/>
                </a:solidFill>
              </a:rPr>
              <a:t>rụng</a:t>
            </a:r>
            <a:r>
              <a:rPr lang="en-US" altLang="en-US" sz="2800" dirty="0">
                <a:solidFill>
                  <a:srgbClr val="0000FF"/>
                </a:solidFill>
              </a:rPr>
              <a:t>, </a:t>
            </a:r>
            <a:r>
              <a:rPr lang="en-US" altLang="en-US" sz="2800" dirty="0" err="1">
                <a:solidFill>
                  <a:srgbClr val="0000FF"/>
                </a:solidFill>
              </a:rPr>
              <a:t>mùn</a:t>
            </a:r>
            <a:r>
              <a:rPr lang="en-US" altLang="en-US" sz="2800" dirty="0">
                <a:solidFill>
                  <a:srgbClr val="0000FF"/>
                </a:solidFill>
              </a:rPr>
              <a:t> </a:t>
            </a:r>
            <a:r>
              <a:rPr lang="en-US" altLang="en-US" sz="2800" dirty="0" err="1">
                <a:solidFill>
                  <a:srgbClr val="0000FF"/>
                </a:solidFill>
              </a:rPr>
              <a:t>hữu</a:t>
            </a:r>
            <a:r>
              <a:rPr lang="en-US" altLang="en-US" sz="2800" dirty="0">
                <a:solidFill>
                  <a:srgbClr val="0000FF"/>
                </a:solidFill>
              </a:rPr>
              <a:t> </a:t>
            </a:r>
            <a:r>
              <a:rPr lang="en-US" altLang="en-US" sz="2800" dirty="0" err="1">
                <a:solidFill>
                  <a:srgbClr val="0000FF"/>
                </a:solidFill>
              </a:rPr>
              <a:t>cơ</a:t>
            </a:r>
            <a:r>
              <a:rPr lang="en-US" altLang="en-US" sz="2800" dirty="0">
                <a:solidFill>
                  <a:srgbClr val="0000FF"/>
                </a:solidFill>
              </a:rPr>
              <a:t>,... </a:t>
            </a:r>
          </a:p>
          <a:p>
            <a:pPr eaLnBrk="1" hangingPunct="1">
              <a:spcBef>
                <a:spcPct val="0"/>
              </a:spcBef>
              <a:buFontTx/>
              <a:buNone/>
            </a:pPr>
            <a:r>
              <a:rPr lang="en-US" altLang="en-US" sz="2800" dirty="0">
                <a:solidFill>
                  <a:srgbClr val="0000FF"/>
                </a:solidFill>
              </a:rPr>
              <a:t>+ </a:t>
            </a:r>
            <a:r>
              <a:rPr lang="en-US" altLang="en-US" sz="2800" dirty="0" err="1">
                <a:solidFill>
                  <a:srgbClr val="0000FF"/>
                </a:solidFill>
              </a:rPr>
              <a:t>Thành</a:t>
            </a:r>
            <a:r>
              <a:rPr lang="en-US" altLang="en-US" sz="2800" dirty="0">
                <a:solidFill>
                  <a:srgbClr val="0000FF"/>
                </a:solidFill>
              </a:rPr>
              <a:t> </a:t>
            </a:r>
            <a:r>
              <a:rPr lang="en-US" altLang="en-US" sz="2800" dirty="0" err="1">
                <a:solidFill>
                  <a:srgbClr val="0000FF"/>
                </a:solidFill>
              </a:rPr>
              <a:t>phần</a:t>
            </a:r>
            <a:r>
              <a:rPr lang="en-US" altLang="en-US" sz="2800" dirty="0">
                <a:solidFill>
                  <a:srgbClr val="0000FF"/>
                </a:solidFill>
              </a:rPr>
              <a:t> </a:t>
            </a:r>
            <a:r>
              <a:rPr lang="en-US" altLang="en-US" sz="2800" dirty="0" err="1">
                <a:solidFill>
                  <a:srgbClr val="0000FF"/>
                </a:solidFill>
              </a:rPr>
              <a:t>sống</a:t>
            </a:r>
            <a:r>
              <a:rPr lang="en-US" altLang="en-US" sz="2800" dirty="0">
                <a:solidFill>
                  <a:srgbClr val="0000FF"/>
                </a:solidFill>
              </a:rPr>
              <a:t>:</a:t>
            </a:r>
          </a:p>
          <a:p>
            <a:pPr eaLnBrk="1" hangingPunct="1">
              <a:spcBef>
                <a:spcPct val="0"/>
              </a:spcBef>
              <a:buFontTx/>
              <a:buNone/>
            </a:pPr>
            <a:r>
              <a:rPr lang="en-US" altLang="en-US" sz="2800" dirty="0">
                <a:solidFill>
                  <a:srgbClr val="0000FF"/>
                </a:solidFill>
              </a:rPr>
              <a:t>● </a:t>
            </a:r>
            <a:r>
              <a:rPr lang="en-US" altLang="en-US" sz="2800" dirty="0" err="1"/>
              <a:t>Sinh</a:t>
            </a:r>
            <a:r>
              <a:rPr lang="en-US" altLang="en-US" sz="2800" dirty="0"/>
              <a:t> </a:t>
            </a:r>
            <a:r>
              <a:rPr lang="en-US" altLang="en-US" sz="2800" dirty="0" err="1"/>
              <a:t>vật</a:t>
            </a:r>
            <a:r>
              <a:rPr lang="en-US" altLang="en-US" sz="2800" dirty="0"/>
              <a:t> </a:t>
            </a:r>
            <a:r>
              <a:rPr lang="en-US" altLang="en-US" sz="2800" dirty="0" err="1"/>
              <a:t>sản</a:t>
            </a:r>
            <a:r>
              <a:rPr lang="en-US" altLang="en-US" sz="2800" dirty="0"/>
              <a:t> </a:t>
            </a:r>
            <a:r>
              <a:rPr lang="en-US" altLang="en-US" sz="2800" dirty="0" err="1"/>
              <a:t>xuất</a:t>
            </a:r>
            <a:r>
              <a:rPr lang="en-US" altLang="en-US" sz="2800" dirty="0"/>
              <a:t>: </a:t>
            </a:r>
            <a:r>
              <a:rPr lang="en-US" altLang="en-US" sz="2800" dirty="0" err="1"/>
              <a:t>Cây</a:t>
            </a:r>
            <a:r>
              <a:rPr lang="en-US" altLang="en-US" sz="2800" dirty="0"/>
              <a:t> </a:t>
            </a:r>
            <a:r>
              <a:rPr lang="en-US" altLang="en-US" sz="2800" dirty="0" err="1"/>
              <a:t>gỗ</a:t>
            </a:r>
            <a:r>
              <a:rPr lang="en-US" altLang="en-US" sz="2800" dirty="0"/>
              <a:t>, </a:t>
            </a:r>
            <a:r>
              <a:rPr lang="en-US" altLang="en-US" sz="2800" dirty="0" err="1"/>
              <a:t>cây</a:t>
            </a:r>
            <a:r>
              <a:rPr lang="en-US" altLang="en-US" sz="2800" dirty="0"/>
              <a:t> </a:t>
            </a:r>
            <a:r>
              <a:rPr lang="en-US" altLang="en-US" sz="2800" dirty="0" err="1"/>
              <a:t>cỏ</a:t>
            </a:r>
            <a:r>
              <a:rPr lang="en-US" altLang="en-US" sz="2800" dirty="0"/>
              <a:t>,…</a:t>
            </a:r>
          </a:p>
          <a:p>
            <a:pPr eaLnBrk="1" hangingPunct="1">
              <a:spcBef>
                <a:spcPct val="0"/>
              </a:spcBef>
              <a:buFontTx/>
              <a:buNone/>
            </a:pPr>
            <a:r>
              <a:rPr lang="en-US" altLang="en-US" sz="2800" dirty="0"/>
              <a:t>● </a:t>
            </a:r>
            <a:r>
              <a:rPr lang="en-US" altLang="en-US" sz="2800" dirty="0" err="1">
                <a:solidFill>
                  <a:srgbClr val="0070C0"/>
                </a:solidFill>
              </a:rPr>
              <a:t>Sinh</a:t>
            </a:r>
            <a:r>
              <a:rPr lang="en-US" altLang="en-US" sz="2800" dirty="0">
                <a:solidFill>
                  <a:srgbClr val="0070C0"/>
                </a:solidFill>
              </a:rPr>
              <a:t> </a:t>
            </a:r>
            <a:r>
              <a:rPr lang="en-US" altLang="en-US" sz="2800" dirty="0" err="1">
                <a:solidFill>
                  <a:srgbClr val="0070C0"/>
                </a:solidFill>
              </a:rPr>
              <a:t>vật</a:t>
            </a:r>
            <a:r>
              <a:rPr lang="en-US" altLang="en-US" sz="2800" dirty="0">
                <a:solidFill>
                  <a:srgbClr val="0070C0"/>
                </a:solidFill>
              </a:rPr>
              <a:t> </a:t>
            </a:r>
            <a:r>
              <a:rPr lang="en-US" altLang="en-US" sz="2800" dirty="0" err="1">
                <a:solidFill>
                  <a:srgbClr val="0070C0"/>
                </a:solidFill>
              </a:rPr>
              <a:t>tiêu</a:t>
            </a:r>
            <a:r>
              <a:rPr lang="en-US" altLang="en-US" sz="2800" dirty="0">
                <a:solidFill>
                  <a:srgbClr val="0070C0"/>
                </a:solidFill>
              </a:rPr>
              <a:t> </a:t>
            </a:r>
            <a:r>
              <a:rPr lang="en-US" altLang="en-US" sz="2800" dirty="0" err="1">
                <a:solidFill>
                  <a:srgbClr val="0070C0"/>
                </a:solidFill>
              </a:rPr>
              <a:t>thụ</a:t>
            </a:r>
            <a:r>
              <a:rPr lang="en-US" altLang="en-US" sz="2800" dirty="0">
                <a:solidFill>
                  <a:srgbClr val="0070C0"/>
                </a:solidFill>
              </a:rPr>
              <a:t> </a:t>
            </a:r>
            <a:r>
              <a:rPr lang="en-US" altLang="en-US" sz="2800" dirty="0" err="1">
                <a:solidFill>
                  <a:srgbClr val="0070C0"/>
                </a:solidFill>
              </a:rPr>
              <a:t>bậc</a:t>
            </a:r>
            <a:r>
              <a:rPr lang="en-US" altLang="en-US" sz="2800" dirty="0">
                <a:solidFill>
                  <a:srgbClr val="0070C0"/>
                </a:solidFill>
              </a:rPr>
              <a:t> 1: </a:t>
            </a:r>
            <a:r>
              <a:rPr lang="en-US" altLang="en-US" sz="2800" dirty="0" err="1">
                <a:solidFill>
                  <a:srgbClr val="0070C0"/>
                </a:solidFill>
              </a:rPr>
              <a:t>Sâu</a:t>
            </a:r>
            <a:r>
              <a:rPr lang="en-US" altLang="en-US" sz="2800" dirty="0">
                <a:solidFill>
                  <a:srgbClr val="0070C0"/>
                </a:solidFill>
              </a:rPr>
              <a:t> </a:t>
            </a:r>
            <a:r>
              <a:rPr lang="en-US" altLang="en-US" sz="2800" dirty="0" err="1">
                <a:solidFill>
                  <a:srgbClr val="0070C0"/>
                </a:solidFill>
              </a:rPr>
              <a:t>ăn</a:t>
            </a:r>
            <a:r>
              <a:rPr lang="en-US" altLang="en-US" sz="2800" dirty="0">
                <a:solidFill>
                  <a:srgbClr val="0070C0"/>
                </a:solidFill>
              </a:rPr>
              <a:t> </a:t>
            </a:r>
            <a:r>
              <a:rPr lang="en-US" altLang="en-US" sz="2800" dirty="0" err="1">
                <a:solidFill>
                  <a:srgbClr val="0070C0"/>
                </a:solidFill>
              </a:rPr>
              <a:t>lá</a:t>
            </a:r>
            <a:r>
              <a:rPr lang="en-US" altLang="en-US" sz="2800" dirty="0">
                <a:solidFill>
                  <a:srgbClr val="0070C0"/>
                </a:solidFill>
              </a:rPr>
              <a:t> </a:t>
            </a:r>
            <a:r>
              <a:rPr lang="en-US" altLang="en-US" sz="2800" dirty="0" err="1">
                <a:solidFill>
                  <a:srgbClr val="0070C0"/>
                </a:solidFill>
              </a:rPr>
              <a:t>cây</a:t>
            </a:r>
            <a:r>
              <a:rPr lang="en-US" altLang="en-US" sz="2800" dirty="0">
                <a:solidFill>
                  <a:srgbClr val="0070C0"/>
                </a:solidFill>
              </a:rPr>
              <a:t>, </a:t>
            </a:r>
            <a:r>
              <a:rPr lang="en-US" altLang="en-US" sz="2800" dirty="0" err="1">
                <a:solidFill>
                  <a:srgbClr val="0070C0"/>
                </a:solidFill>
              </a:rPr>
              <a:t>chuột</a:t>
            </a:r>
            <a:r>
              <a:rPr lang="en-US" altLang="en-US" sz="2800" dirty="0">
                <a:solidFill>
                  <a:srgbClr val="0070C0"/>
                </a:solidFill>
              </a:rPr>
              <a:t>, </a:t>
            </a:r>
            <a:r>
              <a:rPr lang="en-US" altLang="en-US" sz="2800" dirty="0" err="1">
                <a:solidFill>
                  <a:srgbClr val="0070C0"/>
                </a:solidFill>
              </a:rPr>
              <a:t>hươu</a:t>
            </a:r>
            <a:r>
              <a:rPr lang="en-US" altLang="en-US" sz="2800" dirty="0">
                <a:solidFill>
                  <a:srgbClr val="0070C0"/>
                </a:solidFill>
              </a:rPr>
              <a:t>, …</a:t>
            </a:r>
          </a:p>
          <a:p>
            <a:pPr eaLnBrk="1" hangingPunct="1">
              <a:spcBef>
                <a:spcPct val="0"/>
              </a:spcBef>
              <a:buFontTx/>
              <a:buNone/>
            </a:pPr>
            <a:r>
              <a:rPr lang="en-US" altLang="en-US" sz="2800" dirty="0">
                <a:solidFill>
                  <a:srgbClr val="0070C0"/>
                </a:solidFill>
              </a:rPr>
              <a:t>● </a:t>
            </a:r>
            <a:r>
              <a:rPr lang="en-US" altLang="en-US" sz="2800" dirty="0" err="1">
                <a:solidFill>
                  <a:srgbClr val="0070C0"/>
                </a:solidFill>
              </a:rPr>
              <a:t>Sinh</a:t>
            </a:r>
            <a:r>
              <a:rPr lang="en-US" altLang="en-US" sz="2800" dirty="0">
                <a:solidFill>
                  <a:srgbClr val="0070C0"/>
                </a:solidFill>
              </a:rPr>
              <a:t> </a:t>
            </a:r>
            <a:r>
              <a:rPr lang="en-US" altLang="en-US" sz="2800" dirty="0" err="1">
                <a:solidFill>
                  <a:srgbClr val="0070C0"/>
                </a:solidFill>
              </a:rPr>
              <a:t>vật</a:t>
            </a:r>
            <a:r>
              <a:rPr lang="en-US" altLang="en-US" sz="2800" dirty="0">
                <a:solidFill>
                  <a:srgbClr val="0070C0"/>
                </a:solidFill>
              </a:rPr>
              <a:t> </a:t>
            </a:r>
            <a:r>
              <a:rPr lang="en-US" altLang="en-US" sz="2800" dirty="0" err="1">
                <a:solidFill>
                  <a:srgbClr val="0070C0"/>
                </a:solidFill>
              </a:rPr>
              <a:t>tiêu</a:t>
            </a:r>
            <a:r>
              <a:rPr lang="en-US" altLang="en-US" sz="2800" dirty="0">
                <a:solidFill>
                  <a:srgbClr val="0070C0"/>
                </a:solidFill>
              </a:rPr>
              <a:t> </a:t>
            </a:r>
            <a:r>
              <a:rPr lang="en-US" altLang="en-US" sz="2800" dirty="0" err="1">
                <a:solidFill>
                  <a:srgbClr val="0070C0"/>
                </a:solidFill>
              </a:rPr>
              <a:t>thụ</a:t>
            </a:r>
            <a:r>
              <a:rPr lang="en-US" altLang="en-US" sz="2800" dirty="0">
                <a:solidFill>
                  <a:srgbClr val="0070C0"/>
                </a:solidFill>
              </a:rPr>
              <a:t> </a:t>
            </a:r>
            <a:r>
              <a:rPr lang="en-US" altLang="en-US" sz="2800" dirty="0" err="1">
                <a:solidFill>
                  <a:srgbClr val="0070C0"/>
                </a:solidFill>
              </a:rPr>
              <a:t>bậc</a:t>
            </a:r>
            <a:r>
              <a:rPr lang="en-US" altLang="en-US" sz="2800" dirty="0">
                <a:solidFill>
                  <a:srgbClr val="0070C0"/>
                </a:solidFill>
              </a:rPr>
              <a:t> 2: </a:t>
            </a:r>
            <a:r>
              <a:rPr lang="en-US" altLang="en-US" sz="2800" dirty="0" err="1">
                <a:solidFill>
                  <a:srgbClr val="0070C0"/>
                </a:solidFill>
              </a:rPr>
              <a:t>Bọ</a:t>
            </a:r>
            <a:r>
              <a:rPr lang="en-US" altLang="en-US" sz="2800" dirty="0">
                <a:solidFill>
                  <a:srgbClr val="0070C0"/>
                </a:solidFill>
              </a:rPr>
              <a:t> </a:t>
            </a:r>
            <a:r>
              <a:rPr lang="en-US" altLang="en-US" sz="2800" dirty="0" err="1">
                <a:solidFill>
                  <a:srgbClr val="0070C0"/>
                </a:solidFill>
              </a:rPr>
              <a:t>ngựa</a:t>
            </a:r>
            <a:r>
              <a:rPr lang="en-US" altLang="en-US" sz="2800" dirty="0">
                <a:solidFill>
                  <a:srgbClr val="0070C0"/>
                </a:solidFill>
              </a:rPr>
              <a:t>, </a:t>
            </a:r>
            <a:r>
              <a:rPr lang="en-US" altLang="en-US" sz="2800" dirty="0" err="1">
                <a:solidFill>
                  <a:srgbClr val="0070C0"/>
                </a:solidFill>
              </a:rPr>
              <a:t>cầy</a:t>
            </a:r>
            <a:r>
              <a:rPr lang="en-US" altLang="en-US" sz="2800" dirty="0">
                <a:solidFill>
                  <a:srgbClr val="0070C0"/>
                </a:solidFill>
              </a:rPr>
              <a:t>,…</a:t>
            </a:r>
          </a:p>
          <a:p>
            <a:pPr eaLnBrk="1" hangingPunct="1">
              <a:spcBef>
                <a:spcPct val="0"/>
              </a:spcBef>
              <a:buFontTx/>
              <a:buNone/>
            </a:pPr>
            <a:r>
              <a:rPr lang="en-US" altLang="en-US" sz="2800" dirty="0">
                <a:solidFill>
                  <a:srgbClr val="0070C0"/>
                </a:solidFill>
              </a:rPr>
              <a:t>● </a:t>
            </a:r>
            <a:r>
              <a:rPr lang="en-US" altLang="en-US" sz="2800" dirty="0" err="1">
                <a:solidFill>
                  <a:srgbClr val="0070C0"/>
                </a:solidFill>
              </a:rPr>
              <a:t>Sinh</a:t>
            </a:r>
            <a:r>
              <a:rPr lang="en-US" altLang="en-US" sz="2800" dirty="0">
                <a:solidFill>
                  <a:srgbClr val="0070C0"/>
                </a:solidFill>
              </a:rPr>
              <a:t> </a:t>
            </a:r>
            <a:r>
              <a:rPr lang="en-US" altLang="en-US" sz="2800" dirty="0" err="1">
                <a:solidFill>
                  <a:srgbClr val="0070C0"/>
                </a:solidFill>
              </a:rPr>
              <a:t>vật</a:t>
            </a:r>
            <a:r>
              <a:rPr lang="en-US" altLang="en-US" sz="2800" dirty="0">
                <a:solidFill>
                  <a:srgbClr val="0070C0"/>
                </a:solidFill>
              </a:rPr>
              <a:t> </a:t>
            </a:r>
            <a:r>
              <a:rPr lang="en-US" altLang="en-US" sz="2800" dirty="0" err="1">
                <a:solidFill>
                  <a:srgbClr val="0070C0"/>
                </a:solidFill>
              </a:rPr>
              <a:t>tiêu</a:t>
            </a:r>
            <a:r>
              <a:rPr lang="en-US" altLang="en-US" sz="2800" dirty="0">
                <a:solidFill>
                  <a:srgbClr val="0070C0"/>
                </a:solidFill>
              </a:rPr>
              <a:t> </a:t>
            </a:r>
            <a:r>
              <a:rPr lang="en-US" altLang="en-US" sz="2800" dirty="0" err="1">
                <a:solidFill>
                  <a:srgbClr val="0070C0"/>
                </a:solidFill>
              </a:rPr>
              <a:t>thụ</a:t>
            </a:r>
            <a:r>
              <a:rPr lang="en-US" altLang="en-US" sz="2800" dirty="0">
                <a:solidFill>
                  <a:srgbClr val="0070C0"/>
                </a:solidFill>
              </a:rPr>
              <a:t> </a:t>
            </a:r>
            <a:r>
              <a:rPr lang="en-US" altLang="en-US" sz="2800" dirty="0" err="1">
                <a:solidFill>
                  <a:srgbClr val="0070C0"/>
                </a:solidFill>
              </a:rPr>
              <a:t>bậc</a:t>
            </a:r>
            <a:r>
              <a:rPr lang="en-US" altLang="en-US" sz="2800" dirty="0">
                <a:solidFill>
                  <a:srgbClr val="0070C0"/>
                </a:solidFill>
              </a:rPr>
              <a:t> 3: </a:t>
            </a:r>
            <a:r>
              <a:rPr lang="en-US" altLang="en-US" sz="2800" dirty="0" err="1">
                <a:solidFill>
                  <a:srgbClr val="0070C0"/>
                </a:solidFill>
              </a:rPr>
              <a:t>Rắn</a:t>
            </a:r>
            <a:r>
              <a:rPr lang="en-US" altLang="en-US" sz="2800" dirty="0">
                <a:solidFill>
                  <a:srgbClr val="0070C0"/>
                </a:solidFill>
              </a:rPr>
              <a:t>, </a:t>
            </a:r>
            <a:r>
              <a:rPr lang="en-US" altLang="en-US" sz="2800" dirty="0" err="1">
                <a:solidFill>
                  <a:srgbClr val="0070C0"/>
                </a:solidFill>
              </a:rPr>
              <a:t>đại</a:t>
            </a:r>
            <a:r>
              <a:rPr lang="en-US" altLang="en-US" sz="2800" dirty="0">
                <a:solidFill>
                  <a:srgbClr val="0070C0"/>
                </a:solidFill>
              </a:rPr>
              <a:t> </a:t>
            </a:r>
            <a:r>
              <a:rPr lang="en-US" altLang="en-US" sz="2800" dirty="0" err="1">
                <a:solidFill>
                  <a:srgbClr val="0070C0"/>
                </a:solidFill>
              </a:rPr>
              <a:t>bàng</a:t>
            </a:r>
            <a:r>
              <a:rPr lang="en-US" altLang="en-US" sz="2800" dirty="0">
                <a:solidFill>
                  <a:srgbClr val="0070C0"/>
                </a:solidFill>
              </a:rPr>
              <a:t>, </a:t>
            </a:r>
            <a:r>
              <a:rPr lang="en-US" altLang="en-US" sz="2800" dirty="0" err="1">
                <a:solidFill>
                  <a:srgbClr val="0070C0"/>
                </a:solidFill>
              </a:rPr>
              <a:t>hổ</a:t>
            </a:r>
            <a:r>
              <a:rPr lang="en-US" altLang="en-US" sz="2800" dirty="0">
                <a:solidFill>
                  <a:srgbClr val="0070C0"/>
                </a:solidFill>
              </a:rPr>
              <a:t>,…</a:t>
            </a:r>
          </a:p>
          <a:p>
            <a:pPr eaLnBrk="1" hangingPunct="1">
              <a:spcBef>
                <a:spcPct val="0"/>
              </a:spcBef>
              <a:buFontTx/>
              <a:buNone/>
            </a:pPr>
            <a:r>
              <a:rPr lang="en-US" altLang="en-US" sz="2800" dirty="0"/>
              <a:t>● </a:t>
            </a:r>
            <a:r>
              <a:rPr lang="en-US" altLang="en-US" sz="2800" dirty="0" err="1"/>
              <a:t>Sinh</a:t>
            </a:r>
            <a:r>
              <a:rPr lang="en-US" altLang="en-US" sz="2800" dirty="0"/>
              <a:t> </a:t>
            </a:r>
            <a:r>
              <a:rPr lang="en-US" altLang="en-US" sz="2800" dirty="0" err="1"/>
              <a:t>vật</a:t>
            </a:r>
            <a:r>
              <a:rPr lang="en-US" altLang="en-US" sz="2800" dirty="0"/>
              <a:t> </a:t>
            </a:r>
            <a:r>
              <a:rPr lang="en-US" altLang="en-US" sz="2800" dirty="0" err="1"/>
              <a:t>phân</a:t>
            </a:r>
            <a:r>
              <a:rPr lang="en-US" altLang="en-US" sz="2800" dirty="0"/>
              <a:t> </a:t>
            </a:r>
            <a:r>
              <a:rPr lang="en-US" altLang="en-US" sz="2800" dirty="0" err="1"/>
              <a:t>giải</a:t>
            </a:r>
            <a:r>
              <a:rPr lang="en-US" altLang="en-US" sz="2800" dirty="0"/>
              <a:t>: Vi </a:t>
            </a:r>
            <a:r>
              <a:rPr lang="en-US" altLang="en-US" sz="2800" dirty="0" err="1"/>
              <a:t>sinh</a:t>
            </a:r>
            <a:r>
              <a:rPr lang="en-US" altLang="en-US" sz="2800" dirty="0"/>
              <a:t> </a:t>
            </a:r>
            <a:r>
              <a:rPr lang="en-US" altLang="en-US" sz="2800" dirty="0" err="1"/>
              <a:t>vật</a:t>
            </a:r>
            <a:r>
              <a:rPr lang="en-US" altLang="en-US" sz="2800" dirty="0"/>
              <a:t>, </a:t>
            </a:r>
            <a:r>
              <a:rPr lang="en-US" altLang="en-US" sz="2800" dirty="0" err="1"/>
              <a:t>nấm</a:t>
            </a:r>
            <a:r>
              <a:rPr lang="en-US" altLang="en-US" sz="2800" dirty="0"/>
              <a:t>, </a:t>
            </a:r>
            <a:r>
              <a:rPr lang="en-US" altLang="en-US" sz="2800" dirty="0" err="1"/>
              <a:t>địa</a:t>
            </a:r>
            <a:r>
              <a:rPr lang="en-US" altLang="en-US" sz="2800" dirty="0"/>
              <a:t> y, </a:t>
            </a:r>
            <a:r>
              <a:rPr lang="en-US" altLang="en-US" sz="2800" dirty="0" err="1"/>
              <a:t>giun</a:t>
            </a:r>
            <a:r>
              <a:rPr lang="en-US" altLang="en-US" sz="2800" dirty="0"/>
              <a:t> </a:t>
            </a:r>
            <a:r>
              <a:rPr lang="en-US" altLang="en-US" sz="2800" dirty="0" err="1"/>
              <a:t>đất</a:t>
            </a:r>
            <a:r>
              <a:rPr lang="en-US" altLang="en-US" sz="2800" dirty="0"/>
              <a:t>,…</a:t>
            </a:r>
          </a:p>
        </p:txBody>
      </p:sp>
      <p:sp>
        <p:nvSpPr>
          <p:cNvPr id="34820" name="TextBox 4">
            <a:extLst>
              <a:ext uri="{FF2B5EF4-FFF2-40B4-BE49-F238E27FC236}">
                <a16:creationId xmlns:a16="http://schemas.microsoft.com/office/drawing/2014/main" xmlns="" id="{7296271B-725D-424E-B51D-D2E0C333D946}"/>
              </a:ext>
            </a:extLst>
          </p:cNvPr>
          <p:cNvSpPr txBox="1">
            <a:spLocks noChangeArrowheads="1"/>
          </p:cNvSpPr>
          <p:nvPr/>
        </p:nvSpPr>
        <p:spPr bwMode="auto">
          <a:xfrm>
            <a:off x="1762232" y="1554074"/>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800" dirty="0" err="1"/>
              <a:t>Trả</a:t>
            </a:r>
            <a:r>
              <a:rPr lang="en-US" altLang="en-US" sz="2800" dirty="0"/>
              <a:t> </a:t>
            </a:r>
            <a:r>
              <a:rPr lang="en-US" altLang="en-US" sz="2800" dirty="0" err="1"/>
              <a:t>lời</a:t>
            </a:r>
            <a:r>
              <a:rPr lang="en-US" altLang="en-US" sz="2800" dirty="0"/>
              <a:t>:</a:t>
            </a:r>
            <a:endParaRPr lang="en-GB" altLang="en-US" sz="2800" dirty="0"/>
          </a:p>
        </p:txBody>
      </p:sp>
    </p:spTree>
    <p:extLst>
      <p:ext uri="{BB962C8B-B14F-4D97-AF65-F5344CB8AC3E}">
        <p14:creationId xmlns:p14="http://schemas.microsoft.com/office/powerpoint/2010/main" val="666913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a:extLst>
              <a:ext uri="{FF2B5EF4-FFF2-40B4-BE49-F238E27FC236}">
                <a16:creationId xmlns:a16="http://schemas.microsoft.com/office/drawing/2014/main" xmlns="" id="{5AD2A896-948D-49FA-85EA-A76E0A159EA0}"/>
              </a:ext>
            </a:extLst>
          </p:cNvPr>
          <p:cNvSpPr>
            <a:spLocks noChangeArrowheads="1"/>
          </p:cNvSpPr>
          <p:nvPr/>
        </p:nvSpPr>
        <p:spPr bwMode="auto">
          <a:xfrm>
            <a:off x="1752600" y="228600"/>
            <a:ext cx="891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dirty="0" err="1">
                <a:latin typeface="Times New Roman" panose="02020603050405020304" pitchFamily="18" charset="0"/>
              </a:rPr>
              <a:t>Bài</a:t>
            </a:r>
            <a:r>
              <a:rPr lang="en-US" altLang="en-US" sz="2800" b="1" u="sng" dirty="0">
                <a:latin typeface="Times New Roman" panose="02020603050405020304" pitchFamily="18" charset="0"/>
              </a:rPr>
              <a:t> </a:t>
            </a:r>
            <a:r>
              <a:rPr lang="en-US" altLang="en-US" sz="2800" b="1" u="sng" dirty="0" err="1">
                <a:latin typeface="Times New Roman" panose="02020603050405020304" pitchFamily="18" charset="0"/>
              </a:rPr>
              <a:t>tập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Em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hãy</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chọn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nội</a:t>
            </a:r>
            <a:r>
              <a:rPr lang="en-US" altLang="en-US" sz="2800" b="1" dirty="0">
                <a:latin typeface="Times New Roman" panose="02020603050405020304" pitchFamily="18" charset="0"/>
              </a:rPr>
              <a:t> dung </a:t>
            </a:r>
            <a:r>
              <a:rPr lang="en-US" altLang="en-US" sz="2800" b="1" dirty="0" err="1">
                <a:latin typeface="Times New Roman" panose="02020603050405020304" pitchFamily="18" charset="0"/>
              </a:rPr>
              <a:t>cột</a:t>
            </a:r>
            <a:r>
              <a:rPr lang="en-US" altLang="en-US" sz="2800" b="1" dirty="0">
                <a:latin typeface="Times New Roman" panose="02020603050405020304" pitchFamily="18" charset="0"/>
              </a:rPr>
              <a:t> B </a:t>
            </a:r>
            <a:r>
              <a:rPr lang="en-US" altLang="en-US" sz="2800" b="1" dirty="0" err="1">
                <a:latin typeface="Times New Roman" panose="02020603050405020304" pitchFamily="18" charset="0"/>
              </a:rPr>
              <a:t>sao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phù</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hợp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với</a:t>
            </a:r>
            <a:endParaRPr lang="en-US" altLang="en-US" sz="2800" b="1" dirty="0">
              <a:latin typeface="Times New Roman" panose="02020603050405020304" pitchFamily="18" charset="0"/>
            </a:endParaRPr>
          </a:p>
          <a:p>
            <a:pPr eaLnBrk="1" hangingPunct="1">
              <a:spcBef>
                <a:spcPct val="0"/>
              </a:spcBef>
              <a:buFontTx/>
              <a:buNone/>
            </a:pP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cột</a:t>
            </a:r>
            <a:r>
              <a:rPr lang="en-US" altLang="en-US" sz="2800" b="1" dirty="0">
                <a:latin typeface="Times New Roman" panose="02020603050405020304" pitchFamily="18" charset="0"/>
              </a:rPr>
              <a:t> A, </a:t>
            </a:r>
            <a:r>
              <a:rPr lang="en-US" altLang="en-US" sz="2800" b="1" dirty="0" err="1">
                <a:latin typeface="Times New Roman" panose="02020603050405020304" pitchFamily="18" charset="0"/>
              </a:rPr>
              <a:t>đáp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án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ghi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vào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cột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kết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quả</a:t>
            </a:r>
            <a:r>
              <a:rPr lang="en-US" altLang="en-US" sz="2800" b="1" dirty="0">
                <a:latin typeface="Times New Roman" panose="02020603050405020304" pitchFamily="18" charset="0"/>
              </a:rPr>
              <a:t>. </a:t>
            </a:r>
          </a:p>
        </p:txBody>
      </p:sp>
      <p:graphicFrame>
        <p:nvGraphicFramePr>
          <p:cNvPr id="65687" name="Group 151">
            <a:extLst>
              <a:ext uri="{FF2B5EF4-FFF2-40B4-BE49-F238E27FC236}">
                <a16:creationId xmlns:a16="http://schemas.microsoft.com/office/drawing/2014/main" xmlns="" id="{C402BA6B-8E2D-42D5-8BF0-F613C2B2A8B7}"/>
              </a:ext>
            </a:extLst>
          </p:cNvPr>
          <p:cNvGraphicFramePr>
            <a:graphicFrameLocks noGrp="1"/>
          </p:cNvGraphicFramePr>
          <p:nvPr>
            <p:ph/>
          </p:nvPr>
        </p:nvGraphicFramePr>
        <p:xfrm>
          <a:off x="1524000" y="1066800"/>
          <a:ext cx="9144000" cy="5646760"/>
        </p:xfrm>
        <a:graphic>
          <a:graphicData uri="http://schemas.openxmlformats.org/drawingml/2006/table">
            <a:tbl>
              <a:tblPr/>
              <a:tblGrid>
                <a:gridCol w="2892425">
                  <a:extLst>
                    <a:ext uri="{9D8B030D-6E8A-4147-A177-3AD203B41FA5}">
                      <a16:colId xmlns:a16="http://schemas.microsoft.com/office/drawing/2014/main" xmlns="" val="20000"/>
                    </a:ext>
                  </a:extLst>
                </a:gridCol>
                <a:gridCol w="4922838">
                  <a:extLst>
                    <a:ext uri="{9D8B030D-6E8A-4147-A177-3AD203B41FA5}">
                      <a16:colId xmlns:a16="http://schemas.microsoft.com/office/drawing/2014/main" xmlns="" val="20001"/>
                    </a:ext>
                  </a:extLst>
                </a:gridCol>
                <a:gridCol w="1328737">
                  <a:extLst>
                    <a:ext uri="{9D8B030D-6E8A-4147-A177-3AD203B41FA5}">
                      <a16:colId xmlns:a16="http://schemas.microsoft.com/office/drawing/2014/main" xmlns="" val="20002"/>
                    </a:ext>
                  </a:extLst>
                </a:gridCol>
              </a:tblGrid>
              <a:tr h="4571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rgbClr val="0000FF"/>
                          </a:solidFill>
                          <a:effectLst/>
                          <a:latin typeface="Times New Roman" panose="02020603050405020304" pitchFamily="18" charset="0"/>
                        </a:rPr>
                        <a:t>Cột</a:t>
                      </a:r>
                      <a:r>
                        <a:rPr kumimoji="0" lang="en-US" altLang="en-US" sz="2400" b="1" i="0" u="none" strike="noStrike" cap="none" normalizeH="0" baseline="0" dirty="0">
                          <a:ln>
                            <a:noFill/>
                          </a:ln>
                          <a:solidFill>
                            <a:srgbClr val="0000FF"/>
                          </a:solidFill>
                          <a:effectLst/>
                          <a:latin typeface="Times New Roman" panose="02020603050405020304" pitchFamily="18" charset="0"/>
                        </a:rPr>
                        <a:t> A</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Cột B</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Kết quả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71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1 – Hệ sinh thái</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FF0000"/>
                          </a:solidFill>
                          <a:effectLst/>
                          <a:latin typeface="Times New Roman" panose="02020603050405020304" pitchFamily="18" charset="0"/>
                        </a:rPr>
                        <a:t>A</a:t>
                      </a:r>
                      <a:r>
                        <a:rPr kumimoji="0" lang="en-US" altLang="en-US" sz="2200" b="1" i="0" u="none" strike="noStrike" cap="none" normalizeH="0" baseline="0">
                          <a:ln>
                            <a:noFill/>
                          </a:ln>
                          <a:solidFill>
                            <a:schemeClr val="tx1"/>
                          </a:solidFill>
                          <a:effectLst/>
                          <a:latin typeface="Times New Roman" panose="02020603050405020304" pitchFamily="18" charset="0"/>
                        </a:rPr>
                        <a:t> </a:t>
                      </a:r>
                      <a:r>
                        <a:rPr kumimoji="0" lang="en-US" altLang="en-US" sz="2200" b="1" i="0" u="none" strike="noStrike" cap="none" normalizeH="0" baseline="0">
                          <a:ln>
                            <a:noFill/>
                          </a:ln>
                          <a:solidFill>
                            <a:srgbClr val="0000FF"/>
                          </a:solidFill>
                          <a:effectLst/>
                          <a:latin typeface="Times New Roman" panose="02020603050405020304" pitchFamily="18" charset="0"/>
                        </a:rPr>
                        <a:t>– là thực vật.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1</a:t>
                      </a:r>
                      <a:r>
                        <a:rPr kumimoji="0" lang="en-US" altLang="en-US" sz="2000" b="1" i="0" u="none" strike="noStrike" cap="none" normalizeH="0" baseline="0">
                          <a:ln>
                            <a:noFill/>
                          </a:ln>
                          <a:solidFill>
                            <a:srgbClr val="0000FF"/>
                          </a:solidFill>
                          <a:effectLst/>
                          <a:latin typeface="Times New Roman" panose="02020603050405020304" pitchFamily="18" charset="0"/>
                        </a:rPr>
                        <a:t> –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76780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2 – Sinh vật sản xuất</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FF0000"/>
                          </a:solidFill>
                          <a:effectLst/>
                          <a:latin typeface="Times New Roman" panose="02020603050405020304" pitchFamily="18" charset="0"/>
                        </a:rPr>
                        <a:t>B</a:t>
                      </a:r>
                      <a:r>
                        <a:rPr kumimoji="0" lang="en-US" altLang="en-US" sz="2200" b="1" i="0" u="none" strike="noStrike" cap="none" normalizeH="0" baseline="0">
                          <a:ln>
                            <a:noFill/>
                          </a:ln>
                          <a:solidFill>
                            <a:schemeClr val="tx1"/>
                          </a:solidFill>
                          <a:effectLst/>
                          <a:latin typeface="Times New Roman" panose="02020603050405020304" pitchFamily="18" charset="0"/>
                        </a:rPr>
                        <a:t> –  </a:t>
                      </a:r>
                      <a:r>
                        <a:rPr kumimoji="0" lang="en-US" altLang="en-US" sz="2200" b="1" i="0" u="none" strike="noStrike" cap="none" normalizeH="0" baseline="0">
                          <a:ln>
                            <a:noFill/>
                          </a:ln>
                          <a:solidFill>
                            <a:srgbClr val="0000FF"/>
                          </a:solidFill>
                          <a:effectLst/>
                          <a:latin typeface="Times New Roman" panose="02020603050405020304" pitchFamily="18" charset="0"/>
                        </a:rPr>
                        <a:t>là một dãy nhiều loài sinh vật có quan hệ dinh dưỡng với nhau. Mỗi loài trong chuỗi thức ăn vừa là sinh vật tiêu thụ mắt xích đứng trước, vừa là sinh vật bị mắt xích phía sau tiêu thụ.</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2</a:t>
                      </a:r>
                      <a:r>
                        <a:rPr kumimoji="0" lang="en-US" altLang="en-US" sz="2000" b="1" i="0" u="none" strike="noStrike" cap="none" normalizeH="0" baseline="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7772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3 – Sinh vật tiêu thụ</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FF0000"/>
                          </a:solidFill>
                          <a:effectLst/>
                          <a:latin typeface="Times New Roman" panose="02020603050405020304" pitchFamily="18" charset="0"/>
                        </a:rPr>
                        <a:t>C</a:t>
                      </a:r>
                      <a:r>
                        <a:rPr kumimoji="0" lang="en-US" altLang="en-US" sz="2200" b="1" i="0" u="none" strike="noStrike" cap="none" normalizeH="0" baseline="0">
                          <a:ln>
                            <a:noFill/>
                          </a:ln>
                          <a:solidFill>
                            <a:schemeClr val="tx1"/>
                          </a:solidFill>
                          <a:effectLst/>
                          <a:latin typeface="Times New Roman" panose="02020603050405020304" pitchFamily="18" charset="0"/>
                        </a:rPr>
                        <a:t> </a:t>
                      </a:r>
                      <a:r>
                        <a:rPr kumimoji="0" lang="en-US" altLang="en-US" sz="2200" b="1" i="0" u="none" strike="noStrike" cap="none" normalizeH="0" baseline="0">
                          <a:ln>
                            <a:noFill/>
                          </a:ln>
                          <a:solidFill>
                            <a:srgbClr val="0000FF"/>
                          </a:solidFill>
                          <a:effectLst/>
                          <a:latin typeface="Times New Roman" panose="02020603050405020304" pitchFamily="18" charset="0"/>
                        </a:rPr>
                        <a:t>– là vi khuẩn, nấm, . . .</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3</a:t>
                      </a:r>
                      <a:r>
                        <a:rPr kumimoji="0" lang="en-US" altLang="en-US" sz="2000" b="1" i="0" u="none" strike="noStrike" cap="none" normalizeH="0" baseline="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16422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4 – Sinh vật phân hủy</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Times New Roman" panose="02020603050405020304" pitchFamily="18" charset="0"/>
                        </a:rPr>
                        <a:t>D</a:t>
                      </a:r>
                      <a:r>
                        <a:rPr kumimoji="0" lang="en-US" altLang="en-US" sz="2200" b="1" i="0" u="none" strike="noStrike" cap="none" normalizeH="0" baseline="0" dirty="0">
                          <a:ln>
                            <a:noFill/>
                          </a:ln>
                          <a:solidFill>
                            <a:schemeClr val="tx1"/>
                          </a:solidFill>
                          <a:effectLst/>
                          <a:latin typeface="Times New Roman" panose="02020603050405020304" pitchFamily="18" charset="0"/>
                        </a:rPr>
                        <a:t> </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vi-VN" altLang="en-US" sz="2200" b="1" i="0" u="none" strike="noStrike" cap="none" normalizeH="0" baseline="0" dirty="0">
                          <a:ln>
                            <a:noFill/>
                          </a:ln>
                          <a:solidFill>
                            <a:srgbClr val="0000FF"/>
                          </a:solidFill>
                          <a:effectLst/>
                          <a:latin typeface="Times New Roman" panose="02020603050405020304" pitchFamily="18" charset="0"/>
                        </a:rPr>
                        <a:t>gồm</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các</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chuỗi</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thức</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ăn</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có</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nhiều</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mắt</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xích</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chung</a:t>
                      </a:r>
                      <a:endParaRPr kumimoji="0" lang="en-US" altLang="en-US" sz="2200" b="1" i="0" u="none" strike="noStrike" cap="none" normalizeH="0" baseline="0" dirty="0">
                        <a:ln>
                          <a:noFill/>
                        </a:ln>
                        <a:solidFill>
                          <a:srgbClr val="0000FF"/>
                        </a:solidFill>
                        <a:effectLst/>
                        <a:latin typeface="Times New Roman" panose="02020603050405020304"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4</a:t>
                      </a:r>
                      <a:r>
                        <a:rPr kumimoji="0" lang="en-US" altLang="en-US" sz="2000" b="1" i="0" u="none" strike="noStrike" cap="none" normalizeH="0" baseline="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9359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5– Một chuỗi thức ăn</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FF0000"/>
                          </a:solidFill>
                          <a:effectLst/>
                          <a:latin typeface="Times New Roman" panose="02020603050405020304" pitchFamily="18" charset="0"/>
                        </a:rPr>
                        <a:t>E</a:t>
                      </a:r>
                      <a:r>
                        <a:rPr kumimoji="0" lang="en-US" altLang="en-US" sz="2200" b="1" i="0" u="none" strike="noStrike" cap="none" normalizeH="0" baseline="0">
                          <a:ln>
                            <a:noFill/>
                          </a:ln>
                          <a:solidFill>
                            <a:schemeClr val="tx1"/>
                          </a:solidFill>
                          <a:effectLst/>
                          <a:latin typeface="Times New Roman" panose="02020603050405020304" pitchFamily="18" charset="0"/>
                        </a:rPr>
                        <a:t> </a:t>
                      </a:r>
                      <a:r>
                        <a:rPr kumimoji="0" lang="en-US" altLang="en-US" sz="2200" b="1" i="0" u="none" strike="noStrike" cap="none" normalizeH="0" baseline="0">
                          <a:ln>
                            <a:noFill/>
                          </a:ln>
                          <a:solidFill>
                            <a:srgbClr val="0000FF"/>
                          </a:solidFill>
                          <a:effectLst/>
                          <a:latin typeface="Times New Roman" panose="02020603050405020304" pitchFamily="18" charset="0"/>
                        </a:rPr>
                        <a:t>– là động vật. </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5</a:t>
                      </a:r>
                      <a:r>
                        <a:rPr kumimoji="0" lang="en-US" altLang="en-US" sz="2000" b="1" i="0" u="none" strike="noStrike" cap="none" normalizeH="0" baseline="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82902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6 – Một lưới thức ăn</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Times New Roman" panose="02020603050405020304" pitchFamily="18" charset="0"/>
                        </a:rPr>
                        <a:t>G</a:t>
                      </a:r>
                      <a:r>
                        <a:rPr kumimoji="0" lang="en-US" altLang="en-US" sz="2200" b="1" i="0" u="none" strike="noStrike" cap="none" normalizeH="0" baseline="0" dirty="0">
                          <a:ln>
                            <a:noFill/>
                          </a:ln>
                          <a:solidFill>
                            <a:schemeClr val="tx1"/>
                          </a:solidFill>
                          <a:effectLst/>
                          <a:latin typeface="Times New Roman" panose="02020603050405020304" pitchFamily="18" charset="0"/>
                        </a:rPr>
                        <a:t> </a:t>
                      </a:r>
                      <a:r>
                        <a:rPr kumimoji="0" lang="en-US" altLang="en-US" sz="2200" b="1" i="0" u="none" strike="noStrike" cap="none" normalizeH="0" baseline="0" dirty="0">
                          <a:ln>
                            <a:noFill/>
                          </a:ln>
                          <a:solidFill>
                            <a:srgbClr val="0000FF"/>
                          </a:solidFill>
                          <a:effectLst/>
                          <a:latin typeface="Times New Roman" panose="02020603050405020304" pitchFamily="18" charset="0"/>
                        </a:rPr>
                        <a:t>– bao </a:t>
                      </a:r>
                      <a:r>
                        <a:rPr kumimoji="0" lang="en-US" altLang="en-US" sz="2200" b="1" i="0" u="none" strike="noStrike" cap="none" normalizeH="0" baseline="0" dirty="0" err="1">
                          <a:ln>
                            <a:noFill/>
                          </a:ln>
                          <a:solidFill>
                            <a:srgbClr val="0000FF"/>
                          </a:solidFill>
                          <a:effectLst/>
                          <a:latin typeface="Times New Roman" panose="02020603050405020304" pitchFamily="18" charset="0"/>
                        </a:rPr>
                        <a:t>gồm</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quần</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xã</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sinh</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vật</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và</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khu</a:t>
                      </a:r>
                      <a:endParaRPr kumimoji="0" lang="en-US" altLang="en-US" sz="2200" b="1" i="0" u="none" strike="noStrike" cap="none" normalizeH="0" baseline="0" dirty="0">
                        <a:ln>
                          <a:noFill/>
                        </a:ln>
                        <a:solidFill>
                          <a:srgbClr val="0000FF"/>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vực</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sống</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của</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quần</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xã</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vi-VN" altLang="en-US" sz="2200" b="1" i="0" u="none" strike="noStrike" cap="none" normalizeH="0" baseline="0" dirty="0">
                          <a:ln>
                            <a:noFill/>
                          </a:ln>
                          <a:solidFill>
                            <a:srgbClr val="0000FF"/>
                          </a:solidFill>
                          <a:effectLst/>
                          <a:latin typeface="Times New Roman" panose="02020603050405020304" pitchFamily="18" charset="0"/>
                        </a:rPr>
                        <a:t>( Sinh cảnh )</a:t>
                      </a:r>
                      <a:endParaRPr kumimoji="0" lang="en-US" altLang="en-US" sz="2200" b="1" i="0" u="none" strike="noStrike" cap="none" normalizeH="0" baseline="0" dirty="0">
                        <a:ln>
                          <a:noFill/>
                        </a:ln>
                        <a:solidFill>
                          <a:srgbClr val="0000FF"/>
                        </a:solidFill>
                        <a:effectLst/>
                        <a:latin typeface="Times New Roman" panose="02020603050405020304"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0000FF"/>
                          </a:solidFill>
                          <a:effectLst/>
                          <a:latin typeface="Times New Roman" panose="02020603050405020304" pitchFamily="18" charset="0"/>
                        </a:rPr>
                        <a:t>6</a:t>
                      </a:r>
                      <a:r>
                        <a:rPr kumimoji="0" lang="en-US" altLang="en-US" sz="2000" b="1" i="0" u="none" strike="noStrike" cap="none" normalizeH="0" baseline="0" dirty="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65642" name="Rectangle 106">
            <a:extLst>
              <a:ext uri="{FF2B5EF4-FFF2-40B4-BE49-F238E27FC236}">
                <a16:creationId xmlns:a16="http://schemas.microsoft.com/office/drawing/2014/main" xmlns="" id="{0485852C-B865-4E17-BE31-5F23B34C017F}"/>
              </a:ext>
            </a:extLst>
          </p:cNvPr>
          <p:cNvSpPr>
            <a:spLocks noChangeArrowheads="1"/>
          </p:cNvSpPr>
          <p:nvPr/>
        </p:nvSpPr>
        <p:spPr bwMode="auto">
          <a:xfrm>
            <a:off x="9829800" y="15240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G</a:t>
            </a:r>
          </a:p>
        </p:txBody>
      </p:sp>
      <p:sp>
        <p:nvSpPr>
          <p:cNvPr id="65643" name="Rectangle 107">
            <a:extLst>
              <a:ext uri="{FF2B5EF4-FFF2-40B4-BE49-F238E27FC236}">
                <a16:creationId xmlns:a16="http://schemas.microsoft.com/office/drawing/2014/main" xmlns="" id="{727DDBA2-E6B1-45C3-898A-46AF2B4ACD2A}"/>
              </a:ext>
            </a:extLst>
          </p:cNvPr>
          <p:cNvSpPr>
            <a:spLocks noChangeArrowheads="1"/>
          </p:cNvSpPr>
          <p:nvPr/>
        </p:nvSpPr>
        <p:spPr bwMode="auto">
          <a:xfrm>
            <a:off x="9829800" y="19812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A</a:t>
            </a:r>
          </a:p>
        </p:txBody>
      </p:sp>
      <p:sp>
        <p:nvSpPr>
          <p:cNvPr id="65644" name="Rectangle 108">
            <a:extLst>
              <a:ext uri="{FF2B5EF4-FFF2-40B4-BE49-F238E27FC236}">
                <a16:creationId xmlns:a16="http://schemas.microsoft.com/office/drawing/2014/main" xmlns="" id="{F4D1F8EB-0940-472C-9B7E-E83A3BCE1754}"/>
              </a:ext>
            </a:extLst>
          </p:cNvPr>
          <p:cNvSpPr>
            <a:spLocks noChangeArrowheads="1"/>
          </p:cNvSpPr>
          <p:nvPr/>
        </p:nvSpPr>
        <p:spPr bwMode="auto">
          <a:xfrm>
            <a:off x="9906000" y="37338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E</a:t>
            </a:r>
          </a:p>
        </p:txBody>
      </p:sp>
      <p:sp>
        <p:nvSpPr>
          <p:cNvPr id="65645" name="Rectangle 109">
            <a:extLst>
              <a:ext uri="{FF2B5EF4-FFF2-40B4-BE49-F238E27FC236}">
                <a16:creationId xmlns:a16="http://schemas.microsoft.com/office/drawing/2014/main" xmlns="" id="{0FE0DFDF-BD45-426B-875D-DBFB4586ACDD}"/>
              </a:ext>
            </a:extLst>
          </p:cNvPr>
          <p:cNvSpPr>
            <a:spLocks noChangeArrowheads="1"/>
          </p:cNvSpPr>
          <p:nvPr/>
        </p:nvSpPr>
        <p:spPr bwMode="auto">
          <a:xfrm>
            <a:off x="9906000" y="4252913"/>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C</a:t>
            </a:r>
          </a:p>
        </p:txBody>
      </p:sp>
      <p:sp>
        <p:nvSpPr>
          <p:cNvPr id="65646" name="Rectangle 110">
            <a:extLst>
              <a:ext uri="{FF2B5EF4-FFF2-40B4-BE49-F238E27FC236}">
                <a16:creationId xmlns:a16="http://schemas.microsoft.com/office/drawing/2014/main" xmlns="" id="{3628DA23-6E8E-4605-A4BC-0089DE8A8A44}"/>
              </a:ext>
            </a:extLst>
          </p:cNvPr>
          <p:cNvSpPr>
            <a:spLocks noChangeArrowheads="1"/>
          </p:cNvSpPr>
          <p:nvPr/>
        </p:nvSpPr>
        <p:spPr bwMode="auto">
          <a:xfrm>
            <a:off x="9899650" y="59436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D</a:t>
            </a:r>
          </a:p>
        </p:txBody>
      </p:sp>
      <p:sp>
        <p:nvSpPr>
          <p:cNvPr id="65685" name="Rectangle 149">
            <a:extLst>
              <a:ext uri="{FF2B5EF4-FFF2-40B4-BE49-F238E27FC236}">
                <a16:creationId xmlns:a16="http://schemas.microsoft.com/office/drawing/2014/main" xmlns="" id="{EA465502-AC69-4F1D-AB8A-EFE48BAC0553}"/>
              </a:ext>
            </a:extLst>
          </p:cNvPr>
          <p:cNvSpPr>
            <a:spLocks noChangeArrowheads="1"/>
          </p:cNvSpPr>
          <p:nvPr/>
        </p:nvSpPr>
        <p:spPr bwMode="auto">
          <a:xfrm>
            <a:off x="9872663" y="54102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B</a:t>
            </a:r>
          </a:p>
        </p:txBody>
      </p:sp>
    </p:spTree>
    <p:extLst>
      <p:ext uri="{BB962C8B-B14F-4D97-AF65-F5344CB8AC3E}">
        <p14:creationId xmlns:p14="http://schemas.microsoft.com/office/powerpoint/2010/main" val="221923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642"/>
                                        </p:tgtEl>
                                        <p:attrNameLst>
                                          <p:attrName>style.visibility</p:attrName>
                                        </p:attrNameLst>
                                      </p:cBhvr>
                                      <p:to>
                                        <p:strVal val="visible"/>
                                      </p:to>
                                    </p:set>
                                    <p:animEffect transition="in" filter="fade">
                                      <p:cBhvr>
                                        <p:cTn id="7" dur="500"/>
                                        <p:tgtEl>
                                          <p:spTgt spid="65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643"/>
                                        </p:tgtEl>
                                        <p:attrNameLst>
                                          <p:attrName>style.visibility</p:attrName>
                                        </p:attrNameLst>
                                      </p:cBhvr>
                                      <p:to>
                                        <p:strVal val="visible"/>
                                      </p:to>
                                    </p:set>
                                    <p:animEffect transition="in" filter="fade">
                                      <p:cBhvr>
                                        <p:cTn id="12" dur="500"/>
                                        <p:tgtEl>
                                          <p:spTgt spid="656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644"/>
                                        </p:tgtEl>
                                        <p:attrNameLst>
                                          <p:attrName>style.visibility</p:attrName>
                                        </p:attrNameLst>
                                      </p:cBhvr>
                                      <p:to>
                                        <p:strVal val="visible"/>
                                      </p:to>
                                    </p:set>
                                    <p:animEffect transition="in" filter="fade">
                                      <p:cBhvr>
                                        <p:cTn id="17" dur="500"/>
                                        <p:tgtEl>
                                          <p:spTgt spid="656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645"/>
                                        </p:tgtEl>
                                        <p:attrNameLst>
                                          <p:attrName>style.visibility</p:attrName>
                                        </p:attrNameLst>
                                      </p:cBhvr>
                                      <p:to>
                                        <p:strVal val="visible"/>
                                      </p:to>
                                    </p:set>
                                    <p:animEffect transition="in" filter="fade">
                                      <p:cBhvr>
                                        <p:cTn id="22" dur="500"/>
                                        <p:tgtEl>
                                          <p:spTgt spid="656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5685"/>
                                        </p:tgtEl>
                                        <p:attrNameLst>
                                          <p:attrName>style.visibility</p:attrName>
                                        </p:attrNameLst>
                                      </p:cBhvr>
                                      <p:to>
                                        <p:strVal val="visible"/>
                                      </p:to>
                                    </p:set>
                                    <p:animEffect transition="in" filter="fade">
                                      <p:cBhvr>
                                        <p:cTn id="27" dur="500"/>
                                        <p:tgtEl>
                                          <p:spTgt spid="656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5646"/>
                                        </p:tgtEl>
                                        <p:attrNameLst>
                                          <p:attrName>style.visibility</p:attrName>
                                        </p:attrNameLst>
                                      </p:cBhvr>
                                      <p:to>
                                        <p:strVal val="visible"/>
                                      </p:to>
                                    </p:set>
                                    <p:animEffect transition="in" filter="fade">
                                      <p:cBhvr>
                                        <p:cTn id="32" dur="500"/>
                                        <p:tgtEl>
                                          <p:spTgt spid="65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42" grpId="0"/>
      <p:bldP spid="65643" grpId="0"/>
      <p:bldP spid="65644" grpId="0"/>
      <p:bldP spid="65645" grpId="0"/>
      <p:bldP spid="65646" grpId="0"/>
      <p:bldP spid="6568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525000" cy="1143000"/>
          </a:xfrm>
        </p:spPr>
        <p:txBody>
          <a:bodyPr>
            <a:normAutofit/>
          </a:bodyPr>
          <a:lstStyle/>
          <a:p>
            <a:pPr algn="l"/>
            <a:r>
              <a:rPr lang="en-US" sz="3200" b="1" dirty="0" err="1">
                <a:solidFill>
                  <a:srgbClr val="FF0000"/>
                </a:solidFill>
                <a:latin typeface="Times New Roman" pitchFamily="18" charset="0"/>
                <a:cs typeface="Times New Roman" pitchFamily="18" charset="0"/>
              </a:rPr>
              <a:t>Bảng</a:t>
            </a:r>
            <a:r>
              <a:rPr lang="en-US" sz="3200" b="1" dirty="0">
                <a:solidFill>
                  <a:srgbClr val="FF0000"/>
                </a:solidFill>
                <a:latin typeface="Times New Roman" pitchFamily="18" charset="0"/>
                <a:cs typeface="Times New Roman" pitchFamily="18" charset="0"/>
              </a:rPr>
              <a:t> 51.1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thành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hệ</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sát</a:t>
            </a:r>
            <a:endParaRPr lang="en-US" sz="3200" b="1" dirty="0">
              <a:solidFill>
                <a:srgbClr val="FF0000"/>
              </a:solidFill>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74949247"/>
              </p:ext>
            </p:extLst>
          </p:nvPr>
        </p:nvGraphicFramePr>
        <p:xfrm>
          <a:off x="1676400" y="710646"/>
          <a:ext cx="8915400" cy="5730240"/>
        </p:xfrm>
        <a:graphic>
          <a:graphicData uri="http://schemas.openxmlformats.org/drawingml/2006/table">
            <a:tbl>
              <a:tblPr/>
              <a:tblGrid>
                <a:gridCol w="3221531">
                  <a:extLst>
                    <a:ext uri="{9D8B030D-6E8A-4147-A177-3AD203B41FA5}">
                      <a16:colId xmlns:a16="http://schemas.microsoft.com/office/drawing/2014/main" xmlns="" val="20000"/>
                    </a:ext>
                  </a:extLst>
                </a:gridCol>
                <a:gridCol w="5693869">
                  <a:extLst>
                    <a:ext uri="{9D8B030D-6E8A-4147-A177-3AD203B41FA5}">
                      <a16:colId xmlns:a16="http://schemas.microsoft.com/office/drawing/2014/main" xmlns="" val="20001"/>
                    </a:ext>
                  </a:extLst>
                </a:gridCol>
              </a:tblGrid>
              <a:tr h="4652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Các</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nhân</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tố</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vô</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sinh</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các</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nhân</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tố</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hữu</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sinh</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106771">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Những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nhân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tố</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tự</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nhiên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Đất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ánh</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sáng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ẩm</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nhiệt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gió</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Những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nhân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tố</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do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hoạt</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động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con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người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Trồng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rừng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chăm</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sóc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rừng</a:t>
                      </a:r>
                      <a:r>
                        <a:rPr kumimoji="0" lang="en-US" sz="2400" b="1" i="0" u="none" strike="noStrike" cap="none" normalizeH="0" baseline="0" dirty="0">
                          <a:ln>
                            <a:noFill/>
                          </a:ln>
                          <a:solidFill>
                            <a:schemeClr val="tx1"/>
                          </a:solidFill>
                          <a:effectLst/>
                          <a:latin typeface="VNI-Times" pitchFamily="2"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Đắp</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hồ</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xây</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đập</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tạo</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mương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sâu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hồ</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mương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Trong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tự</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nhiên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sản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xuất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như</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gỗ</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cỏ</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tiêu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thụ</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như</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cấp</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1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châu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chấu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sâu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ăn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lá</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bò</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chuột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tắc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kè</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phân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giải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VSV,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nấm</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địa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Do con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người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Trồng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trọt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như</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lúa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ngô</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chè</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chuối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mít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ổi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Chăn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nuôi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như</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vịt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gà</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dê</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bò</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lợn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5638800"/>
            <a:ext cx="80010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descr="Copy of Picture7"/>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
        <p:nvSpPr>
          <p:cNvPr id="2" name="Title 1"/>
          <p:cNvSpPr>
            <a:spLocks noGrp="1"/>
          </p:cNvSpPr>
          <p:nvPr>
            <p:ph type="title"/>
          </p:nvPr>
        </p:nvSpPr>
        <p:spPr>
          <a:xfrm>
            <a:off x="2209800" y="2667000"/>
            <a:ext cx="1905000" cy="533400"/>
          </a:xfrm>
        </p:spPr>
        <p:txBody>
          <a:bodyPr>
            <a:normAutofit/>
          </a:bodyPr>
          <a:lstStyle/>
          <a:p>
            <a:r>
              <a:rPr lang="en-US" sz="2400" dirty="0" err="1">
                <a:latin typeface="Times New Roman" pitchFamily="18" charset="0"/>
                <a:cs typeface="Times New Roman" pitchFamily="18" charset="0"/>
              </a:rPr>
              <a:t>Ruộng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lúa</a:t>
            </a:r>
            <a:endParaRPr lang="en-US" sz="2400" dirty="0">
              <a:latin typeface="Times New Roman" pitchFamily="18" charset="0"/>
              <a:cs typeface="Times New Roman" pitchFamily="18" charset="0"/>
            </a:endParaRPr>
          </a:p>
        </p:txBody>
      </p:sp>
      <p:pic>
        <p:nvPicPr>
          <p:cNvPr id="1026" name="Picture 2" descr="E:\sinh hoc 9\New Folder\images (1).jpg"/>
          <p:cNvPicPr>
            <a:picLocks noChangeAspect="1" noChangeArrowheads="1"/>
          </p:cNvPicPr>
          <p:nvPr/>
        </p:nvPicPr>
        <p:blipFill>
          <a:blip r:embed="rId3" cstate="print"/>
          <a:srcRect/>
          <a:stretch>
            <a:fillRect/>
          </a:stretch>
        </p:blipFill>
        <p:spPr bwMode="auto">
          <a:xfrm>
            <a:off x="4572000" y="3352800"/>
            <a:ext cx="3048000" cy="2286000"/>
          </a:xfrm>
          <a:prstGeom prst="rect">
            <a:avLst/>
          </a:prstGeom>
          <a:noFill/>
        </p:spPr>
      </p:pic>
      <p:pic>
        <p:nvPicPr>
          <p:cNvPr id="1027" name="Picture 3" descr="E:\sinh hoc 9\New Folder\images.jpg"/>
          <p:cNvPicPr>
            <a:picLocks noChangeAspect="1" noChangeArrowheads="1"/>
          </p:cNvPicPr>
          <p:nvPr/>
        </p:nvPicPr>
        <p:blipFill>
          <a:blip r:embed="rId4" cstate="print"/>
          <a:srcRect/>
          <a:stretch>
            <a:fillRect/>
          </a:stretch>
        </p:blipFill>
        <p:spPr bwMode="auto">
          <a:xfrm>
            <a:off x="4724400" y="533400"/>
            <a:ext cx="2971800" cy="2057400"/>
          </a:xfrm>
          <a:prstGeom prst="rect">
            <a:avLst/>
          </a:prstGeom>
          <a:noFill/>
        </p:spPr>
      </p:pic>
      <p:pic>
        <p:nvPicPr>
          <p:cNvPr id="1029" name="Picture 5" descr="E:\sinh hoc 9\New Folder\IMG0634A.jpg"/>
          <p:cNvPicPr>
            <a:picLocks noChangeAspect="1" noChangeArrowheads="1"/>
          </p:cNvPicPr>
          <p:nvPr/>
        </p:nvPicPr>
        <p:blipFill>
          <a:blip r:embed="rId5" cstate="print"/>
          <a:srcRect/>
          <a:stretch>
            <a:fillRect/>
          </a:stretch>
        </p:blipFill>
        <p:spPr bwMode="auto">
          <a:xfrm>
            <a:off x="1553110" y="3352800"/>
            <a:ext cx="2895600" cy="2286000"/>
          </a:xfrm>
          <a:prstGeom prst="rect">
            <a:avLst/>
          </a:prstGeom>
          <a:noFill/>
        </p:spPr>
      </p:pic>
      <p:pic>
        <p:nvPicPr>
          <p:cNvPr id="1030" name="Picture 6" descr="E:\sinh hoc 9\New Folder\IMG0632A.jpg"/>
          <p:cNvPicPr>
            <a:picLocks noChangeAspect="1" noChangeArrowheads="1"/>
          </p:cNvPicPr>
          <p:nvPr/>
        </p:nvPicPr>
        <p:blipFill>
          <a:blip r:embed="rId6" cstate="print"/>
          <a:srcRect/>
          <a:stretch>
            <a:fillRect/>
          </a:stretch>
        </p:blipFill>
        <p:spPr bwMode="auto">
          <a:xfrm>
            <a:off x="1524000" y="533400"/>
            <a:ext cx="3048000" cy="2057400"/>
          </a:xfrm>
          <a:prstGeom prst="rect">
            <a:avLst/>
          </a:prstGeom>
          <a:noFill/>
        </p:spPr>
      </p:pic>
      <p:pic>
        <p:nvPicPr>
          <p:cNvPr id="1031" name="Picture 7" descr="E:\sinh hoc 9\tải xuống.jpg"/>
          <p:cNvPicPr>
            <a:picLocks noChangeAspect="1" noChangeArrowheads="1"/>
          </p:cNvPicPr>
          <p:nvPr/>
        </p:nvPicPr>
        <p:blipFill>
          <a:blip r:embed="rId7" cstate="print"/>
          <a:srcRect/>
          <a:stretch>
            <a:fillRect/>
          </a:stretch>
        </p:blipFill>
        <p:spPr bwMode="auto">
          <a:xfrm>
            <a:off x="7696200" y="3352800"/>
            <a:ext cx="2971800" cy="2209800"/>
          </a:xfrm>
          <a:prstGeom prst="rect">
            <a:avLst/>
          </a:prstGeom>
          <a:noFill/>
        </p:spPr>
      </p:pic>
      <p:sp>
        <p:nvSpPr>
          <p:cNvPr id="11" name="Title 1"/>
          <p:cNvSpPr txBox="1">
            <a:spLocks/>
          </p:cNvSpPr>
          <p:nvPr/>
        </p:nvSpPr>
        <p:spPr>
          <a:xfrm>
            <a:off x="8077200" y="5638800"/>
            <a:ext cx="1905000" cy="533400"/>
          </a:xfrm>
          <a:prstGeom prst="rect">
            <a:avLst/>
          </a:prstGeom>
        </p:spPr>
        <p:txBody>
          <a:bodyPr vert="horz" lIns="91440" tIns="45720" rIns="91440" bIns="45720" rtlCol="0" anchor="ctr">
            <a:normAutofit/>
          </a:bodyPr>
          <a:lstStyle/>
          <a:p>
            <a:pPr algn="ctr">
              <a:spcBef>
                <a:spcPct val="0"/>
              </a:spcBef>
              <a:defRPr/>
            </a:pPr>
            <a:r>
              <a:rPr lang="en-US" sz="2400" dirty="0">
                <a:latin typeface="Times New Roman" pitchFamily="18" charset="0"/>
                <a:ea typeface="+mj-ea"/>
                <a:cs typeface="Times New Roman" pitchFamily="18" charset="0"/>
              </a:rPr>
              <a:t>Con </a:t>
            </a:r>
            <a:r>
              <a:rPr lang="en-US" sz="2400" dirty="0" err="1">
                <a:latin typeface="Times New Roman" pitchFamily="18" charset="0"/>
                <a:ea typeface="+mj-ea"/>
                <a:cs typeface="Times New Roman" pitchFamily="18" charset="0"/>
              </a:rPr>
              <a:t>mương</a:t>
            </a:r>
            <a:endParaRPr lang="en-US" sz="2400" dirty="0">
              <a:latin typeface="Times New Roman" pitchFamily="18" charset="0"/>
              <a:ea typeface="+mj-ea"/>
              <a:cs typeface="Times New Roman" pitchFamily="18" charset="0"/>
            </a:endParaRPr>
          </a:p>
        </p:txBody>
      </p:sp>
      <p:sp>
        <p:nvSpPr>
          <p:cNvPr id="12" name="Title 1"/>
          <p:cNvSpPr txBox="1">
            <a:spLocks/>
          </p:cNvSpPr>
          <p:nvPr/>
        </p:nvSpPr>
        <p:spPr>
          <a:xfrm>
            <a:off x="5029200" y="5715000"/>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Đàn</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vịt</a:t>
            </a:r>
            <a:endParaRPr lang="en-US" sz="2400" dirty="0">
              <a:latin typeface="Times New Roman" pitchFamily="18" charset="0"/>
              <a:ea typeface="+mj-ea"/>
              <a:cs typeface="Times New Roman" pitchFamily="18" charset="0"/>
            </a:endParaRPr>
          </a:p>
        </p:txBody>
      </p:sp>
      <p:sp>
        <p:nvSpPr>
          <p:cNvPr id="13" name="Title 1"/>
          <p:cNvSpPr txBox="1">
            <a:spLocks/>
          </p:cNvSpPr>
          <p:nvPr/>
        </p:nvSpPr>
        <p:spPr>
          <a:xfrm>
            <a:off x="1981200" y="5715000"/>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Cây</a:t>
            </a:r>
            <a:r>
              <a:rPr lang="en-US" sz="2400" dirty="0">
                <a:latin typeface="Times New Roman" pitchFamily="18" charset="0"/>
                <a:ea typeface="+mj-ea"/>
                <a:cs typeface="Times New Roman" pitchFamily="18" charset="0"/>
              </a:rPr>
              <a:t> sung</a:t>
            </a:r>
          </a:p>
        </p:txBody>
      </p:sp>
      <p:sp>
        <p:nvSpPr>
          <p:cNvPr id="14" name="Title 1"/>
          <p:cNvSpPr txBox="1">
            <a:spLocks/>
          </p:cNvSpPr>
          <p:nvPr/>
        </p:nvSpPr>
        <p:spPr>
          <a:xfrm>
            <a:off x="5257800" y="2743200"/>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Châu</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chấu</a:t>
            </a:r>
            <a:endParaRPr lang="en-US" sz="2400" dirty="0">
              <a:latin typeface="Times New Roman" pitchFamily="18" charset="0"/>
              <a:ea typeface="+mj-ea"/>
              <a:cs typeface="Times New Roman" pitchFamily="18" charset="0"/>
            </a:endParaRPr>
          </a:p>
        </p:txBody>
      </p:sp>
      <p:sp>
        <p:nvSpPr>
          <p:cNvPr id="15" name="Title 1"/>
          <p:cNvSpPr txBox="1">
            <a:spLocks/>
          </p:cNvSpPr>
          <p:nvPr/>
        </p:nvSpPr>
        <p:spPr>
          <a:xfrm>
            <a:off x="8382000" y="2667000"/>
            <a:ext cx="1905000" cy="533400"/>
          </a:xfrm>
          <a:prstGeom prst="rect">
            <a:avLst/>
          </a:prstGeom>
        </p:spPr>
        <p:txBody>
          <a:bodyPr vert="horz" lIns="91440" tIns="45720" rIns="91440" bIns="45720" rtlCol="0" anchor="ctr">
            <a:normAutofit/>
          </a:bodyPr>
          <a:lstStyle/>
          <a:p>
            <a:pPr algn="ctr">
              <a:spcBef>
                <a:spcPct val="0"/>
              </a:spcBef>
              <a:defRPr/>
            </a:pPr>
            <a:r>
              <a:rPr lang="en-US" sz="2400" dirty="0">
                <a:latin typeface="Times New Roman" pitchFamily="18" charset="0"/>
                <a:ea typeface="+mj-ea"/>
                <a:cs typeface="Times New Roman" pitchFamily="18" charset="0"/>
              </a:rPr>
              <a:t>Con </a:t>
            </a:r>
            <a:r>
              <a:rPr lang="en-US" sz="2400" dirty="0" err="1">
                <a:latin typeface="Times New Roman" pitchFamily="18" charset="0"/>
                <a:ea typeface="+mj-ea"/>
                <a:cs typeface="Times New Roman" pitchFamily="18" charset="0"/>
              </a:rPr>
              <a:t>bò</a:t>
            </a:r>
            <a:endParaRPr lang="en-US" sz="2400" dirty="0">
              <a:latin typeface="Times New Roman" pitchFamily="18" charset="0"/>
              <a:ea typeface="+mj-ea"/>
              <a:cs typeface="Times New Roman" pitchFamily="18" charset="0"/>
            </a:endParaRPr>
          </a:p>
        </p:txBody>
      </p:sp>
      <p:pic>
        <p:nvPicPr>
          <p:cNvPr id="16" name="Picture 15" descr="IMG0644A.jpg"/>
          <p:cNvPicPr>
            <a:picLocks noChangeAspect="1"/>
          </p:cNvPicPr>
          <p:nvPr/>
        </p:nvPicPr>
        <p:blipFill>
          <a:blip r:embed="rId8" cstate="print"/>
          <a:stretch>
            <a:fillRect/>
          </a:stretch>
        </p:blipFill>
        <p:spPr>
          <a:xfrm>
            <a:off x="7772400" y="533400"/>
            <a:ext cx="2667000" cy="2095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4)">
                                      <p:cBhvr>
                                        <p:cTn id="7" dur="2000"/>
                                        <p:tgtEl>
                                          <p:spTgt spid="1030"/>
                                        </p:tgtEl>
                                      </p:cBhvr>
                                    </p:animEffect>
                                  </p:childTnLst>
                                </p:cTn>
                              </p:par>
                              <p:par>
                                <p:cTn id="8" presetID="21" presetClass="entr" presetSubtype="4"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heel(4)">
                                      <p:cBhvr>
                                        <p:cTn id="10" dur="2000"/>
                                        <p:tgtEl>
                                          <p:spTgt spid="1027"/>
                                        </p:tgtEl>
                                      </p:cBhvr>
                                    </p:animEffect>
                                  </p:childTnLst>
                                </p:cTn>
                              </p:par>
                              <p:par>
                                <p:cTn id="11" presetID="21"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4)">
                                      <p:cBhvr>
                                        <p:cTn id="13" dur="2000"/>
                                        <p:tgtEl>
                                          <p:spTgt spid="16"/>
                                        </p:tgtEl>
                                      </p:cBhvr>
                                    </p:animEffect>
                                  </p:childTnLst>
                                </p:cTn>
                              </p:par>
                              <p:par>
                                <p:cTn id="14" presetID="21" presetClass="entr" presetSubtype="4"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wheel(4)">
                                      <p:cBhvr>
                                        <p:cTn id="16" dur="2000"/>
                                        <p:tgtEl>
                                          <p:spTgt spid="1029"/>
                                        </p:tgtEl>
                                      </p:cBhvr>
                                    </p:animEffect>
                                  </p:childTnLst>
                                </p:cTn>
                              </p:par>
                              <p:par>
                                <p:cTn id="17" presetID="21" presetClass="entr" presetSubtype="4"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heel(4)">
                                      <p:cBhvr>
                                        <p:cTn id="19" dur="2000"/>
                                        <p:tgtEl>
                                          <p:spTgt spid="1026"/>
                                        </p:tgtEl>
                                      </p:cBhvr>
                                    </p:animEffect>
                                  </p:childTnLst>
                                </p:cTn>
                              </p:par>
                              <p:par>
                                <p:cTn id="20" presetID="21" presetClass="entr" presetSubtype="4" fill="hold" nodeType="with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wheel(4)">
                                      <p:cBhvr>
                                        <p:cTn id="22" dur="2000"/>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500"/>
                                        <p:tgtEl>
                                          <p:spTgt spid="1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in)">
                                      <p:cBhvr>
                                        <p:cTn id="33" dur="500"/>
                                        <p:tgtEl>
                                          <p:spTgt spid="15"/>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ox(in)">
                                      <p:cBhvr>
                                        <p:cTn id="36" dur="500"/>
                                        <p:tgtEl>
                                          <p:spTgt spid="13"/>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ox(in)">
                                      <p:cBhvr>
                                        <p:cTn id="39" dur="500"/>
                                        <p:tgtEl>
                                          <p:spTgt spid="12"/>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55605775"/>
              </p:ext>
            </p:extLst>
          </p:nvPr>
        </p:nvGraphicFramePr>
        <p:xfrm>
          <a:off x="1905000" y="1143000"/>
          <a:ext cx="8382000" cy="4038600"/>
        </p:xfrm>
        <a:graphic>
          <a:graphicData uri="http://schemas.openxmlformats.org/drawingml/2006/table">
            <a:tbl>
              <a:tblPr/>
              <a:tblGrid>
                <a:gridCol w="2095500">
                  <a:extLst>
                    <a:ext uri="{9D8B030D-6E8A-4147-A177-3AD203B41FA5}">
                      <a16:colId xmlns:a16="http://schemas.microsoft.com/office/drawing/2014/main" xmlns="" val="20000"/>
                    </a:ext>
                  </a:extLst>
                </a:gridCol>
                <a:gridCol w="2095500">
                  <a:extLst>
                    <a:ext uri="{9D8B030D-6E8A-4147-A177-3AD203B41FA5}">
                      <a16:colId xmlns:a16="http://schemas.microsoft.com/office/drawing/2014/main" xmlns="" val="20001"/>
                    </a:ext>
                  </a:extLst>
                </a:gridCol>
                <a:gridCol w="2095500">
                  <a:extLst>
                    <a:ext uri="{9D8B030D-6E8A-4147-A177-3AD203B41FA5}">
                      <a16:colId xmlns:a16="http://schemas.microsoft.com/office/drawing/2014/main" xmlns="" val="20002"/>
                    </a:ext>
                  </a:extLst>
                </a:gridCol>
                <a:gridCol w="2095500">
                  <a:extLst>
                    <a:ext uri="{9D8B030D-6E8A-4147-A177-3AD203B41FA5}">
                      <a16:colId xmlns:a16="http://schemas.microsoft.com/office/drawing/2014/main" xmlns="" val="20003"/>
                    </a:ext>
                  </a:extLst>
                </a:gridCol>
              </a:tblGrid>
              <a:tr h="14957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cá</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thể</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nhất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cá</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thể</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ít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cá</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thể</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rất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ít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cá</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thể</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5428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lúa</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cỏ</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dại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bắp</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bèo</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Rau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muống</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Rong</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đuôi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chồn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2" name="Title 1"/>
          <p:cNvSpPr>
            <a:spLocks noGrp="1"/>
          </p:cNvSpPr>
          <p:nvPr>
            <p:ph type="title"/>
          </p:nvPr>
        </p:nvSpPr>
        <p:spPr>
          <a:xfrm>
            <a:off x="1447800" y="0"/>
            <a:ext cx="9144000" cy="1143000"/>
          </a:xfrm>
        </p:spPr>
        <p:txBody>
          <a:bodyPr>
            <a:normAutofit/>
          </a:bodyPr>
          <a:lstStyle/>
          <a:p>
            <a:r>
              <a:rPr lang="en-US" sz="3200" dirty="0" err="1">
                <a:solidFill>
                  <a:srgbClr val="FF0000"/>
                </a:solidFill>
                <a:latin typeface="Times New Roman" pitchFamily="18" charset="0"/>
                <a:cs typeface="Times New Roman" pitchFamily="18" charset="0"/>
              </a:rPr>
              <a:t>Bảng</a:t>
            </a:r>
            <a:r>
              <a:rPr lang="en-US" sz="3200" dirty="0">
                <a:solidFill>
                  <a:srgbClr val="FF0000"/>
                </a:solidFill>
                <a:latin typeface="Times New Roman" pitchFamily="18" charset="0"/>
                <a:cs typeface="Times New Roman" pitchFamily="18" charset="0"/>
              </a:rPr>
              <a:t> 51.2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hành</a:t>
            </a:r>
            <a:endParaRPr lang="en-US" sz="3200"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876800"/>
            <a:ext cx="2362200"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36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1" descr="Copy of Picture7"/>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pic>
        <p:nvPicPr>
          <p:cNvPr id="16" name="Content Placeholder 15" descr="images.jpg"/>
          <p:cNvPicPr>
            <a:picLocks noGrp="1" noChangeAspect="1"/>
          </p:cNvPicPr>
          <p:nvPr>
            <p:ph idx="1"/>
          </p:nvPr>
        </p:nvPicPr>
        <p:blipFill>
          <a:blip r:embed="rId3" cstate="print"/>
          <a:stretch>
            <a:fillRect/>
          </a:stretch>
        </p:blipFill>
        <p:spPr>
          <a:xfrm>
            <a:off x="1631022" y="3508625"/>
            <a:ext cx="4040312" cy="2793715"/>
          </a:xfrm>
        </p:spPr>
      </p:pic>
      <p:pic>
        <p:nvPicPr>
          <p:cNvPr id="2051" name="Picture 3" descr="E:\sinh hoc 9\images.jpg"/>
          <p:cNvPicPr>
            <a:picLocks noChangeAspect="1" noChangeArrowheads="1"/>
          </p:cNvPicPr>
          <p:nvPr/>
        </p:nvPicPr>
        <p:blipFill>
          <a:blip r:embed="rId4" cstate="print"/>
          <a:srcRect/>
          <a:stretch>
            <a:fillRect/>
          </a:stretch>
        </p:blipFill>
        <p:spPr bwMode="auto">
          <a:xfrm>
            <a:off x="1753883" y="179370"/>
            <a:ext cx="4000500" cy="2438400"/>
          </a:xfrm>
          <a:prstGeom prst="rect">
            <a:avLst/>
          </a:prstGeom>
          <a:noFill/>
        </p:spPr>
      </p:pic>
      <p:sp>
        <p:nvSpPr>
          <p:cNvPr id="13" name="Title 1"/>
          <p:cNvSpPr txBox="1">
            <a:spLocks/>
          </p:cNvSpPr>
          <p:nvPr/>
        </p:nvSpPr>
        <p:spPr>
          <a:xfrm>
            <a:off x="2298629" y="6290566"/>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Cây</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bèo</a:t>
            </a:r>
            <a:endParaRPr lang="en-US" sz="2400" dirty="0">
              <a:latin typeface="Times New Roman" pitchFamily="18" charset="0"/>
              <a:ea typeface="+mj-ea"/>
              <a:cs typeface="Times New Roman" pitchFamily="18" charset="0"/>
            </a:endParaRPr>
          </a:p>
        </p:txBody>
      </p:sp>
      <p:sp>
        <p:nvSpPr>
          <p:cNvPr id="14" name="Title 1"/>
          <p:cNvSpPr txBox="1">
            <a:spLocks/>
          </p:cNvSpPr>
          <p:nvPr/>
        </p:nvSpPr>
        <p:spPr>
          <a:xfrm>
            <a:off x="7315200" y="2617770"/>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Cây</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cỏ</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dại</a:t>
            </a:r>
            <a:endParaRPr lang="en-US" sz="2400" dirty="0">
              <a:latin typeface="Times New Roman" pitchFamily="18" charset="0"/>
              <a:ea typeface="+mj-ea"/>
              <a:cs typeface="Times New Roman" pitchFamily="18" charset="0"/>
            </a:endParaRPr>
          </a:p>
        </p:txBody>
      </p:sp>
      <p:sp>
        <p:nvSpPr>
          <p:cNvPr id="15" name="Title 1"/>
          <p:cNvSpPr txBox="1">
            <a:spLocks/>
          </p:cNvSpPr>
          <p:nvPr/>
        </p:nvSpPr>
        <p:spPr>
          <a:xfrm>
            <a:off x="7794233" y="6324600"/>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Cây</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lúa</a:t>
            </a:r>
            <a:endParaRPr lang="en-US" sz="2400" dirty="0">
              <a:latin typeface="Times New Roman" pitchFamily="18" charset="0"/>
              <a:ea typeface="+mj-ea"/>
              <a:cs typeface="Times New Roman" pitchFamily="18" charset="0"/>
            </a:endParaRPr>
          </a:p>
        </p:txBody>
      </p:sp>
      <p:pic>
        <p:nvPicPr>
          <p:cNvPr id="21" name="Picture 20" descr="IMG0662A.jpg"/>
          <p:cNvPicPr>
            <a:picLocks noChangeAspect="1"/>
          </p:cNvPicPr>
          <p:nvPr/>
        </p:nvPicPr>
        <p:blipFill>
          <a:blip r:embed="rId5" cstate="print"/>
          <a:stretch>
            <a:fillRect/>
          </a:stretch>
        </p:blipFill>
        <p:spPr>
          <a:xfrm>
            <a:off x="6210941" y="139558"/>
            <a:ext cx="4000500" cy="2438400"/>
          </a:xfrm>
          <a:prstGeom prst="rect">
            <a:avLst/>
          </a:prstGeom>
        </p:spPr>
      </p:pic>
      <p:pic>
        <p:nvPicPr>
          <p:cNvPr id="22" name="Picture 21" descr="IMG0636A.jpg">
            <a:extLst>
              <a:ext uri="{FF2B5EF4-FFF2-40B4-BE49-F238E27FC236}">
                <a16:creationId xmlns:a16="http://schemas.microsoft.com/office/drawing/2014/main" xmlns="" id="{D1E8A875-436D-4ED5-BAFE-2F358025A2DC}"/>
              </a:ext>
            </a:extLst>
          </p:cNvPr>
          <p:cNvPicPr>
            <a:picLocks noChangeAspect="1"/>
          </p:cNvPicPr>
          <p:nvPr/>
        </p:nvPicPr>
        <p:blipFill>
          <a:blip r:embed="rId6" cstate="print"/>
          <a:stretch>
            <a:fillRect/>
          </a:stretch>
        </p:blipFill>
        <p:spPr>
          <a:xfrm>
            <a:off x="6210940" y="3495783"/>
            <a:ext cx="4000501" cy="27937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2000"/>
                                        <p:tgtEl>
                                          <p:spTgt spid="21"/>
                                        </p:tgtEl>
                                      </p:cBhvr>
                                    </p:animEffect>
                                  </p:childTnLst>
                                </p:cTn>
                              </p:par>
                              <p:par>
                                <p:cTn id="8" presetID="21" presetClass="entr" presetSubtype="4"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heel(4)">
                                      <p:cBhvr>
                                        <p:cTn id="10" dur="2000"/>
                                        <p:tgtEl>
                                          <p:spTgt spid="2051"/>
                                        </p:tgtEl>
                                      </p:cBhvr>
                                    </p:animEffect>
                                  </p:childTnLst>
                                </p:cTn>
                              </p:par>
                              <p:par>
                                <p:cTn id="11" presetID="21"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4)">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ox(in)">
                                      <p:cBhvr>
                                        <p:cTn id="18" dur="500"/>
                                        <p:tgtEl>
                                          <p:spTgt spid="1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ox(in)">
                                      <p:cBhvr>
                                        <p:cTn id="24" dur="500"/>
                                        <p:tgtEl>
                                          <p:spTgt spid="13"/>
                                        </p:tgtEl>
                                      </p:cBhvr>
                                    </p:animEffect>
                                  </p:childTnLst>
                                </p:cTn>
                              </p:par>
                              <p:par>
                                <p:cTn id="25" presetID="21"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4)">
                                      <p:cBhvr>
                                        <p:cTn id="2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19677290"/>
              </p:ext>
            </p:extLst>
          </p:nvPr>
        </p:nvGraphicFramePr>
        <p:xfrm>
          <a:off x="1994899" y="1524001"/>
          <a:ext cx="8382000" cy="3343139"/>
        </p:xfrm>
        <a:graphic>
          <a:graphicData uri="http://schemas.openxmlformats.org/drawingml/2006/table">
            <a:tbl>
              <a:tblPr/>
              <a:tblGrid>
                <a:gridCol w="2095500">
                  <a:extLst>
                    <a:ext uri="{9D8B030D-6E8A-4147-A177-3AD203B41FA5}">
                      <a16:colId xmlns:a16="http://schemas.microsoft.com/office/drawing/2014/main" xmlns="" val="20000"/>
                    </a:ext>
                  </a:extLst>
                </a:gridCol>
                <a:gridCol w="2095500">
                  <a:extLst>
                    <a:ext uri="{9D8B030D-6E8A-4147-A177-3AD203B41FA5}">
                      <a16:colId xmlns:a16="http://schemas.microsoft.com/office/drawing/2014/main" xmlns="" val="20001"/>
                    </a:ext>
                  </a:extLst>
                </a:gridCol>
                <a:gridCol w="2095500">
                  <a:extLst>
                    <a:ext uri="{9D8B030D-6E8A-4147-A177-3AD203B41FA5}">
                      <a16:colId xmlns:a16="http://schemas.microsoft.com/office/drawing/2014/main" xmlns="" val="20002"/>
                    </a:ext>
                  </a:extLst>
                </a:gridCol>
                <a:gridCol w="2095500">
                  <a:extLst>
                    <a:ext uri="{9D8B030D-6E8A-4147-A177-3AD203B41FA5}">
                      <a16:colId xmlns:a16="http://schemas.microsoft.com/office/drawing/2014/main" xmlns="" val="20003"/>
                    </a:ext>
                  </a:extLst>
                </a:gridCol>
              </a:tblGrid>
              <a:tr h="12824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cá</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thể</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nhất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cá</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thể</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ít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cá</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thể</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rất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ít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cá</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thể</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971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sâu</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bọ</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Vịt</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ốc</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cá</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Hến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ếch</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nhái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Cò</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chuột</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6" name="Title 1"/>
          <p:cNvSpPr txBox="1">
            <a:spLocks/>
          </p:cNvSpPr>
          <p:nvPr/>
        </p:nvSpPr>
        <p:spPr>
          <a:xfrm>
            <a:off x="1371600" y="326009"/>
            <a:ext cx="9144000" cy="1143000"/>
          </a:xfrm>
          <a:prstGeom prst="rect">
            <a:avLst/>
          </a:prstGeom>
        </p:spPr>
        <p:txBody>
          <a:bodyPr vert="horz" lIns="91440" tIns="45720" rIns="91440" bIns="45720" rtlCol="0" anchor="ctr">
            <a:normAutofit/>
          </a:bodyPr>
          <a:lstStyle/>
          <a:p>
            <a:pPr algn="ctr">
              <a:spcBef>
                <a:spcPct val="0"/>
              </a:spcBef>
              <a:defRPr/>
            </a:pPr>
            <a:r>
              <a:rPr lang="en-US" sz="3200" dirty="0" err="1">
                <a:solidFill>
                  <a:srgbClr val="FF0000"/>
                </a:solidFill>
                <a:latin typeface="Times New Roman" pitchFamily="18" charset="0"/>
                <a:ea typeface="+mj-ea"/>
                <a:cs typeface="Times New Roman" pitchFamily="18" charset="0"/>
              </a:rPr>
              <a:t>Bảng</a:t>
            </a:r>
            <a:r>
              <a:rPr lang="en-US" sz="3200" dirty="0">
                <a:solidFill>
                  <a:srgbClr val="FF0000"/>
                </a:solidFill>
                <a:latin typeface="Times New Roman" pitchFamily="18" charset="0"/>
                <a:ea typeface="+mj-ea"/>
                <a:cs typeface="Times New Roman" pitchFamily="18" charset="0"/>
              </a:rPr>
              <a:t> 51.3 </a:t>
            </a:r>
            <a:r>
              <a:rPr lang="en-US" sz="3200" dirty="0" err="1">
                <a:solidFill>
                  <a:srgbClr val="FF0000"/>
                </a:solidFill>
                <a:latin typeface="Times New Roman" pitchFamily="18" charset="0"/>
                <a:ea typeface="+mj-ea"/>
                <a:cs typeface="Times New Roman" pitchFamily="18" charset="0"/>
              </a:rPr>
              <a:t>thành</a:t>
            </a:r>
            <a:r>
              <a:rPr lang="en-US" sz="3200" dirty="0">
                <a:solidFill>
                  <a:srgbClr val="FF0000"/>
                </a:solidFill>
                <a:latin typeface="Times New Roman" pitchFamily="18" charset="0"/>
                <a:ea typeface="+mj-ea"/>
                <a:cs typeface="Times New Roman" pitchFamily="18" charset="0"/>
              </a:rPr>
              <a:t> </a:t>
            </a:r>
            <a:r>
              <a:rPr lang="en-US" sz="3200" dirty="0" err="1">
                <a:solidFill>
                  <a:srgbClr val="FF0000"/>
                </a:solidFill>
                <a:latin typeface="Times New Roman" pitchFamily="18" charset="0"/>
                <a:ea typeface="+mj-ea"/>
                <a:cs typeface="Times New Roman" pitchFamily="18" charset="0"/>
              </a:rPr>
              <a:t>phần</a:t>
            </a:r>
            <a:r>
              <a:rPr lang="en-US" sz="3200" dirty="0">
                <a:solidFill>
                  <a:srgbClr val="FF0000"/>
                </a:solidFill>
                <a:latin typeface="Times New Roman" pitchFamily="18" charset="0"/>
                <a:ea typeface="+mj-ea"/>
                <a:cs typeface="Times New Roman" pitchFamily="18" charset="0"/>
              </a:rPr>
              <a:t> </a:t>
            </a:r>
            <a:r>
              <a:rPr lang="en-US" sz="3200" dirty="0" err="1">
                <a:solidFill>
                  <a:srgbClr val="FF0000"/>
                </a:solidFill>
                <a:latin typeface="Times New Roman" pitchFamily="18" charset="0"/>
                <a:ea typeface="+mj-ea"/>
                <a:cs typeface="Times New Roman" pitchFamily="18" charset="0"/>
              </a:rPr>
              <a:t>động</a:t>
            </a:r>
            <a:r>
              <a:rPr lang="en-US" sz="3200" dirty="0">
                <a:solidFill>
                  <a:srgbClr val="FF0000"/>
                </a:solidFill>
                <a:latin typeface="Times New Roman" pitchFamily="18" charset="0"/>
                <a:ea typeface="+mj-ea"/>
                <a:cs typeface="Times New Roman" pitchFamily="18" charset="0"/>
              </a:rPr>
              <a:t> </a:t>
            </a:r>
            <a:r>
              <a:rPr lang="en-US" sz="3200" dirty="0" err="1">
                <a:solidFill>
                  <a:srgbClr val="FF0000"/>
                </a:solidFill>
                <a:latin typeface="Times New Roman" pitchFamily="18" charset="0"/>
                <a:ea typeface="+mj-ea"/>
                <a:cs typeface="Times New Roman" pitchFamily="18" charset="0"/>
              </a:rPr>
              <a:t>vật</a:t>
            </a:r>
            <a:r>
              <a:rPr lang="en-US" sz="3200" dirty="0">
                <a:solidFill>
                  <a:srgbClr val="FF0000"/>
                </a:solidFill>
                <a:latin typeface="Times New Roman" pitchFamily="18" charset="0"/>
                <a:ea typeface="+mj-ea"/>
                <a:cs typeface="Times New Roman" pitchFamily="18" charset="0"/>
              </a:rPr>
              <a:t> </a:t>
            </a:r>
            <a:r>
              <a:rPr lang="en-US" sz="3200" dirty="0" err="1">
                <a:solidFill>
                  <a:srgbClr val="FF0000"/>
                </a:solidFill>
                <a:latin typeface="Times New Roman" pitchFamily="18" charset="0"/>
                <a:ea typeface="+mj-ea"/>
                <a:cs typeface="Times New Roman" pitchFamily="18" charset="0"/>
              </a:rPr>
              <a:t>trong</a:t>
            </a:r>
            <a:r>
              <a:rPr lang="en-US" sz="3200" dirty="0">
                <a:solidFill>
                  <a:srgbClr val="FF0000"/>
                </a:solidFill>
                <a:latin typeface="Times New Roman" pitchFamily="18" charset="0"/>
                <a:ea typeface="+mj-ea"/>
                <a:cs typeface="Times New Roman" pitchFamily="18" charset="0"/>
              </a:rPr>
              <a:t> </a:t>
            </a:r>
            <a:r>
              <a:rPr lang="en-US" sz="3200" dirty="0" err="1">
                <a:solidFill>
                  <a:srgbClr val="FF0000"/>
                </a:solidFill>
                <a:latin typeface="Times New Roman" pitchFamily="18" charset="0"/>
                <a:ea typeface="+mj-ea"/>
                <a:cs typeface="Times New Roman" pitchFamily="18" charset="0"/>
              </a:rPr>
              <a:t>khu</a:t>
            </a:r>
            <a:r>
              <a:rPr lang="en-US" sz="3200" dirty="0">
                <a:solidFill>
                  <a:srgbClr val="FF0000"/>
                </a:solidFill>
                <a:latin typeface="Times New Roman" pitchFamily="18" charset="0"/>
                <a:ea typeface="+mj-ea"/>
                <a:cs typeface="Times New Roman" pitchFamily="18" charset="0"/>
              </a:rPr>
              <a:t> </a:t>
            </a:r>
            <a:r>
              <a:rPr lang="en-US" sz="3200" dirty="0" err="1">
                <a:solidFill>
                  <a:srgbClr val="FF0000"/>
                </a:solidFill>
                <a:latin typeface="Times New Roman" pitchFamily="18" charset="0"/>
                <a:ea typeface="+mj-ea"/>
                <a:cs typeface="Times New Roman" pitchFamily="18" charset="0"/>
              </a:rPr>
              <a:t>vực</a:t>
            </a:r>
            <a:r>
              <a:rPr lang="en-US" sz="3200" dirty="0">
                <a:solidFill>
                  <a:srgbClr val="FF0000"/>
                </a:solidFill>
                <a:latin typeface="Times New Roman" pitchFamily="18" charset="0"/>
                <a:ea typeface="+mj-ea"/>
                <a:cs typeface="Times New Roman" pitchFamily="18" charset="0"/>
              </a:rPr>
              <a:t> </a:t>
            </a:r>
            <a:r>
              <a:rPr lang="en-US" sz="3200" dirty="0" err="1">
                <a:solidFill>
                  <a:srgbClr val="FF0000"/>
                </a:solidFill>
                <a:latin typeface="Times New Roman" pitchFamily="18" charset="0"/>
                <a:ea typeface="+mj-ea"/>
                <a:cs typeface="Times New Roman" pitchFamily="18" charset="0"/>
              </a:rPr>
              <a:t>thực</a:t>
            </a:r>
            <a:r>
              <a:rPr lang="en-US" sz="3200" dirty="0">
                <a:solidFill>
                  <a:srgbClr val="FF0000"/>
                </a:solidFill>
                <a:latin typeface="Times New Roman" pitchFamily="18" charset="0"/>
                <a:ea typeface="+mj-ea"/>
                <a:cs typeface="Times New Roman" pitchFamily="18" charset="0"/>
              </a:rPr>
              <a:t> </a:t>
            </a:r>
            <a:r>
              <a:rPr lang="en-US" sz="3200" dirty="0" err="1">
                <a:solidFill>
                  <a:srgbClr val="FF0000"/>
                </a:solidFill>
                <a:latin typeface="Times New Roman" pitchFamily="18" charset="0"/>
                <a:ea typeface="+mj-ea"/>
                <a:cs typeface="Times New Roman" pitchFamily="18" charset="0"/>
              </a:rPr>
              <a:t>hành</a:t>
            </a:r>
            <a:endParaRPr lang="en-US" sz="3200" dirty="0">
              <a:solidFill>
                <a:srgbClr val="FF0000"/>
              </a:solidFill>
              <a:latin typeface="Times New Roman" pitchFamily="18" charset="0"/>
              <a:ea typeface="+mj-ea"/>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4938" y="5105400"/>
            <a:ext cx="1643063" cy="17526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571" y="5105400"/>
            <a:ext cx="1643063" cy="17053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1" descr="Copy of Picture7"/>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pic>
        <p:nvPicPr>
          <p:cNvPr id="5" name="Picture 4" descr="IMG0154A.jpg"/>
          <p:cNvPicPr>
            <a:picLocks noChangeAspect="1"/>
          </p:cNvPicPr>
          <p:nvPr/>
        </p:nvPicPr>
        <p:blipFill>
          <a:blip r:embed="rId3" cstate="print"/>
          <a:stretch>
            <a:fillRect/>
          </a:stretch>
        </p:blipFill>
        <p:spPr>
          <a:xfrm>
            <a:off x="1752600" y="228600"/>
            <a:ext cx="2628900" cy="2438400"/>
          </a:xfrm>
          <a:prstGeom prst="rect">
            <a:avLst/>
          </a:prstGeom>
        </p:spPr>
      </p:pic>
      <p:pic>
        <p:nvPicPr>
          <p:cNvPr id="6" name="Picture 5" descr="images (1).jpg"/>
          <p:cNvPicPr>
            <a:picLocks noChangeAspect="1"/>
          </p:cNvPicPr>
          <p:nvPr/>
        </p:nvPicPr>
        <p:blipFill>
          <a:blip r:embed="rId4" cstate="print"/>
          <a:stretch>
            <a:fillRect/>
          </a:stretch>
        </p:blipFill>
        <p:spPr>
          <a:xfrm>
            <a:off x="4648200" y="228600"/>
            <a:ext cx="3124200" cy="2362200"/>
          </a:xfrm>
          <a:prstGeom prst="rect">
            <a:avLst/>
          </a:prstGeom>
        </p:spPr>
      </p:pic>
      <p:pic>
        <p:nvPicPr>
          <p:cNvPr id="9" name="Picture 8" descr="IMG0653A.jpg"/>
          <p:cNvPicPr>
            <a:picLocks noChangeAspect="1"/>
          </p:cNvPicPr>
          <p:nvPr/>
        </p:nvPicPr>
        <p:blipFill>
          <a:blip r:embed="rId5" cstate="print"/>
          <a:stretch>
            <a:fillRect/>
          </a:stretch>
        </p:blipFill>
        <p:spPr>
          <a:xfrm>
            <a:off x="7924800" y="304800"/>
            <a:ext cx="2743200" cy="2438400"/>
          </a:xfrm>
          <a:prstGeom prst="rect">
            <a:avLst/>
          </a:prstGeom>
        </p:spPr>
      </p:pic>
      <p:pic>
        <p:nvPicPr>
          <p:cNvPr id="12" name="Picture 11" descr="images (2).jpg"/>
          <p:cNvPicPr>
            <a:picLocks noChangeAspect="1"/>
          </p:cNvPicPr>
          <p:nvPr/>
        </p:nvPicPr>
        <p:blipFill>
          <a:blip r:embed="rId6" cstate="print"/>
          <a:stretch>
            <a:fillRect/>
          </a:stretch>
        </p:blipFill>
        <p:spPr>
          <a:xfrm>
            <a:off x="4648200" y="3352800"/>
            <a:ext cx="2971800" cy="2286000"/>
          </a:xfrm>
          <a:prstGeom prst="rect">
            <a:avLst/>
          </a:prstGeom>
        </p:spPr>
      </p:pic>
      <p:pic>
        <p:nvPicPr>
          <p:cNvPr id="13" name="Picture 12" descr="images (1).jpg"/>
          <p:cNvPicPr>
            <a:picLocks noChangeAspect="1"/>
          </p:cNvPicPr>
          <p:nvPr/>
        </p:nvPicPr>
        <p:blipFill>
          <a:blip r:embed="rId7" cstate="print"/>
          <a:stretch>
            <a:fillRect/>
          </a:stretch>
        </p:blipFill>
        <p:spPr>
          <a:xfrm>
            <a:off x="1676400" y="3429000"/>
            <a:ext cx="2819400" cy="2286000"/>
          </a:xfrm>
          <a:prstGeom prst="rect">
            <a:avLst/>
          </a:prstGeom>
        </p:spPr>
      </p:pic>
      <p:pic>
        <p:nvPicPr>
          <p:cNvPr id="14" name="Picture 13" descr="images (3).jpg"/>
          <p:cNvPicPr>
            <a:picLocks noChangeAspect="1"/>
          </p:cNvPicPr>
          <p:nvPr/>
        </p:nvPicPr>
        <p:blipFill>
          <a:blip r:embed="rId8" cstate="print"/>
          <a:stretch>
            <a:fillRect/>
          </a:stretch>
        </p:blipFill>
        <p:spPr>
          <a:xfrm>
            <a:off x="7772400" y="3505200"/>
            <a:ext cx="2895600" cy="2209800"/>
          </a:xfrm>
          <a:prstGeom prst="rect">
            <a:avLst/>
          </a:prstGeom>
        </p:spPr>
      </p:pic>
      <p:sp>
        <p:nvSpPr>
          <p:cNvPr id="15" name="Title 1"/>
          <p:cNvSpPr txBox="1">
            <a:spLocks/>
          </p:cNvSpPr>
          <p:nvPr/>
        </p:nvSpPr>
        <p:spPr>
          <a:xfrm>
            <a:off x="2133600" y="2819400"/>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Hến</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sò</a:t>
            </a:r>
            <a:endParaRPr lang="en-US" sz="2400" dirty="0">
              <a:latin typeface="Times New Roman" pitchFamily="18" charset="0"/>
              <a:ea typeface="+mj-ea"/>
              <a:cs typeface="Times New Roman" pitchFamily="18" charset="0"/>
            </a:endParaRPr>
          </a:p>
        </p:txBody>
      </p:sp>
      <p:sp>
        <p:nvSpPr>
          <p:cNvPr id="16" name="Title 1"/>
          <p:cNvSpPr txBox="1">
            <a:spLocks/>
          </p:cNvSpPr>
          <p:nvPr/>
        </p:nvSpPr>
        <p:spPr>
          <a:xfrm>
            <a:off x="8382000" y="5791200"/>
            <a:ext cx="1905000" cy="457200"/>
          </a:xfrm>
          <a:prstGeom prst="rect">
            <a:avLst/>
          </a:prstGeom>
        </p:spPr>
        <p:txBody>
          <a:bodyPr vert="horz" lIns="91440" tIns="45720" rIns="91440" bIns="45720" rtlCol="0" anchor="ctr">
            <a:normAutofit/>
          </a:bodyPr>
          <a:lstStyle/>
          <a:p>
            <a:pPr algn="ctr">
              <a:spcBef>
                <a:spcPct val="0"/>
              </a:spcBef>
              <a:defRPr/>
            </a:pPr>
            <a:r>
              <a:rPr lang="en-US" sz="2400" dirty="0">
                <a:latin typeface="Times New Roman" pitchFamily="18" charset="0"/>
                <a:ea typeface="+mj-ea"/>
                <a:cs typeface="Times New Roman" pitchFamily="18" charset="0"/>
              </a:rPr>
              <a:t>Con </a:t>
            </a:r>
            <a:r>
              <a:rPr lang="en-US" sz="2400" dirty="0" err="1">
                <a:latin typeface="Times New Roman" pitchFamily="18" charset="0"/>
                <a:ea typeface="+mj-ea"/>
                <a:cs typeface="Times New Roman" pitchFamily="18" charset="0"/>
              </a:rPr>
              <a:t>sâu</a:t>
            </a:r>
            <a:endParaRPr lang="en-US" sz="2400" dirty="0">
              <a:latin typeface="Times New Roman" pitchFamily="18" charset="0"/>
              <a:ea typeface="+mj-ea"/>
              <a:cs typeface="Times New Roman" pitchFamily="18" charset="0"/>
            </a:endParaRPr>
          </a:p>
        </p:txBody>
      </p:sp>
      <p:sp>
        <p:nvSpPr>
          <p:cNvPr id="17" name="Title 1"/>
          <p:cNvSpPr txBox="1">
            <a:spLocks/>
          </p:cNvSpPr>
          <p:nvPr/>
        </p:nvSpPr>
        <p:spPr>
          <a:xfrm>
            <a:off x="5181600" y="5791200"/>
            <a:ext cx="1905000" cy="533400"/>
          </a:xfrm>
          <a:prstGeom prst="rect">
            <a:avLst/>
          </a:prstGeom>
        </p:spPr>
        <p:txBody>
          <a:bodyPr vert="horz" lIns="91440" tIns="45720" rIns="91440" bIns="45720" rtlCol="0" anchor="ctr">
            <a:normAutofit/>
          </a:bodyPr>
          <a:lstStyle/>
          <a:p>
            <a:pPr algn="ctr">
              <a:spcBef>
                <a:spcPct val="0"/>
              </a:spcBef>
              <a:defRPr/>
            </a:pPr>
            <a:r>
              <a:rPr lang="en-US" sz="2400" dirty="0">
                <a:latin typeface="Times New Roman" pitchFamily="18" charset="0"/>
                <a:ea typeface="+mj-ea"/>
                <a:cs typeface="Times New Roman" pitchFamily="18" charset="0"/>
              </a:rPr>
              <a:t>Con </a:t>
            </a:r>
            <a:r>
              <a:rPr lang="en-US" sz="2400" dirty="0" err="1">
                <a:latin typeface="Times New Roman" pitchFamily="18" charset="0"/>
                <a:ea typeface="+mj-ea"/>
                <a:cs typeface="Times New Roman" pitchFamily="18" charset="0"/>
              </a:rPr>
              <a:t>ếch</a:t>
            </a:r>
            <a:endParaRPr lang="en-US" sz="2400" dirty="0">
              <a:latin typeface="Times New Roman" pitchFamily="18" charset="0"/>
              <a:ea typeface="+mj-ea"/>
              <a:cs typeface="Times New Roman" pitchFamily="18" charset="0"/>
            </a:endParaRPr>
          </a:p>
        </p:txBody>
      </p:sp>
      <p:sp>
        <p:nvSpPr>
          <p:cNvPr id="18" name="Title 1"/>
          <p:cNvSpPr txBox="1">
            <a:spLocks/>
          </p:cNvSpPr>
          <p:nvPr/>
        </p:nvSpPr>
        <p:spPr>
          <a:xfrm>
            <a:off x="4876800" y="2819400"/>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Đàn</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vịt</a:t>
            </a:r>
            <a:endParaRPr lang="en-US" sz="2400" dirty="0">
              <a:latin typeface="Times New Roman" pitchFamily="18" charset="0"/>
              <a:ea typeface="+mj-ea"/>
              <a:cs typeface="Times New Roman" pitchFamily="18" charset="0"/>
            </a:endParaRPr>
          </a:p>
        </p:txBody>
      </p:sp>
      <p:sp>
        <p:nvSpPr>
          <p:cNvPr id="19" name="Title 1"/>
          <p:cNvSpPr txBox="1">
            <a:spLocks/>
          </p:cNvSpPr>
          <p:nvPr/>
        </p:nvSpPr>
        <p:spPr>
          <a:xfrm>
            <a:off x="2209800" y="5791200"/>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Đàn</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cò</a:t>
            </a:r>
            <a:endParaRPr lang="en-US" sz="2400" dirty="0">
              <a:latin typeface="Times New Roman" pitchFamily="18" charset="0"/>
              <a:ea typeface="+mj-ea"/>
              <a:cs typeface="Times New Roman" pitchFamily="18" charset="0"/>
            </a:endParaRPr>
          </a:p>
        </p:txBody>
      </p:sp>
      <p:sp>
        <p:nvSpPr>
          <p:cNvPr id="20" name="Title 1"/>
          <p:cNvSpPr txBox="1">
            <a:spLocks/>
          </p:cNvSpPr>
          <p:nvPr/>
        </p:nvSpPr>
        <p:spPr>
          <a:xfrm>
            <a:off x="8382000" y="2895600"/>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Trứng</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ốc</a:t>
            </a:r>
            <a:endParaRPr lang="en-US" sz="240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1000"/>
                                        <p:tgtEl>
                                          <p:spTgt spid="6"/>
                                        </p:tgtEl>
                                      </p:cBhvr>
                                    </p:animEffect>
                                  </p:childTnLst>
                                </p:cTn>
                              </p:par>
                              <p:par>
                                <p:cTn id="11" presetID="21"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4)">
                                      <p:cBhvr>
                                        <p:cTn id="13" dur="1000"/>
                                        <p:tgtEl>
                                          <p:spTgt spid="9"/>
                                        </p:tgtEl>
                                      </p:cBhvr>
                                    </p:animEffect>
                                  </p:childTnLst>
                                </p:cTn>
                              </p:par>
                              <p:par>
                                <p:cTn id="14" presetID="21"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4)">
                                      <p:cBhvr>
                                        <p:cTn id="16" dur="1000"/>
                                        <p:tgtEl>
                                          <p:spTgt spid="13"/>
                                        </p:tgtEl>
                                      </p:cBhvr>
                                    </p:animEffect>
                                  </p:childTnLst>
                                </p:cTn>
                              </p:par>
                              <p:par>
                                <p:cTn id="17" presetID="21"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4)">
                                      <p:cBhvr>
                                        <p:cTn id="19" dur="1000"/>
                                        <p:tgtEl>
                                          <p:spTgt spid="12"/>
                                        </p:tgtEl>
                                      </p:cBhvr>
                                    </p:animEffect>
                                  </p:childTnLst>
                                </p:cTn>
                              </p:par>
                              <p:par>
                                <p:cTn id="20" presetID="21"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4)">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ox(in)">
                                      <p:cBhvr>
                                        <p:cTn id="30" dur="500"/>
                                        <p:tgtEl>
                                          <p:spTgt spid="18"/>
                                        </p:tgtEl>
                                      </p:cBhvr>
                                    </p:animEffect>
                                  </p:childTnLst>
                                </p:cTn>
                              </p:par>
                              <p:par>
                                <p:cTn id="31" presetID="4" presetClass="entr" presetSubtype="1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500"/>
                                        <p:tgtEl>
                                          <p:spTgt spid="4"/>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ox(in)">
                                      <p:cBhvr>
                                        <p:cTn id="36" dur="500"/>
                                        <p:tgtEl>
                                          <p:spTgt spid="20"/>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ox(in)">
                                      <p:cBhvr>
                                        <p:cTn id="39" dur="500"/>
                                        <p:tgtEl>
                                          <p:spTgt spid="19"/>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ox(in)">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xmlns="" id="{0EA1734A-1136-457A-A264-F708F256121E}"/>
              </a:ext>
            </a:extLst>
          </p:cNvPr>
          <p:cNvSpPr>
            <a:spLocks noChangeArrowheads="1"/>
          </p:cNvSpPr>
          <p:nvPr/>
        </p:nvSpPr>
        <p:spPr bwMode="auto">
          <a:xfrm>
            <a:off x="1753670" y="379604"/>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dirty="0" err="1">
                <a:solidFill>
                  <a:srgbClr val="FF0000"/>
                </a:solidFill>
              </a:rPr>
              <a:t>Nêu</a:t>
            </a:r>
            <a:r>
              <a:rPr lang="en-US" altLang="en-US" dirty="0">
                <a:solidFill>
                  <a:srgbClr val="FF0000"/>
                </a:solidFill>
              </a:rPr>
              <a:t> </a:t>
            </a:r>
            <a:r>
              <a:rPr lang="en-US" altLang="en-US" dirty="0" err="1">
                <a:solidFill>
                  <a:srgbClr val="FF0000"/>
                </a:solidFill>
              </a:rPr>
              <a:t>các</a:t>
            </a:r>
            <a:r>
              <a:rPr lang="en-US" altLang="en-US" dirty="0">
                <a:solidFill>
                  <a:srgbClr val="FF0000"/>
                </a:solidFill>
              </a:rPr>
              <a:t> </a:t>
            </a:r>
            <a:r>
              <a:rPr lang="en-US" altLang="en-US" dirty="0" err="1">
                <a:solidFill>
                  <a:srgbClr val="FF0000"/>
                </a:solidFill>
              </a:rPr>
              <a:t>thành</a:t>
            </a:r>
            <a:r>
              <a:rPr lang="en-US" altLang="en-US" dirty="0">
                <a:solidFill>
                  <a:srgbClr val="FF0000"/>
                </a:solidFill>
              </a:rPr>
              <a:t> </a:t>
            </a:r>
            <a:r>
              <a:rPr lang="en-US" altLang="en-US" dirty="0" err="1">
                <a:solidFill>
                  <a:srgbClr val="FF0000"/>
                </a:solidFill>
              </a:rPr>
              <a:t>phần</a:t>
            </a:r>
            <a:r>
              <a:rPr lang="en-US" altLang="en-US" dirty="0">
                <a:solidFill>
                  <a:srgbClr val="FF0000"/>
                </a:solidFill>
              </a:rPr>
              <a:t> </a:t>
            </a:r>
            <a:r>
              <a:rPr lang="en-US" altLang="en-US" dirty="0" err="1">
                <a:solidFill>
                  <a:srgbClr val="FF0000"/>
                </a:solidFill>
              </a:rPr>
              <a:t>chính</a:t>
            </a:r>
            <a:r>
              <a:rPr lang="en-US" altLang="en-US" dirty="0">
                <a:solidFill>
                  <a:srgbClr val="FF0000"/>
                </a:solidFill>
              </a:rPr>
              <a:t> </a:t>
            </a:r>
            <a:r>
              <a:rPr lang="en-US" altLang="en-US" dirty="0" err="1">
                <a:solidFill>
                  <a:srgbClr val="FF0000"/>
                </a:solidFill>
              </a:rPr>
              <a:t>trong</a:t>
            </a:r>
            <a:r>
              <a:rPr lang="en-US" altLang="en-US" dirty="0">
                <a:solidFill>
                  <a:srgbClr val="FF0000"/>
                </a:solidFill>
              </a:rPr>
              <a:t> </a:t>
            </a:r>
            <a:r>
              <a:rPr lang="en-US" altLang="en-US" dirty="0" err="1">
                <a:solidFill>
                  <a:srgbClr val="FF0000"/>
                </a:solidFill>
              </a:rPr>
              <a:t>hệ</a:t>
            </a:r>
            <a:r>
              <a:rPr lang="en-US" altLang="en-US" dirty="0">
                <a:solidFill>
                  <a:srgbClr val="FF0000"/>
                </a:solidFill>
              </a:rPr>
              <a:t> </a:t>
            </a:r>
            <a:r>
              <a:rPr lang="en-US" altLang="en-US" dirty="0" err="1">
                <a:solidFill>
                  <a:srgbClr val="FF0000"/>
                </a:solidFill>
              </a:rPr>
              <a:t>sinh</a:t>
            </a:r>
            <a:r>
              <a:rPr lang="en-US" altLang="en-US" dirty="0">
                <a:solidFill>
                  <a:srgbClr val="FF0000"/>
                </a:solidFill>
              </a:rPr>
              <a:t> </a:t>
            </a:r>
            <a:r>
              <a:rPr lang="en-US" altLang="en-US" dirty="0" err="1">
                <a:solidFill>
                  <a:srgbClr val="FF0000"/>
                </a:solidFill>
              </a:rPr>
              <a:t>thái</a:t>
            </a:r>
            <a:r>
              <a:rPr lang="en-US" altLang="en-US" dirty="0">
                <a:solidFill>
                  <a:srgbClr val="FF0000"/>
                </a:solidFill>
              </a:rPr>
              <a:t> </a:t>
            </a:r>
            <a:r>
              <a:rPr lang="en-US" altLang="en-US" dirty="0" err="1">
                <a:solidFill>
                  <a:srgbClr val="FF0000"/>
                </a:solidFill>
              </a:rPr>
              <a:t>rừng</a:t>
            </a:r>
            <a:r>
              <a:rPr lang="en-US" altLang="en-US" dirty="0">
                <a:solidFill>
                  <a:srgbClr val="FF0000"/>
                </a:solidFill>
              </a:rPr>
              <a:t> </a:t>
            </a:r>
            <a:r>
              <a:rPr lang="en-US" altLang="en-US" dirty="0" err="1">
                <a:solidFill>
                  <a:srgbClr val="FF0000"/>
                </a:solidFill>
              </a:rPr>
              <a:t>nhiệt</a:t>
            </a:r>
            <a:r>
              <a:rPr lang="en-US" altLang="en-US" dirty="0">
                <a:solidFill>
                  <a:srgbClr val="FF0000"/>
                </a:solidFill>
              </a:rPr>
              <a:t> </a:t>
            </a:r>
            <a:r>
              <a:rPr lang="en-US" altLang="en-US" dirty="0" err="1">
                <a:solidFill>
                  <a:srgbClr val="FF0000"/>
                </a:solidFill>
              </a:rPr>
              <a:t>đới</a:t>
            </a:r>
            <a:r>
              <a:rPr lang="en-US" altLang="en-US" dirty="0">
                <a:solidFill>
                  <a:srgbClr val="FF0000"/>
                </a:solidFill>
              </a:rPr>
              <a:t>. </a:t>
            </a:r>
          </a:p>
        </p:txBody>
      </p:sp>
      <p:sp>
        <p:nvSpPr>
          <p:cNvPr id="3" name="Rectangle 2">
            <a:extLst>
              <a:ext uri="{FF2B5EF4-FFF2-40B4-BE49-F238E27FC236}">
                <a16:creationId xmlns:a16="http://schemas.microsoft.com/office/drawing/2014/main" xmlns="" id="{2FADF6CF-EB0C-4210-BAD0-7B4B656BB3DD}"/>
              </a:ext>
            </a:extLst>
          </p:cNvPr>
          <p:cNvSpPr>
            <a:spLocks noChangeArrowheads="1"/>
          </p:cNvSpPr>
          <p:nvPr/>
        </p:nvSpPr>
        <p:spPr bwMode="auto">
          <a:xfrm>
            <a:off x="1762232" y="2057401"/>
            <a:ext cx="8839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800" dirty="0">
                <a:solidFill>
                  <a:srgbClr val="0000FF"/>
                </a:solidFill>
              </a:rPr>
              <a:t>+ </a:t>
            </a:r>
            <a:r>
              <a:rPr lang="en-US" altLang="en-US" sz="2800" dirty="0" err="1">
                <a:solidFill>
                  <a:srgbClr val="0000FF"/>
                </a:solidFill>
              </a:rPr>
              <a:t>Thành</a:t>
            </a:r>
            <a:r>
              <a:rPr lang="en-US" altLang="en-US" sz="2800" dirty="0">
                <a:solidFill>
                  <a:srgbClr val="0000FF"/>
                </a:solidFill>
              </a:rPr>
              <a:t> </a:t>
            </a:r>
            <a:r>
              <a:rPr lang="en-US" altLang="en-US" sz="2800" dirty="0" err="1">
                <a:solidFill>
                  <a:srgbClr val="0000FF"/>
                </a:solidFill>
              </a:rPr>
              <a:t>phần</a:t>
            </a:r>
            <a:r>
              <a:rPr lang="en-US" altLang="en-US" sz="2800" dirty="0">
                <a:solidFill>
                  <a:srgbClr val="0000FF"/>
                </a:solidFill>
              </a:rPr>
              <a:t> </a:t>
            </a:r>
            <a:r>
              <a:rPr lang="en-US" altLang="en-US" sz="2800" dirty="0" err="1">
                <a:solidFill>
                  <a:srgbClr val="0000FF"/>
                </a:solidFill>
              </a:rPr>
              <a:t>vô</a:t>
            </a:r>
            <a:r>
              <a:rPr lang="en-US" altLang="en-US" sz="2800" dirty="0">
                <a:solidFill>
                  <a:srgbClr val="0000FF"/>
                </a:solidFill>
              </a:rPr>
              <a:t> </a:t>
            </a:r>
            <a:r>
              <a:rPr lang="en-US" altLang="en-US" sz="2800" dirty="0" err="1">
                <a:solidFill>
                  <a:srgbClr val="0000FF"/>
                </a:solidFill>
              </a:rPr>
              <a:t>sinh</a:t>
            </a:r>
            <a:r>
              <a:rPr lang="en-US" altLang="en-US" sz="2800" dirty="0">
                <a:solidFill>
                  <a:srgbClr val="0000FF"/>
                </a:solidFill>
              </a:rPr>
              <a:t>: </a:t>
            </a:r>
            <a:r>
              <a:rPr lang="en-US" altLang="en-US" sz="2800" dirty="0" err="1">
                <a:solidFill>
                  <a:srgbClr val="0000FF"/>
                </a:solidFill>
              </a:rPr>
              <a:t>Đất</a:t>
            </a:r>
            <a:r>
              <a:rPr lang="en-US" altLang="en-US" sz="2800" dirty="0">
                <a:solidFill>
                  <a:srgbClr val="0000FF"/>
                </a:solidFill>
              </a:rPr>
              <a:t>, </a:t>
            </a:r>
            <a:r>
              <a:rPr lang="en-US" altLang="en-US" sz="2800" dirty="0" err="1">
                <a:solidFill>
                  <a:srgbClr val="0000FF"/>
                </a:solidFill>
              </a:rPr>
              <a:t>đá</a:t>
            </a:r>
            <a:r>
              <a:rPr lang="en-US" altLang="en-US" sz="2800" dirty="0">
                <a:solidFill>
                  <a:srgbClr val="0000FF"/>
                </a:solidFill>
              </a:rPr>
              <a:t>, </a:t>
            </a:r>
            <a:r>
              <a:rPr lang="en-US" altLang="en-US" sz="2800" dirty="0" err="1">
                <a:solidFill>
                  <a:srgbClr val="0000FF"/>
                </a:solidFill>
              </a:rPr>
              <a:t>lá</a:t>
            </a:r>
            <a:r>
              <a:rPr lang="en-US" altLang="en-US" sz="2800" dirty="0">
                <a:solidFill>
                  <a:srgbClr val="0000FF"/>
                </a:solidFill>
              </a:rPr>
              <a:t> </a:t>
            </a:r>
            <a:r>
              <a:rPr lang="en-US" altLang="en-US" sz="2800" dirty="0" err="1">
                <a:solidFill>
                  <a:srgbClr val="0000FF"/>
                </a:solidFill>
              </a:rPr>
              <a:t>rụng</a:t>
            </a:r>
            <a:r>
              <a:rPr lang="en-US" altLang="en-US" sz="2800" dirty="0">
                <a:solidFill>
                  <a:srgbClr val="0000FF"/>
                </a:solidFill>
              </a:rPr>
              <a:t>, </a:t>
            </a:r>
            <a:r>
              <a:rPr lang="en-US" altLang="en-US" sz="2800" dirty="0" err="1">
                <a:solidFill>
                  <a:srgbClr val="0000FF"/>
                </a:solidFill>
              </a:rPr>
              <a:t>mùn</a:t>
            </a:r>
            <a:r>
              <a:rPr lang="en-US" altLang="en-US" sz="2800" dirty="0">
                <a:solidFill>
                  <a:srgbClr val="0000FF"/>
                </a:solidFill>
              </a:rPr>
              <a:t> </a:t>
            </a:r>
            <a:r>
              <a:rPr lang="en-US" altLang="en-US" sz="2800" dirty="0" err="1">
                <a:solidFill>
                  <a:srgbClr val="0000FF"/>
                </a:solidFill>
              </a:rPr>
              <a:t>hữu</a:t>
            </a:r>
            <a:r>
              <a:rPr lang="en-US" altLang="en-US" sz="2800" dirty="0">
                <a:solidFill>
                  <a:srgbClr val="0000FF"/>
                </a:solidFill>
              </a:rPr>
              <a:t> </a:t>
            </a:r>
            <a:r>
              <a:rPr lang="en-US" altLang="en-US" sz="2800" dirty="0" err="1">
                <a:solidFill>
                  <a:srgbClr val="0000FF"/>
                </a:solidFill>
              </a:rPr>
              <a:t>cơ</a:t>
            </a:r>
            <a:r>
              <a:rPr lang="en-US" altLang="en-US" sz="2800" dirty="0">
                <a:solidFill>
                  <a:srgbClr val="0000FF"/>
                </a:solidFill>
              </a:rPr>
              <a:t>,... </a:t>
            </a:r>
          </a:p>
          <a:p>
            <a:pPr eaLnBrk="1" hangingPunct="1">
              <a:spcBef>
                <a:spcPct val="0"/>
              </a:spcBef>
              <a:buFontTx/>
              <a:buNone/>
            </a:pPr>
            <a:r>
              <a:rPr lang="en-US" altLang="en-US" sz="2800" dirty="0">
                <a:solidFill>
                  <a:srgbClr val="0000FF"/>
                </a:solidFill>
              </a:rPr>
              <a:t>+ </a:t>
            </a:r>
            <a:r>
              <a:rPr lang="en-US" altLang="en-US" sz="2800" dirty="0" err="1">
                <a:solidFill>
                  <a:srgbClr val="0000FF"/>
                </a:solidFill>
              </a:rPr>
              <a:t>Thành</a:t>
            </a:r>
            <a:r>
              <a:rPr lang="en-US" altLang="en-US" sz="2800" dirty="0">
                <a:solidFill>
                  <a:srgbClr val="0000FF"/>
                </a:solidFill>
              </a:rPr>
              <a:t> </a:t>
            </a:r>
            <a:r>
              <a:rPr lang="en-US" altLang="en-US" sz="2800" dirty="0" err="1">
                <a:solidFill>
                  <a:srgbClr val="0000FF"/>
                </a:solidFill>
              </a:rPr>
              <a:t>phần</a:t>
            </a:r>
            <a:r>
              <a:rPr lang="en-US" altLang="en-US" sz="2800" dirty="0">
                <a:solidFill>
                  <a:srgbClr val="0000FF"/>
                </a:solidFill>
              </a:rPr>
              <a:t> </a:t>
            </a:r>
            <a:r>
              <a:rPr lang="en-US" altLang="en-US" sz="2800" dirty="0" err="1">
                <a:solidFill>
                  <a:srgbClr val="0000FF"/>
                </a:solidFill>
              </a:rPr>
              <a:t>sống</a:t>
            </a:r>
            <a:r>
              <a:rPr lang="en-US" altLang="en-US" sz="2800" dirty="0">
                <a:solidFill>
                  <a:srgbClr val="0000FF"/>
                </a:solidFill>
              </a:rPr>
              <a:t>:</a:t>
            </a:r>
          </a:p>
          <a:p>
            <a:pPr eaLnBrk="1" hangingPunct="1">
              <a:spcBef>
                <a:spcPct val="0"/>
              </a:spcBef>
              <a:buFontTx/>
              <a:buNone/>
            </a:pPr>
            <a:r>
              <a:rPr lang="en-US" altLang="en-US" sz="2800" dirty="0">
                <a:solidFill>
                  <a:srgbClr val="0000FF"/>
                </a:solidFill>
              </a:rPr>
              <a:t>● </a:t>
            </a:r>
            <a:r>
              <a:rPr lang="en-US" altLang="en-US" sz="2800" dirty="0" err="1"/>
              <a:t>Sinh</a:t>
            </a:r>
            <a:r>
              <a:rPr lang="en-US" altLang="en-US" sz="2800" dirty="0"/>
              <a:t> </a:t>
            </a:r>
            <a:r>
              <a:rPr lang="en-US" altLang="en-US" sz="2800" dirty="0" err="1"/>
              <a:t>vật</a:t>
            </a:r>
            <a:r>
              <a:rPr lang="en-US" altLang="en-US" sz="2800" dirty="0"/>
              <a:t> </a:t>
            </a:r>
            <a:r>
              <a:rPr lang="en-US" altLang="en-US" sz="2800" dirty="0" err="1"/>
              <a:t>sản</a:t>
            </a:r>
            <a:r>
              <a:rPr lang="en-US" altLang="en-US" sz="2800" dirty="0"/>
              <a:t> </a:t>
            </a:r>
            <a:r>
              <a:rPr lang="en-US" altLang="en-US" sz="2800" dirty="0" err="1"/>
              <a:t>xuất</a:t>
            </a:r>
            <a:r>
              <a:rPr lang="en-US" altLang="en-US" sz="2800" dirty="0"/>
              <a:t>: </a:t>
            </a:r>
            <a:r>
              <a:rPr lang="en-US" altLang="en-US" sz="2800" dirty="0" err="1"/>
              <a:t>Cây</a:t>
            </a:r>
            <a:r>
              <a:rPr lang="en-US" altLang="en-US" sz="2800" dirty="0"/>
              <a:t> </a:t>
            </a:r>
            <a:r>
              <a:rPr lang="en-US" altLang="en-US" sz="2800" dirty="0" err="1"/>
              <a:t>gỗ</a:t>
            </a:r>
            <a:r>
              <a:rPr lang="en-US" altLang="en-US" sz="2800" dirty="0"/>
              <a:t>, </a:t>
            </a:r>
            <a:r>
              <a:rPr lang="en-US" altLang="en-US" sz="2800" dirty="0" err="1"/>
              <a:t>cây</a:t>
            </a:r>
            <a:r>
              <a:rPr lang="en-US" altLang="en-US" sz="2800" dirty="0"/>
              <a:t> </a:t>
            </a:r>
            <a:r>
              <a:rPr lang="en-US" altLang="en-US" sz="2800" dirty="0" err="1"/>
              <a:t>cỏ</a:t>
            </a:r>
            <a:r>
              <a:rPr lang="en-US" altLang="en-US" sz="2800" dirty="0"/>
              <a:t>,…</a:t>
            </a:r>
          </a:p>
          <a:p>
            <a:pPr eaLnBrk="1" hangingPunct="1">
              <a:spcBef>
                <a:spcPct val="0"/>
              </a:spcBef>
              <a:buFontTx/>
              <a:buNone/>
            </a:pPr>
            <a:r>
              <a:rPr lang="en-US" altLang="en-US" sz="2800" dirty="0"/>
              <a:t>● </a:t>
            </a:r>
            <a:r>
              <a:rPr lang="en-US" altLang="en-US" sz="2800" dirty="0" err="1">
                <a:solidFill>
                  <a:srgbClr val="0070C0"/>
                </a:solidFill>
              </a:rPr>
              <a:t>Sinh</a:t>
            </a:r>
            <a:r>
              <a:rPr lang="en-US" altLang="en-US" sz="2800" dirty="0">
                <a:solidFill>
                  <a:srgbClr val="0070C0"/>
                </a:solidFill>
              </a:rPr>
              <a:t> </a:t>
            </a:r>
            <a:r>
              <a:rPr lang="en-US" altLang="en-US" sz="2800" dirty="0" err="1">
                <a:solidFill>
                  <a:srgbClr val="0070C0"/>
                </a:solidFill>
              </a:rPr>
              <a:t>vật</a:t>
            </a:r>
            <a:r>
              <a:rPr lang="en-US" altLang="en-US" sz="2800" dirty="0">
                <a:solidFill>
                  <a:srgbClr val="0070C0"/>
                </a:solidFill>
              </a:rPr>
              <a:t> </a:t>
            </a:r>
            <a:r>
              <a:rPr lang="en-US" altLang="en-US" sz="2800" dirty="0" err="1">
                <a:solidFill>
                  <a:srgbClr val="0070C0"/>
                </a:solidFill>
              </a:rPr>
              <a:t>tiêu</a:t>
            </a:r>
            <a:r>
              <a:rPr lang="en-US" altLang="en-US" sz="2800" dirty="0">
                <a:solidFill>
                  <a:srgbClr val="0070C0"/>
                </a:solidFill>
              </a:rPr>
              <a:t> </a:t>
            </a:r>
            <a:r>
              <a:rPr lang="en-US" altLang="en-US" sz="2800" dirty="0" err="1">
                <a:solidFill>
                  <a:srgbClr val="0070C0"/>
                </a:solidFill>
              </a:rPr>
              <a:t>thụ</a:t>
            </a:r>
            <a:r>
              <a:rPr lang="en-US" altLang="en-US" sz="2800" dirty="0">
                <a:solidFill>
                  <a:srgbClr val="0070C0"/>
                </a:solidFill>
              </a:rPr>
              <a:t> </a:t>
            </a:r>
            <a:r>
              <a:rPr lang="en-US" altLang="en-US" sz="2800" dirty="0" err="1">
                <a:solidFill>
                  <a:srgbClr val="0070C0"/>
                </a:solidFill>
              </a:rPr>
              <a:t>bậc</a:t>
            </a:r>
            <a:r>
              <a:rPr lang="en-US" altLang="en-US" sz="2800" dirty="0">
                <a:solidFill>
                  <a:srgbClr val="0070C0"/>
                </a:solidFill>
              </a:rPr>
              <a:t> 1: </a:t>
            </a:r>
            <a:r>
              <a:rPr lang="en-US" altLang="en-US" sz="2800" dirty="0" err="1">
                <a:solidFill>
                  <a:srgbClr val="0070C0"/>
                </a:solidFill>
              </a:rPr>
              <a:t>Sâu</a:t>
            </a:r>
            <a:r>
              <a:rPr lang="en-US" altLang="en-US" sz="2800" dirty="0">
                <a:solidFill>
                  <a:srgbClr val="0070C0"/>
                </a:solidFill>
              </a:rPr>
              <a:t> </a:t>
            </a:r>
            <a:r>
              <a:rPr lang="en-US" altLang="en-US" sz="2800" dirty="0" err="1">
                <a:solidFill>
                  <a:srgbClr val="0070C0"/>
                </a:solidFill>
              </a:rPr>
              <a:t>ăn</a:t>
            </a:r>
            <a:r>
              <a:rPr lang="en-US" altLang="en-US" sz="2800" dirty="0">
                <a:solidFill>
                  <a:srgbClr val="0070C0"/>
                </a:solidFill>
              </a:rPr>
              <a:t> </a:t>
            </a:r>
            <a:r>
              <a:rPr lang="en-US" altLang="en-US" sz="2800" dirty="0" err="1">
                <a:solidFill>
                  <a:srgbClr val="0070C0"/>
                </a:solidFill>
              </a:rPr>
              <a:t>lá</a:t>
            </a:r>
            <a:r>
              <a:rPr lang="en-US" altLang="en-US" sz="2800" dirty="0">
                <a:solidFill>
                  <a:srgbClr val="0070C0"/>
                </a:solidFill>
              </a:rPr>
              <a:t> </a:t>
            </a:r>
            <a:r>
              <a:rPr lang="en-US" altLang="en-US" sz="2800" dirty="0" err="1">
                <a:solidFill>
                  <a:srgbClr val="0070C0"/>
                </a:solidFill>
              </a:rPr>
              <a:t>cây</a:t>
            </a:r>
            <a:r>
              <a:rPr lang="en-US" altLang="en-US" sz="2800" dirty="0">
                <a:solidFill>
                  <a:srgbClr val="0070C0"/>
                </a:solidFill>
              </a:rPr>
              <a:t>, </a:t>
            </a:r>
            <a:r>
              <a:rPr lang="en-US" altLang="en-US" sz="2800" dirty="0" err="1">
                <a:solidFill>
                  <a:srgbClr val="0070C0"/>
                </a:solidFill>
              </a:rPr>
              <a:t>chuột</a:t>
            </a:r>
            <a:r>
              <a:rPr lang="en-US" altLang="en-US" sz="2800" dirty="0">
                <a:solidFill>
                  <a:srgbClr val="0070C0"/>
                </a:solidFill>
              </a:rPr>
              <a:t>, </a:t>
            </a:r>
            <a:r>
              <a:rPr lang="en-US" altLang="en-US" sz="2800" dirty="0" err="1">
                <a:solidFill>
                  <a:srgbClr val="0070C0"/>
                </a:solidFill>
              </a:rPr>
              <a:t>hươu</a:t>
            </a:r>
            <a:r>
              <a:rPr lang="en-US" altLang="en-US" sz="2800" dirty="0">
                <a:solidFill>
                  <a:srgbClr val="0070C0"/>
                </a:solidFill>
              </a:rPr>
              <a:t>, …</a:t>
            </a:r>
          </a:p>
          <a:p>
            <a:pPr eaLnBrk="1" hangingPunct="1">
              <a:spcBef>
                <a:spcPct val="0"/>
              </a:spcBef>
              <a:buFontTx/>
              <a:buNone/>
            </a:pPr>
            <a:r>
              <a:rPr lang="en-US" altLang="en-US" sz="2800" dirty="0">
                <a:solidFill>
                  <a:srgbClr val="0070C0"/>
                </a:solidFill>
              </a:rPr>
              <a:t>● </a:t>
            </a:r>
            <a:r>
              <a:rPr lang="en-US" altLang="en-US" sz="2800" dirty="0" err="1">
                <a:solidFill>
                  <a:srgbClr val="0070C0"/>
                </a:solidFill>
              </a:rPr>
              <a:t>Sinh</a:t>
            </a:r>
            <a:r>
              <a:rPr lang="en-US" altLang="en-US" sz="2800" dirty="0">
                <a:solidFill>
                  <a:srgbClr val="0070C0"/>
                </a:solidFill>
              </a:rPr>
              <a:t> </a:t>
            </a:r>
            <a:r>
              <a:rPr lang="en-US" altLang="en-US" sz="2800" dirty="0" err="1">
                <a:solidFill>
                  <a:srgbClr val="0070C0"/>
                </a:solidFill>
              </a:rPr>
              <a:t>vật</a:t>
            </a:r>
            <a:r>
              <a:rPr lang="en-US" altLang="en-US" sz="2800" dirty="0">
                <a:solidFill>
                  <a:srgbClr val="0070C0"/>
                </a:solidFill>
              </a:rPr>
              <a:t> </a:t>
            </a:r>
            <a:r>
              <a:rPr lang="en-US" altLang="en-US" sz="2800" dirty="0" err="1">
                <a:solidFill>
                  <a:srgbClr val="0070C0"/>
                </a:solidFill>
              </a:rPr>
              <a:t>tiêu</a:t>
            </a:r>
            <a:r>
              <a:rPr lang="en-US" altLang="en-US" sz="2800" dirty="0">
                <a:solidFill>
                  <a:srgbClr val="0070C0"/>
                </a:solidFill>
              </a:rPr>
              <a:t> </a:t>
            </a:r>
            <a:r>
              <a:rPr lang="en-US" altLang="en-US" sz="2800" dirty="0" err="1">
                <a:solidFill>
                  <a:srgbClr val="0070C0"/>
                </a:solidFill>
              </a:rPr>
              <a:t>thụ</a:t>
            </a:r>
            <a:r>
              <a:rPr lang="en-US" altLang="en-US" sz="2800" dirty="0">
                <a:solidFill>
                  <a:srgbClr val="0070C0"/>
                </a:solidFill>
              </a:rPr>
              <a:t> </a:t>
            </a:r>
            <a:r>
              <a:rPr lang="en-US" altLang="en-US" sz="2800" dirty="0" err="1">
                <a:solidFill>
                  <a:srgbClr val="0070C0"/>
                </a:solidFill>
              </a:rPr>
              <a:t>bậc</a:t>
            </a:r>
            <a:r>
              <a:rPr lang="en-US" altLang="en-US" sz="2800" dirty="0">
                <a:solidFill>
                  <a:srgbClr val="0070C0"/>
                </a:solidFill>
              </a:rPr>
              <a:t> 2: </a:t>
            </a:r>
            <a:r>
              <a:rPr lang="en-US" altLang="en-US" sz="2800" dirty="0" err="1">
                <a:solidFill>
                  <a:srgbClr val="0070C0"/>
                </a:solidFill>
              </a:rPr>
              <a:t>Bọ</a:t>
            </a:r>
            <a:r>
              <a:rPr lang="en-US" altLang="en-US" sz="2800" dirty="0">
                <a:solidFill>
                  <a:srgbClr val="0070C0"/>
                </a:solidFill>
              </a:rPr>
              <a:t> </a:t>
            </a:r>
            <a:r>
              <a:rPr lang="en-US" altLang="en-US" sz="2800" dirty="0" err="1">
                <a:solidFill>
                  <a:srgbClr val="0070C0"/>
                </a:solidFill>
              </a:rPr>
              <a:t>ngựa</a:t>
            </a:r>
            <a:r>
              <a:rPr lang="en-US" altLang="en-US" sz="2800" dirty="0">
                <a:solidFill>
                  <a:srgbClr val="0070C0"/>
                </a:solidFill>
              </a:rPr>
              <a:t>, </a:t>
            </a:r>
            <a:r>
              <a:rPr lang="en-US" altLang="en-US" sz="2800" dirty="0" err="1">
                <a:solidFill>
                  <a:srgbClr val="0070C0"/>
                </a:solidFill>
              </a:rPr>
              <a:t>cầy</a:t>
            </a:r>
            <a:r>
              <a:rPr lang="en-US" altLang="en-US" sz="2800" dirty="0">
                <a:solidFill>
                  <a:srgbClr val="0070C0"/>
                </a:solidFill>
              </a:rPr>
              <a:t>,…</a:t>
            </a:r>
          </a:p>
          <a:p>
            <a:pPr eaLnBrk="1" hangingPunct="1">
              <a:spcBef>
                <a:spcPct val="0"/>
              </a:spcBef>
              <a:buFontTx/>
              <a:buNone/>
            </a:pPr>
            <a:r>
              <a:rPr lang="en-US" altLang="en-US" sz="2800" dirty="0">
                <a:solidFill>
                  <a:srgbClr val="0070C0"/>
                </a:solidFill>
              </a:rPr>
              <a:t>● </a:t>
            </a:r>
            <a:r>
              <a:rPr lang="en-US" altLang="en-US" sz="2800" dirty="0" err="1">
                <a:solidFill>
                  <a:srgbClr val="0070C0"/>
                </a:solidFill>
              </a:rPr>
              <a:t>Sinh</a:t>
            </a:r>
            <a:r>
              <a:rPr lang="en-US" altLang="en-US" sz="2800" dirty="0">
                <a:solidFill>
                  <a:srgbClr val="0070C0"/>
                </a:solidFill>
              </a:rPr>
              <a:t> </a:t>
            </a:r>
            <a:r>
              <a:rPr lang="en-US" altLang="en-US" sz="2800" dirty="0" err="1">
                <a:solidFill>
                  <a:srgbClr val="0070C0"/>
                </a:solidFill>
              </a:rPr>
              <a:t>vật</a:t>
            </a:r>
            <a:r>
              <a:rPr lang="en-US" altLang="en-US" sz="2800" dirty="0">
                <a:solidFill>
                  <a:srgbClr val="0070C0"/>
                </a:solidFill>
              </a:rPr>
              <a:t> </a:t>
            </a:r>
            <a:r>
              <a:rPr lang="en-US" altLang="en-US" sz="2800" dirty="0" err="1">
                <a:solidFill>
                  <a:srgbClr val="0070C0"/>
                </a:solidFill>
              </a:rPr>
              <a:t>tiêu</a:t>
            </a:r>
            <a:r>
              <a:rPr lang="en-US" altLang="en-US" sz="2800" dirty="0">
                <a:solidFill>
                  <a:srgbClr val="0070C0"/>
                </a:solidFill>
              </a:rPr>
              <a:t> </a:t>
            </a:r>
            <a:r>
              <a:rPr lang="en-US" altLang="en-US" sz="2800" dirty="0" err="1">
                <a:solidFill>
                  <a:srgbClr val="0070C0"/>
                </a:solidFill>
              </a:rPr>
              <a:t>thụ</a:t>
            </a:r>
            <a:r>
              <a:rPr lang="en-US" altLang="en-US" sz="2800" dirty="0">
                <a:solidFill>
                  <a:srgbClr val="0070C0"/>
                </a:solidFill>
              </a:rPr>
              <a:t> </a:t>
            </a:r>
            <a:r>
              <a:rPr lang="en-US" altLang="en-US" sz="2800" dirty="0" err="1">
                <a:solidFill>
                  <a:srgbClr val="0070C0"/>
                </a:solidFill>
              </a:rPr>
              <a:t>bậc</a:t>
            </a:r>
            <a:r>
              <a:rPr lang="en-US" altLang="en-US" sz="2800" dirty="0">
                <a:solidFill>
                  <a:srgbClr val="0070C0"/>
                </a:solidFill>
              </a:rPr>
              <a:t> 3: </a:t>
            </a:r>
            <a:r>
              <a:rPr lang="en-US" altLang="en-US" sz="2800" dirty="0" err="1">
                <a:solidFill>
                  <a:srgbClr val="0070C0"/>
                </a:solidFill>
              </a:rPr>
              <a:t>Rắn</a:t>
            </a:r>
            <a:r>
              <a:rPr lang="en-US" altLang="en-US" sz="2800" dirty="0">
                <a:solidFill>
                  <a:srgbClr val="0070C0"/>
                </a:solidFill>
              </a:rPr>
              <a:t>, </a:t>
            </a:r>
            <a:r>
              <a:rPr lang="en-US" altLang="en-US" sz="2800" dirty="0" err="1">
                <a:solidFill>
                  <a:srgbClr val="0070C0"/>
                </a:solidFill>
              </a:rPr>
              <a:t>đại</a:t>
            </a:r>
            <a:r>
              <a:rPr lang="en-US" altLang="en-US" sz="2800" dirty="0">
                <a:solidFill>
                  <a:srgbClr val="0070C0"/>
                </a:solidFill>
              </a:rPr>
              <a:t> </a:t>
            </a:r>
            <a:r>
              <a:rPr lang="en-US" altLang="en-US" sz="2800" dirty="0" err="1">
                <a:solidFill>
                  <a:srgbClr val="0070C0"/>
                </a:solidFill>
              </a:rPr>
              <a:t>bàng</a:t>
            </a:r>
            <a:r>
              <a:rPr lang="en-US" altLang="en-US" sz="2800" dirty="0">
                <a:solidFill>
                  <a:srgbClr val="0070C0"/>
                </a:solidFill>
              </a:rPr>
              <a:t>, </a:t>
            </a:r>
            <a:r>
              <a:rPr lang="en-US" altLang="en-US" sz="2800" dirty="0" err="1">
                <a:solidFill>
                  <a:srgbClr val="0070C0"/>
                </a:solidFill>
              </a:rPr>
              <a:t>hổ</a:t>
            </a:r>
            <a:r>
              <a:rPr lang="en-US" altLang="en-US" sz="2800" dirty="0">
                <a:solidFill>
                  <a:srgbClr val="0070C0"/>
                </a:solidFill>
              </a:rPr>
              <a:t>,…</a:t>
            </a:r>
          </a:p>
          <a:p>
            <a:pPr eaLnBrk="1" hangingPunct="1">
              <a:spcBef>
                <a:spcPct val="0"/>
              </a:spcBef>
              <a:buFontTx/>
              <a:buNone/>
            </a:pPr>
            <a:r>
              <a:rPr lang="en-US" altLang="en-US" sz="2800" dirty="0"/>
              <a:t>● </a:t>
            </a:r>
            <a:r>
              <a:rPr lang="en-US" altLang="en-US" sz="2800" dirty="0" err="1"/>
              <a:t>Sinh</a:t>
            </a:r>
            <a:r>
              <a:rPr lang="en-US" altLang="en-US" sz="2800" dirty="0"/>
              <a:t> </a:t>
            </a:r>
            <a:r>
              <a:rPr lang="en-US" altLang="en-US" sz="2800" dirty="0" err="1"/>
              <a:t>vật</a:t>
            </a:r>
            <a:r>
              <a:rPr lang="en-US" altLang="en-US" sz="2800" dirty="0"/>
              <a:t> </a:t>
            </a:r>
            <a:r>
              <a:rPr lang="en-US" altLang="en-US" sz="2800" dirty="0" err="1"/>
              <a:t>phân</a:t>
            </a:r>
            <a:r>
              <a:rPr lang="en-US" altLang="en-US" sz="2800" dirty="0"/>
              <a:t> </a:t>
            </a:r>
            <a:r>
              <a:rPr lang="en-US" altLang="en-US" sz="2800" dirty="0" err="1"/>
              <a:t>giải</a:t>
            </a:r>
            <a:r>
              <a:rPr lang="en-US" altLang="en-US" sz="2800" dirty="0"/>
              <a:t>: Vi </a:t>
            </a:r>
            <a:r>
              <a:rPr lang="en-US" altLang="en-US" sz="2800" dirty="0" err="1"/>
              <a:t>sinh</a:t>
            </a:r>
            <a:r>
              <a:rPr lang="en-US" altLang="en-US" sz="2800" dirty="0"/>
              <a:t> </a:t>
            </a:r>
            <a:r>
              <a:rPr lang="en-US" altLang="en-US" sz="2800" dirty="0" err="1"/>
              <a:t>vật</a:t>
            </a:r>
            <a:r>
              <a:rPr lang="en-US" altLang="en-US" sz="2800" dirty="0"/>
              <a:t>, </a:t>
            </a:r>
            <a:r>
              <a:rPr lang="en-US" altLang="en-US" sz="2800" dirty="0" err="1"/>
              <a:t>nấm</a:t>
            </a:r>
            <a:r>
              <a:rPr lang="en-US" altLang="en-US" sz="2800" dirty="0"/>
              <a:t>, </a:t>
            </a:r>
            <a:r>
              <a:rPr lang="en-US" altLang="en-US" sz="2800" dirty="0" err="1"/>
              <a:t>địa</a:t>
            </a:r>
            <a:r>
              <a:rPr lang="en-US" altLang="en-US" sz="2800" dirty="0"/>
              <a:t> y, </a:t>
            </a:r>
            <a:r>
              <a:rPr lang="en-US" altLang="en-US" sz="2800" dirty="0" err="1"/>
              <a:t>giun</a:t>
            </a:r>
            <a:r>
              <a:rPr lang="en-US" altLang="en-US" sz="2800" dirty="0"/>
              <a:t> </a:t>
            </a:r>
            <a:r>
              <a:rPr lang="en-US" altLang="en-US" sz="2800" dirty="0" err="1"/>
              <a:t>đất</a:t>
            </a:r>
            <a:r>
              <a:rPr lang="en-US" altLang="en-US" sz="2800" dirty="0"/>
              <a:t>,…</a:t>
            </a:r>
          </a:p>
        </p:txBody>
      </p:sp>
      <p:sp>
        <p:nvSpPr>
          <p:cNvPr id="34820" name="TextBox 4">
            <a:extLst>
              <a:ext uri="{FF2B5EF4-FFF2-40B4-BE49-F238E27FC236}">
                <a16:creationId xmlns:a16="http://schemas.microsoft.com/office/drawing/2014/main" xmlns="" id="{7296271B-725D-424E-B51D-D2E0C333D946}"/>
              </a:ext>
            </a:extLst>
          </p:cNvPr>
          <p:cNvSpPr txBox="1">
            <a:spLocks noChangeArrowheads="1"/>
          </p:cNvSpPr>
          <p:nvPr/>
        </p:nvSpPr>
        <p:spPr bwMode="auto">
          <a:xfrm>
            <a:off x="1762232" y="1554074"/>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800" dirty="0" err="1"/>
              <a:t>Trả</a:t>
            </a:r>
            <a:r>
              <a:rPr lang="en-US" altLang="en-US" sz="2800" dirty="0"/>
              <a:t> </a:t>
            </a:r>
            <a:r>
              <a:rPr lang="en-US" altLang="en-US" sz="2800" dirty="0" err="1"/>
              <a:t>lời</a:t>
            </a:r>
            <a:r>
              <a:rPr lang="en-US" altLang="en-US" sz="2800" dirty="0"/>
              <a:t>:</a:t>
            </a:r>
            <a:endParaRPr lang="en-GB"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a:blip r:embed="rId2"/>
          <a:stretch>
            <a:fillRect/>
          </a:stretch>
        </a:blipFill>
        <a:effectLst/>
      </p:bgPr>
    </p:bg>
    <p:spTree>
      <p:nvGrpSpPr>
        <p:cNvPr id="1" name=""/>
        <p:cNvGrpSpPr/>
        <p:nvPr/>
      </p:nvGrpSpPr>
      <p:grpSpPr>
        <a:xfrm>
          <a:off x="0" y="0"/>
          <a:ext cx="0" cy="0"/>
          <a:chOff x="0" y="0"/>
          <a:chExt cx="0" cy="0"/>
        </a:xfrm>
      </p:grpSpPr>
      <p:pic>
        <p:nvPicPr>
          <p:cNvPr id="2056" name="Picture 8" descr="J0099171"/>
          <p:cNvPicPr>
            <a:picLocks noChangeAspect="1" noChangeArrowheads="1"/>
          </p:cNvPicPr>
          <p:nvPr/>
        </p:nvPicPr>
        <p:blipFill>
          <a:blip r:embed="rId3" cstate="print"/>
          <a:srcRect/>
          <a:stretch>
            <a:fillRect/>
          </a:stretch>
        </p:blipFill>
        <p:spPr bwMode="auto">
          <a:xfrm>
            <a:off x="1524000" y="0"/>
            <a:ext cx="2895600" cy="457200"/>
          </a:xfrm>
          <a:prstGeom prst="rect">
            <a:avLst/>
          </a:prstGeom>
          <a:noFill/>
        </p:spPr>
      </p:pic>
      <p:pic>
        <p:nvPicPr>
          <p:cNvPr id="2057" name="Picture 9" descr="J0099171"/>
          <p:cNvPicPr>
            <a:picLocks noChangeAspect="1" noChangeArrowheads="1"/>
          </p:cNvPicPr>
          <p:nvPr/>
        </p:nvPicPr>
        <p:blipFill>
          <a:blip r:embed="rId3" cstate="print"/>
          <a:srcRect/>
          <a:stretch>
            <a:fillRect/>
          </a:stretch>
        </p:blipFill>
        <p:spPr bwMode="auto">
          <a:xfrm>
            <a:off x="4495800" y="0"/>
            <a:ext cx="3200400" cy="457200"/>
          </a:xfrm>
          <a:prstGeom prst="rect">
            <a:avLst/>
          </a:prstGeom>
          <a:noFill/>
        </p:spPr>
      </p:pic>
      <p:pic>
        <p:nvPicPr>
          <p:cNvPr id="2058" name="Picture 10" descr="J0099171"/>
          <p:cNvPicPr>
            <a:picLocks noChangeAspect="1" noChangeArrowheads="1"/>
          </p:cNvPicPr>
          <p:nvPr/>
        </p:nvPicPr>
        <p:blipFill>
          <a:blip r:embed="rId3" cstate="print"/>
          <a:srcRect/>
          <a:stretch>
            <a:fillRect/>
          </a:stretch>
        </p:blipFill>
        <p:spPr bwMode="auto">
          <a:xfrm rot="16200000" flipH="1">
            <a:off x="533401" y="1181100"/>
            <a:ext cx="2362200" cy="457200"/>
          </a:xfrm>
          <a:prstGeom prst="rect">
            <a:avLst/>
          </a:prstGeom>
          <a:noFill/>
        </p:spPr>
      </p:pic>
      <p:pic>
        <p:nvPicPr>
          <p:cNvPr id="2060" name="Picture 12" descr="1"/>
          <p:cNvPicPr>
            <a:picLocks noChangeAspect="1" noChangeArrowheads="1" noCrop="1"/>
          </p:cNvPicPr>
          <p:nvPr/>
        </p:nvPicPr>
        <p:blipFill>
          <a:blip r:embed="rId4" cstate="print">
            <a:lum bright="-24000" contrast="54000"/>
          </a:blip>
          <a:srcRect/>
          <a:stretch>
            <a:fillRect/>
          </a:stretch>
        </p:blipFill>
        <p:spPr bwMode="auto">
          <a:xfrm>
            <a:off x="9067800" y="4267200"/>
            <a:ext cx="1143000" cy="2438400"/>
          </a:xfrm>
          <a:prstGeom prst="rect">
            <a:avLst/>
          </a:prstGeom>
          <a:noFill/>
        </p:spPr>
      </p:pic>
      <p:sp>
        <p:nvSpPr>
          <p:cNvPr id="13" name="Title 12"/>
          <p:cNvSpPr>
            <a:spLocks noGrp="1"/>
          </p:cNvSpPr>
          <p:nvPr>
            <p:ph type="ctrTitle"/>
          </p:nvPr>
        </p:nvSpPr>
        <p:spPr>
          <a:xfrm>
            <a:off x="1981201" y="457201"/>
            <a:ext cx="7772400" cy="1470025"/>
          </a:xfrm>
        </p:spPr>
        <p:txBody>
          <a:bodyPr>
            <a:normAutofit fontScale="90000"/>
          </a:bodyPr>
          <a:lstStyle/>
          <a:p>
            <a:pPr algn="l"/>
            <a:r>
              <a:rPr lang="en-US" sz="3200" b="1" dirty="0">
                <a:solidFill>
                  <a:srgbClr val="FF0000"/>
                </a:solidFill>
                <a:latin typeface="Times New Roman" pitchFamily="18" charset="0"/>
                <a:cs typeface="Times New Roman" pitchFamily="18" charset="0"/>
              </a:rPr>
              <a:t>                </a:t>
            </a:r>
            <a:br>
              <a:rPr lang="en-US" sz="3200" b="1" dirty="0">
                <a:solidFill>
                  <a:srgbClr val="FF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
            </a:r>
            <a:br>
              <a:rPr lang="en-US" sz="3200" b="1" dirty="0">
                <a:solidFill>
                  <a:srgbClr val="FF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
            </a:r>
            <a:br>
              <a:rPr lang="en-US" sz="3200" b="1" dirty="0">
                <a:solidFill>
                  <a:srgbClr val="FF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
            </a:r>
            <a:br>
              <a:rPr lang="en-US" sz="3200" b="1" dirty="0">
                <a:solidFill>
                  <a:srgbClr val="FF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
            </a:r>
            <a:br>
              <a:rPr lang="en-US" sz="3200" b="1" dirty="0">
                <a:solidFill>
                  <a:srgbClr val="FF0000"/>
                </a:solidFill>
                <a:latin typeface="Times New Roman" pitchFamily="18" charset="0"/>
                <a:cs typeface="Times New Roman" pitchFamily="18" charset="0"/>
              </a:rPr>
            </a:br>
            <a:r>
              <a:rPr lang="en-US" sz="3600" b="1" dirty="0">
                <a:solidFill>
                  <a:srgbClr val="FF0000"/>
                </a:solidFill>
                <a:latin typeface="Times New Roman" pitchFamily="18" charset="0"/>
                <a:cs typeface="Times New Roman" pitchFamily="18" charset="0"/>
              </a:rPr>
              <a:t>                I. </a:t>
            </a:r>
            <a:r>
              <a:rPr lang="en-US" sz="3600" b="1" dirty="0" err="1">
                <a:solidFill>
                  <a:srgbClr val="FF0000"/>
                </a:solidFill>
                <a:latin typeface="Times New Roman" pitchFamily="18" charset="0"/>
                <a:cs typeface="Times New Roman" pitchFamily="18" charset="0"/>
              </a:rPr>
              <a:t>Mục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tiêu</a:t>
            </a:r>
            <a:r>
              <a:rPr lang="en-US" sz="3600" b="1" dirty="0">
                <a:solidFill>
                  <a:srgbClr val="FF0000"/>
                </a:solidFill>
                <a:latin typeface="Times New Roman" pitchFamily="18" charset="0"/>
                <a:cs typeface="Times New Roman" pitchFamily="18" charset="0"/>
              </a:rPr>
              <a:t>              </a:t>
            </a:r>
            <a:br>
              <a:rPr lang="en-US" sz="3600" b="1" dirty="0">
                <a:solidFill>
                  <a:srgbClr val="FF0000"/>
                </a:solidFill>
                <a:latin typeface="Times New Roman" pitchFamily="18" charset="0"/>
                <a:cs typeface="Times New Roman" pitchFamily="18" charset="0"/>
              </a:rPr>
            </a:br>
            <a:r>
              <a:rPr lang="en-US" sz="3600" b="1" dirty="0">
                <a:solidFill>
                  <a:srgbClr val="FF0000"/>
                </a:solidFill>
                <a:latin typeface="Times New Roman" pitchFamily="18" charset="0"/>
                <a:cs typeface="Times New Roman" pitchFamily="18" charset="0"/>
              </a:rPr>
              <a:t>                II. </a:t>
            </a:r>
            <a:r>
              <a:rPr lang="en-US" sz="3600" b="1" dirty="0" err="1">
                <a:solidFill>
                  <a:srgbClr val="FF0000"/>
                </a:solidFill>
                <a:latin typeface="Times New Roman" pitchFamily="18" charset="0"/>
                <a:cs typeface="Times New Roman" pitchFamily="18" charset="0"/>
              </a:rPr>
              <a:t>Chuẩn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bị</a:t>
            </a:r>
            <a:r>
              <a:rPr lang="en-US" sz="3600" b="1" dirty="0">
                <a:solidFill>
                  <a:srgbClr val="FF0000"/>
                </a:solidFill>
                <a:latin typeface="Times New Roman" pitchFamily="18" charset="0"/>
                <a:cs typeface="Times New Roman" pitchFamily="18" charset="0"/>
              </a:rPr>
              <a:t/>
            </a:r>
            <a:br>
              <a:rPr lang="en-US" sz="3600" b="1" dirty="0">
                <a:solidFill>
                  <a:srgbClr val="FF0000"/>
                </a:solidFill>
                <a:latin typeface="Times New Roman" pitchFamily="18" charset="0"/>
                <a:cs typeface="Times New Roman" pitchFamily="18" charset="0"/>
              </a:rPr>
            </a:br>
            <a:r>
              <a:rPr lang="en-US" sz="3600" b="1" dirty="0">
                <a:solidFill>
                  <a:srgbClr val="FF0000"/>
                </a:solidFill>
                <a:latin typeface="Times New Roman" pitchFamily="18" charset="0"/>
                <a:cs typeface="Times New Roman" pitchFamily="18" charset="0"/>
              </a:rPr>
              <a:t>                III. </a:t>
            </a:r>
            <a:r>
              <a:rPr lang="en-US" sz="3600" b="1" dirty="0" err="1">
                <a:solidFill>
                  <a:srgbClr val="FF0000"/>
                </a:solidFill>
                <a:latin typeface="Times New Roman" pitchFamily="18" charset="0"/>
                <a:cs typeface="Times New Roman" pitchFamily="18" charset="0"/>
              </a:rPr>
              <a:t>Cách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hành</a:t>
            </a:r>
            <a:r>
              <a:rPr lang="en-US" sz="3600" b="1" dirty="0">
                <a:latin typeface="Times New Roman" pitchFamily="18" charset="0"/>
                <a:cs typeface="Times New Roman" pitchFamily="18" charset="0"/>
              </a:rPr>
              <a:t/>
            </a:r>
            <a:br>
              <a:rPr lang="en-US" sz="3600" b="1" dirty="0">
                <a:latin typeface="Times New Roman" pitchFamily="18" charset="0"/>
                <a:cs typeface="Times New Roman" pitchFamily="18" charset="0"/>
              </a:rPr>
            </a:br>
            <a:r>
              <a:rPr lang="en-US" sz="3600" b="1" dirty="0">
                <a:solidFill>
                  <a:srgbClr val="0070C0"/>
                </a:solidFill>
                <a:latin typeface="Times New Roman" pitchFamily="18" charset="0"/>
                <a:cs typeface="Times New Roman" pitchFamily="18" charset="0"/>
              </a:rPr>
              <a:t>                  1. </a:t>
            </a:r>
            <a:r>
              <a:rPr lang="en-US" sz="3600" b="1" dirty="0" err="1">
                <a:solidFill>
                  <a:srgbClr val="0070C0"/>
                </a:solidFill>
                <a:latin typeface="Times New Roman" pitchFamily="18" charset="0"/>
                <a:cs typeface="Times New Roman" pitchFamily="18" charset="0"/>
              </a:rPr>
              <a:t>Hệ</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sinh</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thái</a:t>
            </a:r>
            <a:r>
              <a:rPr lang="en-US" sz="3600" b="1" dirty="0">
                <a:solidFill>
                  <a:srgbClr val="0070C0"/>
                </a:solidFill>
                <a:latin typeface="Times New Roman" pitchFamily="18" charset="0"/>
                <a:cs typeface="Times New Roman" pitchFamily="18" charset="0"/>
              </a:rPr>
              <a:t/>
            </a:r>
            <a:br>
              <a:rPr lang="en-US" sz="3600" b="1" dirty="0">
                <a:solidFill>
                  <a:srgbClr val="0070C0"/>
                </a:solidFill>
                <a:latin typeface="Times New Roman" pitchFamily="18" charset="0"/>
                <a:cs typeface="Times New Roman" pitchFamily="18" charset="0"/>
              </a:rPr>
            </a:br>
            <a:r>
              <a:rPr lang="en-US" sz="3600" b="1" dirty="0">
                <a:solidFill>
                  <a:srgbClr val="0070C0"/>
                </a:solidFill>
                <a:latin typeface="Times New Roman" pitchFamily="18" charset="0"/>
                <a:cs typeface="Times New Roman" pitchFamily="18" charset="0"/>
              </a:rPr>
              <a:t>                  2. </a:t>
            </a:r>
            <a:r>
              <a:rPr lang="en-US" sz="3600" b="1" dirty="0" err="1">
                <a:solidFill>
                  <a:srgbClr val="0070C0"/>
                </a:solidFill>
                <a:latin typeface="Times New Roman" pitchFamily="18" charset="0"/>
                <a:cs typeface="Times New Roman" pitchFamily="18" charset="0"/>
              </a:rPr>
              <a:t>Chuỗi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thức</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ăn</a:t>
            </a:r>
            <a:r>
              <a:rPr lang="en-US" sz="3600" b="1" dirty="0">
                <a:solidFill>
                  <a:srgbClr val="0070C0"/>
                </a:solidFill>
                <a:latin typeface="Times New Roman" pitchFamily="18" charset="0"/>
                <a:cs typeface="Times New Roman" pitchFamily="18" charset="0"/>
              </a:rPr>
              <a:t> </a:t>
            </a:r>
            <a:br>
              <a:rPr lang="en-US" sz="3600" b="1" dirty="0">
                <a:solidFill>
                  <a:srgbClr val="0070C0"/>
                </a:solidFill>
                <a:latin typeface="Times New Roman" pitchFamily="18" charset="0"/>
                <a:cs typeface="Times New Roman" pitchFamily="18" charset="0"/>
              </a:rPr>
            </a:br>
            <a:r>
              <a:rPr lang="en-US" sz="3600" dirty="0"/>
              <a:t/>
            </a:r>
            <a:br>
              <a:rPr lang="en-US" sz="3600" dirty="0"/>
            </a:br>
            <a:endParaRPr lang="en-US" sz="3200" dirty="0">
              <a:latin typeface="Times New Roman" pitchFamily="18" charset="0"/>
              <a:cs typeface="Times New Roman" pitchFamily="18" charset="0"/>
            </a:endParaRPr>
          </a:p>
        </p:txBody>
      </p:sp>
      <p:pic>
        <p:nvPicPr>
          <p:cNvPr id="11" name="Picture 11" descr="y1pNMh5qc2F0_I0kqOUnGQ0btpTwB2PwsMOVTZ7DW0gzJwX3trwXDPtmCANFAmNju0pEsXN21BjO1U"/>
          <p:cNvPicPr>
            <a:picLocks noChangeAspect="1" noChangeArrowheads="1" noCrop="1"/>
          </p:cNvPicPr>
          <p:nvPr/>
        </p:nvPicPr>
        <p:blipFill>
          <a:blip r:embed="rId5" cstate="print"/>
          <a:srcRect/>
          <a:stretch>
            <a:fillRect/>
          </a:stretch>
        </p:blipFill>
        <p:spPr bwMode="auto">
          <a:xfrm>
            <a:off x="8915400" y="1"/>
            <a:ext cx="1447800" cy="2657475"/>
          </a:xfrm>
          <a:prstGeom prst="rect">
            <a:avLst/>
          </a:prstGeom>
          <a:noFill/>
        </p:spPr>
      </p:pic>
      <p:pic>
        <p:nvPicPr>
          <p:cNvPr id="14" name="Picture 13" descr="4912e78d_5716.gif"/>
          <p:cNvPicPr>
            <a:picLocks noChangeAspect="1"/>
          </p:cNvPicPr>
          <p:nvPr/>
        </p:nvPicPr>
        <p:blipFill>
          <a:blip r:embed="rId6" cstate="print"/>
          <a:stretch>
            <a:fillRect/>
          </a:stretch>
        </p:blipFill>
        <p:spPr>
          <a:xfrm>
            <a:off x="1418573" y="3606191"/>
            <a:ext cx="3048000" cy="28575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9982200" cy="1143000"/>
          </a:xfrm>
        </p:spPr>
        <p:txBody>
          <a:bodyPr>
            <a:normAutofit/>
          </a:bodyPr>
          <a:lstStyle/>
          <a:p>
            <a:r>
              <a:rPr lang="en-US" sz="3200" dirty="0" err="1">
                <a:solidFill>
                  <a:srgbClr val="FF0000"/>
                </a:solidFill>
                <a:latin typeface="Times New Roman" pitchFamily="18" charset="0"/>
                <a:cs typeface="Times New Roman" pitchFamily="18" charset="0"/>
              </a:rPr>
              <a:t>Bảng</a:t>
            </a:r>
            <a:r>
              <a:rPr lang="en-US" sz="3200" dirty="0">
                <a:solidFill>
                  <a:srgbClr val="FF0000"/>
                </a:solidFill>
                <a:latin typeface="Times New Roman" pitchFamily="18" charset="0"/>
                <a:cs typeface="Times New Roman" pitchFamily="18" charset="0"/>
              </a:rPr>
              <a:t> 51.4.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hệ</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thái</a:t>
            </a:r>
            <a:endParaRPr lang="en-US" sz="3200"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99731896"/>
              </p:ext>
            </p:extLst>
          </p:nvPr>
        </p:nvGraphicFramePr>
        <p:xfrm>
          <a:off x="838200" y="685800"/>
          <a:ext cx="10744200" cy="5748084"/>
        </p:xfrm>
        <a:graphic>
          <a:graphicData uri="http://schemas.openxmlformats.org/drawingml/2006/table">
            <a:tbl>
              <a:tblPr/>
              <a:tblGrid>
                <a:gridCol w="5372100">
                  <a:extLst>
                    <a:ext uri="{9D8B030D-6E8A-4147-A177-3AD203B41FA5}">
                      <a16:colId xmlns:a16="http://schemas.microsoft.com/office/drawing/2014/main" xmlns="" val="20000"/>
                    </a:ext>
                  </a:extLst>
                </a:gridCol>
                <a:gridCol w="5372100">
                  <a:extLst>
                    <a:ext uri="{9D8B030D-6E8A-4147-A177-3AD203B41FA5}">
                      <a16:colId xmlns:a16="http://schemas.microsoft.com/office/drawing/2014/main" xmlns="" val="20001"/>
                    </a:ext>
                  </a:extLst>
                </a:gridCol>
              </a:tblGrid>
              <a:tr h="52118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sinh</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vật</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sản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xuất</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0000"/>
                  </a:ext>
                </a:extLst>
              </a:tr>
              <a:tr h="545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cỏ</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lúa</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Môi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trường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sống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trên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cạn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đầm</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lầy</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4073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Động</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ăn</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thực</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sinh</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tiêu</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thụ</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407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châu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chấu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ốc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bọ</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ngựa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Thức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ăn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từng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loại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lúa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sâu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bọ</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4073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Động</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ăn</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thịt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sinh</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tiêu</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thụ</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407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kiến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rắn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Thức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ăn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từng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loại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rầy</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chuột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4073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Động</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ăn</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thịt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động</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ăn</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các</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động</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ghi</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ở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trên</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sinh</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tiêu</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thụ</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407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ếch</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nhái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Thức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ăn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từng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loại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kiến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tắc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kè</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54073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Sinh</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phân</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giải</a:t>
                      </a: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8567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Vi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khuẩn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Giun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đất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nếu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Môi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trường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sống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đất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ẩm</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0662A.jpg"/>
          <p:cNvPicPr>
            <a:picLocks noChangeAspect="1"/>
          </p:cNvPicPr>
          <p:nvPr/>
        </p:nvPicPr>
        <p:blipFill>
          <a:blip r:embed="rId2" cstate="print"/>
          <a:stretch>
            <a:fillRect/>
          </a:stretch>
        </p:blipFill>
        <p:spPr>
          <a:xfrm>
            <a:off x="919842" y="229730"/>
            <a:ext cx="2435679" cy="1676400"/>
          </a:xfrm>
          <a:prstGeom prst="rect">
            <a:avLst/>
          </a:prstGeom>
        </p:spPr>
      </p:pic>
      <p:sp>
        <p:nvSpPr>
          <p:cNvPr id="6" name="Title 1"/>
          <p:cNvSpPr>
            <a:spLocks noGrp="1"/>
          </p:cNvSpPr>
          <p:nvPr>
            <p:ph type="title"/>
          </p:nvPr>
        </p:nvSpPr>
        <p:spPr>
          <a:xfrm>
            <a:off x="609601" y="2057400"/>
            <a:ext cx="3472542" cy="304800"/>
          </a:xfrm>
        </p:spPr>
        <p:txBody>
          <a:bodyPr>
            <a:noAutofit/>
          </a:bodyPr>
          <a:lstStyle/>
          <a:p>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cỏ</a:t>
            </a:r>
            <a:endParaRPr lang="en-US" sz="2800" dirty="0">
              <a:latin typeface="Times New Roman" pitchFamily="18" charset="0"/>
              <a:cs typeface="Times New Roman" pitchFamily="18" charset="0"/>
            </a:endParaRPr>
          </a:p>
        </p:txBody>
      </p:sp>
      <p:sp>
        <p:nvSpPr>
          <p:cNvPr id="10" name="Rectangle 9"/>
          <p:cNvSpPr/>
          <p:nvPr/>
        </p:nvSpPr>
        <p:spPr>
          <a:xfrm>
            <a:off x="3122335" y="2070705"/>
            <a:ext cx="1663194" cy="400110"/>
          </a:xfrm>
          <a:prstGeom prst="rect">
            <a:avLst/>
          </a:prstGeom>
        </p:spPr>
        <p:txBody>
          <a:bodyPr wrap="square">
            <a:spAutoFit/>
          </a:bodyPr>
          <a:lstStyle/>
          <a:p>
            <a:r>
              <a:rPr lang="en-US" sz="2000" dirty="0"/>
              <a:t>→</a:t>
            </a:r>
          </a:p>
        </p:txBody>
      </p:sp>
      <p:pic>
        <p:nvPicPr>
          <p:cNvPr id="11" name="Picture 3" descr="E:\sinh hoc 9\New Folder\images.jpg"/>
          <p:cNvPicPr>
            <a:picLocks noChangeAspect="1" noChangeArrowheads="1"/>
          </p:cNvPicPr>
          <p:nvPr/>
        </p:nvPicPr>
        <p:blipFill>
          <a:blip r:embed="rId3" cstate="print"/>
          <a:srcRect/>
          <a:stretch>
            <a:fillRect/>
          </a:stretch>
        </p:blipFill>
        <p:spPr bwMode="auto">
          <a:xfrm>
            <a:off x="3541611" y="326693"/>
            <a:ext cx="2739971" cy="1600200"/>
          </a:xfrm>
          <a:prstGeom prst="rect">
            <a:avLst/>
          </a:prstGeom>
          <a:noFill/>
        </p:spPr>
      </p:pic>
      <p:sp>
        <p:nvSpPr>
          <p:cNvPr id="12" name="Title 1"/>
          <p:cNvSpPr txBox="1">
            <a:spLocks/>
          </p:cNvSpPr>
          <p:nvPr/>
        </p:nvSpPr>
        <p:spPr>
          <a:xfrm>
            <a:off x="2590801" y="2057400"/>
            <a:ext cx="4340678" cy="426720"/>
          </a:xfrm>
          <a:prstGeom prst="rect">
            <a:avLst/>
          </a:prstGeom>
        </p:spPr>
        <p:txBody>
          <a:bodyPr vert="horz" lIns="91440" tIns="45720" rIns="91440" bIns="45720" rtlCol="0" anchor="ctr">
            <a:noAutofit/>
          </a:bodyPr>
          <a:lstStyle/>
          <a:p>
            <a:pPr algn="ctr">
              <a:spcBef>
                <a:spcPct val="0"/>
              </a:spcBef>
              <a:defRPr/>
            </a:pPr>
            <a:r>
              <a:rPr lang="en-US" sz="2800" dirty="0" err="1">
                <a:latin typeface="Times New Roman" pitchFamily="18" charset="0"/>
                <a:ea typeface="+mj-ea"/>
                <a:cs typeface="Times New Roman" pitchFamily="18" charset="0"/>
              </a:rPr>
              <a:t>Châu</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chấu</a:t>
            </a:r>
            <a:endParaRPr lang="en-US" sz="2800" dirty="0">
              <a:latin typeface="Times New Roman" pitchFamily="18" charset="0"/>
              <a:ea typeface="+mj-ea"/>
              <a:cs typeface="Times New Roman" pitchFamily="18" charset="0"/>
            </a:endParaRPr>
          </a:p>
        </p:txBody>
      </p:sp>
      <p:pic>
        <p:nvPicPr>
          <p:cNvPr id="13" name="Picture 12" descr="images (4).jpg"/>
          <p:cNvPicPr>
            <a:picLocks noChangeAspect="1"/>
          </p:cNvPicPr>
          <p:nvPr/>
        </p:nvPicPr>
        <p:blipFill>
          <a:blip r:embed="rId4" cstate="print"/>
          <a:stretch>
            <a:fillRect/>
          </a:stretch>
        </p:blipFill>
        <p:spPr>
          <a:xfrm>
            <a:off x="6571230" y="304800"/>
            <a:ext cx="2420370" cy="1600200"/>
          </a:xfrm>
          <a:prstGeom prst="rect">
            <a:avLst/>
          </a:prstGeom>
        </p:spPr>
      </p:pic>
      <p:sp>
        <p:nvSpPr>
          <p:cNvPr id="14" name="Title 1"/>
          <p:cNvSpPr txBox="1">
            <a:spLocks/>
          </p:cNvSpPr>
          <p:nvPr/>
        </p:nvSpPr>
        <p:spPr>
          <a:xfrm>
            <a:off x="5257801" y="2057400"/>
            <a:ext cx="4340678" cy="426720"/>
          </a:xfrm>
          <a:prstGeom prst="rect">
            <a:avLst/>
          </a:prstGeom>
        </p:spPr>
        <p:txBody>
          <a:bodyPr vert="horz" lIns="91440" tIns="45720" rIns="91440" bIns="45720" rtlCol="0" anchor="ctr">
            <a:noAutofit/>
          </a:bodyPr>
          <a:lstStyle/>
          <a:p>
            <a:pPr algn="ctr">
              <a:spcBef>
                <a:spcPct val="0"/>
              </a:spcBef>
              <a:defRPr/>
            </a:pP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Chuột</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đồng</a:t>
            </a:r>
            <a:endParaRPr lang="en-US" sz="2800" dirty="0">
              <a:latin typeface="Times New Roman" pitchFamily="18" charset="0"/>
              <a:ea typeface="+mj-ea"/>
              <a:cs typeface="Times New Roman" pitchFamily="18" charset="0"/>
            </a:endParaRPr>
          </a:p>
        </p:txBody>
      </p:sp>
      <p:sp>
        <p:nvSpPr>
          <p:cNvPr id="15" name="Rectangle 14"/>
          <p:cNvSpPr/>
          <p:nvPr/>
        </p:nvSpPr>
        <p:spPr>
          <a:xfrm>
            <a:off x="5671308" y="2116425"/>
            <a:ext cx="1663194" cy="400110"/>
          </a:xfrm>
          <a:prstGeom prst="rect">
            <a:avLst/>
          </a:prstGeom>
        </p:spPr>
        <p:txBody>
          <a:bodyPr wrap="square">
            <a:spAutoFit/>
          </a:bodyPr>
          <a:lstStyle/>
          <a:p>
            <a:r>
              <a:rPr lang="en-US" sz="2000" dirty="0"/>
              <a:t>→</a:t>
            </a:r>
          </a:p>
        </p:txBody>
      </p:sp>
      <p:sp>
        <p:nvSpPr>
          <p:cNvPr id="16" name="Rectangle 15"/>
          <p:cNvSpPr/>
          <p:nvPr/>
        </p:nvSpPr>
        <p:spPr>
          <a:xfrm>
            <a:off x="8512504" y="2057400"/>
            <a:ext cx="1663194" cy="400110"/>
          </a:xfrm>
          <a:prstGeom prst="rect">
            <a:avLst/>
          </a:prstGeom>
        </p:spPr>
        <p:txBody>
          <a:bodyPr wrap="square">
            <a:spAutoFit/>
          </a:bodyPr>
          <a:lstStyle/>
          <a:p>
            <a:r>
              <a:rPr lang="en-US" sz="2000" dirty="0"/>
              <a:t>→</a:t>
            </a:r>
          </a:p>
        </p:txBody>
      </p:sp>
      <p:sp>
        <p:nvSpPr>
          <p:cNvPr id="17" name="Title 1"/>
          <p:cNvSpPr txBox="1">
            <a:spLocks/>
          </p:cNvSpPr>
          <p:nvPr/>
        </p:nvSpPr>
        <p:spPr>
          <a:xfrm>
            <a:off x="7620001" y="1981200"/>
            <a:ext cx="4340678" cy="426720"/>
          </a:xfrm>
          <a:prstGeom prst="rect">
            <a:avLst/>
          </a:prstGeom>
        </p:spPr>
        <p:txBody>
          <a:bodyPr vert="horz" lIns="91440" tIns="45720" rIns="91440" bIns="45720" rtlCol="0" anchor="ctr">
            <a:noAutofit/>
          </a:bodyPr>
          <a:lstStyle/>
          <a:p>
            <a:pPr algn="ctr">
              <a:spcBef>
                <a:spcPct val="0"/>
              </a:spcBef>
              <a:defRPr/>
            </a:pPr>
            <a:r>
              <a:rPr lang="en-US" sz="2800" dirty="0" err="1">
                <a:latin typeface="Times New Roman" pitchFamily="18" charset="0"/>
                <a:ea typeface="+mj-ea"/>
                <a:cs typeface="Times New Roman" pitchFamily="18" charset="0"/>
              </a:rPr>
              <a:t>Rắn</a:t>
            </a:r>
            <a:endParaRPr lang="en-US" sz="2800" dirty="0">
              <a:latin typeface="Times New Roman" pitchFamily="18" charset="0"/>
              <a:ea typeface="+mj-ea"/>
              <a:cs typeface="Times New Roman" pitchFamily="18" charset="0"/>
            </a:endParaRPr>
          </a:p>
        </p:txBody>
      </p:sp>
      <p:pic>
        <p:nvPicPr>
          <p:cNvPr id="18" name="Picture 17" descr="tải xuống (1).jpg"/>
          <p:cNvPicPr>
            <a:picLocks noChangeAspect="1"/>
          </p:cNvPicPr>
          <p:nvPr/>
        </p:nvPicPr>
        <p:blipFill>
          <a:blip r:embed="rId5" cstate="print"/>
          <a:stretch>
            <a:fillRect/>
          </a:stretch>
        </p:blipFill>
        <p:spPr>
          <a:xfrm>
            <a:off x="9046539" y="342900"/>
            <a:ext cx="2535861" cy="1600200"/>
          </a:xfrm>
          <a:prstGeom prst="rect">
            <a:avLst/>
          </a:prstGeom>
        </p:spPr>
      </p:pic>
      <p:pic>
        <p:nvPicPr>
          <p:cNvPr id="23" name="Picture 3" descr="E:\sinh hoc 9\images.jpg"/>
          <p:cNvPicPr>
            <a:picLocks noChangeAspect="1" noChangeArrowheads="1"/>
          </p:cNvPicPr>
          <p:nvPr/>
        </p:nvPicPr>
        <p:blipFill>
          <a:blip r:embed="rId6" cstate="print"/>
          <a:srcRect/>
          <a:stretch>
            <a:fillRect/>
          </a:stretch>
        </p:blipFill>
        <p:spPr bwMode="auto">
          <a:xfrm>
            <a:off x="919842" y="2798852"/>
            <a:ext cx="2435679" cy="1752600"/>
          </a:xfrm>
          <a:prstGeom prst="rect">
            <a:avLst/>
          </a:prstGeom>
          <a:noFill/>
        </p:spPr>
      </p:pic>
      <p:sp>
        <p:nvSpPr>
          <p:cNvPr id="24" name="Title 1"/>
          <p:cNvSpPr txBox="1">
            <a:spLocks/>
          </p:cNvSpPr>
          <p:nvPr/>
        </p:nvSpPr>
        <p:spPr>
          <a:xfrm>
            <a:off x="565419" y="4800601"/>
            <a:ext cx="3197679" cy="533400"/>
          </a:xfrm>
          <a:prstGeom prst="rect">
            <a:avLst/>
          </a:prstGeom>
        </p:spPr>
        <p:txBody>
          <a:bodyPr vert="horz" lIns="91440" tIns="45720" rIns="91440" bIns="45720" rtlCol="0" anchor="ctr">
            <a:normAutofit/>
          </a:bodyPr>
          <a:lstStyle/>
          <a:p>
            <a:pPr algn="ctr">
              <a:spcBef>
                <a:spcPct val="0"/>
              </a:spcBef>
              <a:defRPr/>
            </a:pPr>
            <a:r>
              <a:rPr lang="en-US" sz="2800" dirty="0" err="1">
                <a:latin typeface="Times New Roman" pitchFamily="18" charset="0"/>
                <a:ea typeface="+mj-ea"/>
                <a:cs typeface="Times New Roman" pitchFamily="18" charset="0"/>
              </a:rPr>
              <a:t>Cây</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lúa</a:t>
            </a:r>
            <a:endParaRPr lang="en-US" sz="2800" dirty="0">
              <a:latin typeface="Times New Roman" pitchFamily="18" charset="0"/>
              <a:ea typeface="+mj-ea"/>
              <a:cs typeface="Times New Roman" pitchFamily="18" charset="0"/>
            </a:endParaRPr>
          </a:p>
        </p:txBody>
      </p:sp>
      <p:pic>
        <p:nvPicPr>
          <p:cNvPr id="25" name="Picture 24" descr="images (5).jpg"/>
          <p:cNvPicPr>
            <a:picLocks noChangeAspect="1"/>
          </p:cNvPicPr>
          <p:nvPr/>
        </p:nvPicPr>
        <p:blipFill>
          <a:blip r:embed="rId7" cstate="print"/>
          <a:stretch>
            <a:fillRect/>
          </a:stretch>
        </p:blipFill>
        <p:spPr>
          <a:xfrm>
            <a:off x="3513077" y="2743199"/>
            <a:ext cx="2629404" cy="1752600"/>
          </a:xfrm>
          <a:prstGeom prst="rect">
            <a:avLst/>
          </a:prstGeom>
        </p:spPr>
      </p:pic>
      <p:sp>
        <p:nvSpPr>
          <p:cNvPr id="26" name="Rectangle 25"/>
          <p:cNvSpPr/>
          <p:nvPr/>
        </p:nvSpPr>
        <p:spPr>
          <a:xfrm>
            <a:off x="4148806" y="4800601"/>
            <a:ext cx="1208687" cy="523220"/>
          </a:xfrm>
          <a:prstGeom prst="rect">
            <a:avLst/>
          </a:prstGeom>
        </p:spPr>
        <p:txBody>
          <a:bodyPr wrap="square">
            <a:spAutoFit/>
          </a:bodyPr>
          <a:lstStyle/>
          <a:p>
            <a:r>
              <a:rPr lang="en-US" sz="2800" dirty="0" err="1">
                <a:latin typeface="Times New Roman" pitchFamily="18" charset="0"/>
                <a:cs typeface="Times New Roman" pitchFamily="18" charset="0"/>
              </a:rPr>
              <a:t>rầy</a:t>
            </a:r>
            <a:r>
              <a:rPr lang="en-US" sz="2000" dirty="0">
                <a:latin typeface="Times New Roman" pitchFamily="18" charset="0"/>
                <a:cs typeface="Times New Roman" pitchFamily="18" charset="0"/>
              </a:rPr>
              <a:t> </a:t>
            </a:r>
            <a:endParaRPr lang="en-US" sz="2000" dirty="0"/>
          </a:p>
        </p:txBody>
      </p:sp>
      <p:sp>
        <p:nvSpPr>
          <p:cNvPr id="27" name="Rectangle 26"/>
          <p:cNvSpPr/>
          <p:nvPr/>
        </p:nvSpPr>
        <p:spPr>
          <a:xfrm>
            <a:off x="5181599" y="4953000"/>
            <a:ext cx="1225237" cy="400110"/>
          </a:xfrm>
          <a:prstGeom prst="rect">
            <a:avLst/>
          </a:prstGeom>
        </p:spPr>
        <p:txBody>
          <a:bodyPr wrap="square">
            <a:spAutoFit/>
          </a:bodyPr>
          <a:lstStyle/>
          <a:p>
            <a:r>
              <a:rPr lang="en-US" sz="2000" dirty="0"/>
              <a:t>→</a:t>
            </a:r>
          </a:p>
        </p:txBody>
      </p:sp>
      <p:sp>
        <p:nvSpPr>
          <p:cNvPr id="28" name="Rectangle 27"/>
          <p:cNvSpPr/>
          <p:nvPr/>
        </p:nvSpPr>
        <p:spPr>
          <a:xfrm>
            <a:off x="3276599" y="4953000"/>
            <a:ext cx="1225237" cy="400110"/>
          </a:xfrm>
          <a:prstGeom prst="rect">
            <a:avLst/>
          </a:prstGeom>
        </p:spPr>
        <p:txBody>
          <a:bodyPr wrap="square">
            <a:spAutoFit/>
          </a:bodyPr>
          <a:lstStyle/>
          <a:p>
            <a:r>
              <a:rPr lang="en-US" sz="2000" dirty="0"/>
              <a:t>→</a:t>
            </a:r>
          </a:p>
        </p:txBody>
      </p:sp>
      <p:sp>
        <p:nvSpPr>
          <p:cNvPr id="29" name="Rectangle 28"/>
          <p:cNvSpPr/>
          <p:nvPr/>
        </p:nvSpPr>
        <p:spPr>
          <a:xfrm>
            <a:off x="8118864" y="4891445"/>
            <a:ext cx="1225237" cy="400110"/>
          </a:xfrm>
          <a:prstGeom prst="rect">
            <a:avLst/>
          </a:prstGeom>
        </p:spPr>
        <p:txBody>
          <a:bodyPr wrap="square">
            <a:spAutoFit/>
          </a:bodyPr>
          <a:lstStyle/>
          <a:p>
            <a:r>
              <a:rPr lang="en-US" sz="2000" dirty="0"/>
              <a:t>→</a:t>
            </a:r>
          </a:p>
        </p:txBody>
      </p:sp>
      <p:pic>
        <p:nvPicPr>
          <p:cNvPr id="30" name="Picture 29" descr="images (6).jpg"/>
          <p:cNvPicPr>
            <a:picLocks noChangeAspect="1"/>
          </p:cNvPicPr>
          <p:nvPr/>
        </p:nvPicPr>
        <p:blipFill>
          <a:blip r:embed="rId8" cstate="print"/>
          <a:stretch>
            <a:fillRect/>
          </a:stretch>
        </p:blipFill>
        <p:spPr>
          <a:xfrm>
            <a:off x="6463501" y="2876611"/>
            <a:ext cx="2435679" cy="1600200"/>
          </a:xfrm>
          <a:prstGeom prst="rect">
            <a:avLst/>
          </a:prstGeom>
        </p:spPr>
      </p:pic>
      <p:sp>
        <p:nvSpPr>
          <p:cNvPr id="31" name="Rectangle 30"/>
          <p:cNvSpPr/>
          <p:nvPr/>
        </p:nvSpPr>
        <p:spPr>
          <a:xfrm>
            <a:off x="6362196" y="4829890"/>
            <a:ext cx="2629404" cy="523220"/>
          </a:xfrm>
          <a:prstGeom prst="rect">
            <a:avLst/>
          </a:prstGeom>
        </p:spPr>
        <p:txBody>
          <a:bodyPr wrap="square">
            <a:spAutoFit/>
          </a:bodyPr>
          <a:lstStyle/>
          <a:p>
            <a:r>
              <a:rPr lang="en-US" sz="2800" dirty="0">
                <a:latin typeface="Times New Roman" pitchFamily="18" charset="0"/>
                <a:cs typeface="Times New Roman" pitchFamily="18" charset="0"/>
              </a:rPr>
              <a:t>Con </a:t>
            </a:r>
            <a:r>
              <a:rPr lang="en-US" sz="2800" dirty="0" err="1">
                <a:latin typeface="Times New Roman" pitchFamily="18" charset="0"/>
                <a:cs typeface="Times New Roman" pitchFamily="18" charset="0"/>
              </a:rPr>
              <a:t>kiến</a:t>
            </a:r>
            <a:r>
              <a:rPr lang="en-US" sz="2000" dirty="0">
                <a:latin typeface="Times New Roman" pitchFamily="18" charset="0"/>
                <a:cs typeface="Times New Roman" pitchFamily="18" charset="0"/>
              </a:rPr>
              <a:t> </a:t>
            </a:r>
            <a:endParaRPr lang="en-US" sz="2000" dirty="0"/>
          </a:p>
        </p:txBody>
      </p:sp>
      <p:sp>
        <p:nvSpPr>
          <p:cNvPr id="32" name="Rectangle 31"/>
          <p:cNvSpPr/>
          <p:nvPr/>
        </p:nvSpPr>
        <p:spPr>
          <a:xfrm>
            <a:off x="9365354" y="4829890"/>
            <a:ext cx="1790700" cy="523220"/>
          </a:xfrm>
          <a:prstGeom prst="rect">
            <a:avLst/>
          </a:prstGeom>
        </p:spPr>
        <p:txBody>
          <a:bodyPr wrap="square">
            <a:spAutoFit/>
          </a:bodyPr>
          <a:lstStyle/>
          <a:p>
            <a:r>
              <a:rPr lang="en-US" sz="2800" dirty="0" err="1">
                <a:latin typeface="Times New Roman" pitchFamily="18" charset="0"/>
                <a:cs typeface="Times New Roman" pitchFamily="18" charset="0"/>
              </a:rPr>
              <a:t>Tắc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kè</a:t>
            </a:r>
            <a:r>
              <a:rPr lang="en-US" sz="2000" dirty="0">
                <a:latin typeface="Times New Roman" pitchFamily="18" charset="0"/>
                <a:cs typeface="Times New Roman" pitchFamily="18" charset="0"/>
              </a:rPr>
              <a:t> </a:t>
            </a:r>
            <a:endParaRPr lang="en-US" sz="2000" dirty="0"/>
          </a:p>
        </p:txBody>
      </p:sp>
      <p:pic>
        <p:nvPicPr>
          <p:cNvPr id="33" name="Picture 32" descr="IMG0640A.jpg"/>
          <p:cNvPicPr>
            <a:picLocks noChangeAspect="1"/>
          </p:cNvPicPr>
          <p:nvPr/>
        </p:nvPicPr>
        <p:blipFill>
          <a:blip r:embed="rId9" cstate="print"/>
          <a:stretch>
            <a:fillRect/>
          </a:stretch>
        </p:blipFill>
        <p:spPr>
          <a:xfrm>
            <a:off x="9198720" y="2849881"/>
            <a:ext cx="2362200" cy="16002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62000"/>
            <a:ext cx="9753600" cy="1752600"/>
          </a:xfrm>
        </p:spPr>
        <p:txBody>
          <a:bodyPr>
            <a:normAutofit fontScale="90000"/>
          </a:bodyPr>
          <a:lstStyle/>
          <a:p>
            <a:pPr algn="l"/>
            <a:r>
              <a:rPr lang="en-US" sz="4000" dirty="0" err="1">
                <a:solidFill>
                  <a:srgbClr val="0000FF"/>
                </a:solidFill>
                <a:latin typeface="Times New Roman" pitchFamily="18" charset="0"/>
                <a:cs typeface="Times New Roman" pitchFamily="18" charset="0"/>
              </a:rPr>
              <a:t>Thảo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luận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nhóm</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đề</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xuất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các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biện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pháp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để</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bảo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vệ</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tốt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hệ</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sinh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thái</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đồng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ruộng</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   </a:t>
            </a:r>
            <a:br>
              <a:rPr lang="en-US" sz="3600" dirty="0">
                <a:latin typeface="Times New Roman" pitchFamily="18" charset="0"/>
                <a:cs typeface="Times New Roman" pitchFamily="18" charset="0"/>
              </a:rPr>
            </a:b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t>
            </a:r>
          </a:p>
        </p:txBody>
      </p:sp>
      <p:sp>
        <p:nvSpPr>
          <p:cNvPr id="5" name="Title 1"/>
          <p:cNvSpPr txBox="1">
            <a:spLocks/>
          </p:cNvSpPr>
          <p:nvPr/>
        </p:nvSpPr>
        <p:spPr>
          <a:xfrm>
            <a:off x="1143000" y="1447800"/>
            <a:ext cx="9403851" cy="4953000"/>
          </a:xfrm>
          <a:prstGeom prst="rect">
            <a:avLst/>
          </a:prstGeom>
        </p:spPr>
        <p:txBody>
          <a:bodyPr vert="horz" lIns="91440" tIns="45720" rIns="91440" bIns="45720" rtlCol="0" anchor="ctr">
            <a:normAutofit fontScale="90000" lnSpcReduction="10000"/>
          </a:bodyPr>
          <a:lstStyle/>
          <a:p>
            <a:pPr>
              <a:spcBef>
                <a:spcPct val="0"/>
              </a:spcBef>
              <a:buFont typeface="Arial" pitchFamily="34" charset="0"/>
              <a:buChar char="•"/>
              <a:defRPr/>
            </a:pPr>
            <a:r>
              <a:rPr lang="en-US" sz="28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không</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được</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vứt</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chai</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thuốc</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trừ</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sâu</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bừa</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bãi</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trên</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đồng</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ruộng</a:t>
            </a:r>
            <a:endParaRPr lang="en-US" sz="3600" dirty="0">
              <a:latin typeface="Times New Roman" pitchFamily="18" charset="0"/>
              <a:ea typeface="+mj-ea"/>
              <a:cs typeface="Times New Roman" pitchFamily="18" charset="0"/>
            </a:endParaRPr>
          </a:p>
          <a:p>
            <a:pPr>
              <a:spcBef>
                <a:spcPct val="0"/>
              </a:spcBef>
              <a:buFont typeface="Arial" pitchFamily="34" charset="0"/>
              <a:buChar char="•"/>
              <a:defRPr/>
            </a:pP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không</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xã</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rác</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bừa</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bãi</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làm</a:t>
            </a:r>
            <a:r>
              <a:rPr lang="en-US" sz="3600" dirty="0">
                <a:latin typeface="Times New Roman" pitchFamily="18" charset="0"/>
                <a:ea typeface="+mj-ea"/>
                <a:cs typeface="Times New Roman" pitchFamily="18" charset="0"/>
              </a:rPr>
              <a:t> ô </a:t>
            </a:r>
            <a:r>
              <a:rPr lang="en-US" sz="3600" dirty="0" err="1">
                <a:latin typeface="Times New Roman" pitchFamily="18" charset="0"/>
                <a:ea typeface="+mj-ea"/>
                <a:cs typeface="Times New Roman" pitchFamily="18" charset="0"/>
              </a:rPr>
              <a:t>nhiễm</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hệ</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sinh</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thái</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quan</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sát</a:t>
            </a:r>
            <a:endParaRPr lang="en-US" sz="3600" dirty="0">
              <a:latin typeface="Times New Roman" pitchFamily="18" charset="0"/>
              <a:ea typeface="+mj-ea"/>
              <a:cs typeface="Times New Roman" pitchFamily="18" charset="0"/>
            </a:endParaRPr>
          </a:p>
          <a:p>
            <a:pPr>
              <a:spcBef>
                <a:spcPct val="0"/>
              </a:spcBef>
              <a:buFont typeface="Arial" pitchFamily="34" charset="0"/>
              <a:buChar char="•"/>
              <a:defRPr/>
            </a:pP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chăm</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sóc</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và</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bảo</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vệ</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hệ</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sinh</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thái</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đồng</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ruộng</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xanh</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sạch</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đẹp</a:t>
            </a:r>
            <a:endParaRPr lang="en-US" sz="3600" dirty="0">
              <a:latin typeface="Times New Roman" pitchFamily="18" charset="0"/>
              <a:ea typeface="+mj-ea"/>
              <a:cs typeface="Times New Roman" pitchFamily="18" charset="0"/>
            </a:endParaRPr>
          </a:p>
          <a:p>
            <a:pPr>
              <a:spcBef>
                <a:spcPct val="0"/>
              </a:spcBef>
              <a:buFont typeface="Arial" pitchFamily="34" charset="0"/>
              <a:buChar char="•"/>
              <a:defRPr/>
            </a:pP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tuyên</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truyền</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phát</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động</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moị</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phong</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trào</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bảo</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vệ</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hệ</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sinh</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thái</a:t>
            </a:r>
            <a:r>
              <a:rPr lang="en-US" sz="3600" dirty="0">
                <a:latin typeface="Times New Roman" pitchFamily="18" charset="0"/>
                <a:ea typeface="+mj-ea"/>
                <a:cs typeface="Times New Roman" pitchFamily="18" charset="0"/>
              </a:rPr>
              <a:t> </a:t>
            </a:r>
            <a:br>
              <a:rPr lang="en-US" sz="3600" dirty="0">
                <a:latin typeface="Times New Roman" pitchFamily="18" charset="0"/>
                <a:ea typeface="+mj-ea"/>
                <a:cs typeface="Times New Roman" pitchFamily="18" charset="0"/>
              </a:rPr>
            </a:br>
            <a:r>
              <a:rPr lang="en-US" sz="3600" dirty="0">
                <a:latin typeface="Times New Roman" pitchFamily="18" charset="0"/>
                <a:ea typeface="+mj-ea"/>
                <a:cs typeface="Times New Roman" pitchFamily="18" charset="0"/>
              </a:rPr>
              <a:t/>
            </a:r>
            <a:br>
              <a:rPr lang="en-US" sz="3600" dirty="0">
                <a:latin typeface="Times New Roman" pitchFamily="18" charset="0"/>
                <a:ea typeface="+mj-ea"/>
                <a:cs typeface="Times New Roman" pitchFamily="18" charset="0"/>
              </a:rPr>
            </a:br>
            <a:r>
              <a:rPr lang="en-US" sz="2800" dirty="0">
                <a:latin typeface="Times New Roman" pitchFamily="18" charset="0"/>
                <a:ea typeface="+mj-ea"/>
                <a:cs typeface="Times New Roman" pitchFamily="18" charset="0"/>
              </a:rPr>
              <a:t>                                                                              </a:t>
            </a:r>
            <a:br>
              <a:rPr lang="en-US" sz="2800" dirty="0">
                <a:latin typeface="Times New Roman" pitchFamily="18" charset="0"/>
                <a:ea typeface="+mj-ea"/>
                <a:cs typeface="Times New Roman" pitchFamily="18" charset="0"/>
              </a:rPr>
            </a:br>
            <a:r>
              <a:rPr lang="en-US" sz="2800" dirty="0">
                <a:latin typeface="Times New Roman" pitchFamily="18" charset="0"/>
                <a:ea typeface="+mj-ea"/>
                <a:cs typeface="Times New Roman" pitchFamily="18" charset="0"/>
              </a:rPr>
              <a:t>    </a:t>
            </a:r>
            <a:br>
              <a:rPr lang="en-US" sz="2800" dirty="0">
                <a:latin typeface="Times New Roman" pitchFamily="18" charset="0"/>
                <a:ea typeface="+mj-ea"/>
                <a:cs typeface="Times New Roman" pitchFamily="18" charset="0"/>
              </a:rPr>
            </a:br>
            <a:r>
              <a:rPr lang="en-US" sz="2800" dirty="0">
                <a:latin typeface="Times New Roman" pitchFamily="18" charset="0"/>
                <a:ea typeface="+mj-ea"/>
                <a:cs typeface="Times New Roman" pitchFamily="18" charset="0"/>
              </a:rPr>
              <a:t>    </a:t>
            </a:r>
          </a:p>
        </p:txBody>
      </p:sp>
      <p:pic>
        <p:nvPicPr>
          <p:cNvPr id="6" name="Picture 7" descr="20070910141832536"/>
          <p:cNvPicPr>
            <a:picLocks noChangeAspect="1" noChangeArrowheads="1" noCrop="1"/>
          </p:cNvPicPr>
          <p:nvPr/>
        </p:nvPicPr>
        <p:blipFill>
          <a:blip r:embed="rId2" cstate="print"/>
          <a:srcRect/>
          <a:stretch>
            <a:fillRect/>
          </a:stretch>
        </p:blipFill>
        <p:spPr bwMode="auto">
          <a:xfrm>
            <a:off x="10844802" y="342900"/>
            <a:ext cx="1295400" cy="6172200"/>
          </a:xfrm>
          <a:prstGeom prst="rect">
            <a:avLst/>
          </a:prstGeom>
          <a:noFill/>
        </p:spPr>
      </p:pic>
      <p:pic>
        <p:nvPicPr>
          <p:cNvPr id="7" name="Picture 9" descr="35[1]"/>
          <p:cNvPicPr>
            <a:picLocks noChangeAspect="1" noChangeArrowheads="1" noCrop="1"/>
          </p:cNvPicPr>
          <p:nvPr/>
        </p:nvPicPr>
        <p:blipFill>
          <a:blip r:embed="rId3" cstate="print"/>
          <a:srcRect/>
          <a:stretch>
            <a:fillRect/>
          </a:stretch>
        </p:blipFill>
        <p:spPr bwMode="auto">
          <a:xfrm>
            <a:off x="197349" y="4714126"/>
            <a:ext cx="2895600" cy="1905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6" name="Picture 8" descr="J0099171"/>
          <p:cNvPicPr>
            <a:picLocks noChangeAspect="1" noChangeArrowheads="1"/>
          </p:cNvPicPr>
          <p:nvPr/>
        </p:nvPicPr>
        <p:blipFill>
          <a:blip r:embed="rId3" cstate="print"/>
          <a:srcRect/>
          <a:stretch>
            <a:fillRect/>
          </a:stretch>
        </p:blipFill>
        <p:spPr bwMode="auto">
          <a:xfrm>
            <a:off x="1524000" y="0"/>
            <a:ext cx="2971800" cy="457200"/>
          </a:xfrm>
          <a:prstGeom prst="rect">
            <a:avLst/>
          </a:prstGeom>
          <a:noFill/>
        </p:spPr>
      </p:pic>
      <p:pic>
        <p:nvPicPr>
          <p:cNvPr id="2057" name="Picture 9" descr="J0099171"/>
          <p:cNvPicPr>
            <a:picLocks noChangeAspect="1" noChangeArrowheads="1"/>
          </p:cNvPicPr>
          <p:nvPr/>
        </p:nvPicPr>
        <p:blipFill>
          <a:blip r:embed="rId3" cstate="print"/>
          <a:srcRect/>
          <a:stretch>
            <a:fillRect/>
          </a:stretch>
        </p:blipFill>
        <p:spPr bwMode="auto">
          <a:xfrm>
            <a:off x="4495800" y="0"/>
            <a:ext cx="3200400" cy="457200"/>
          </a:xfrm>
          <a:prstGeom prst="rect">
            <a:avLst/>
          </a:prstGeom>
          <a:noFill/>
        </p:spPr>
      </p:pic>
      <p:pic>
        <p:nvPicPr>
          <p:cNvPr id="2058" name="Picture 10" descr="J0099171"/>
          <p:cNvPicPr>
            <a:picLocks noChangeAspect="1" noChangeArrowheads="1"/>
          </p:cNvPicPr>
          <p:nvPr/>
        </p:nvPicPr>
        <p:blipFill>
          <a:blip r:embed="rId3" cstate="print"/>
          <a:srcRect/>
          <a:stretch>
            <a:fillRect/>
          </a:stretch>
        </p:blipFill>
        <p:spPr bwMode="auto">
          <a:xfrm rot="16200000" flipH="1">
            <a:off x="571500" y="1333500"/>
            <a:ext cx="2362200" cy="457200"/>
          </a:xfrm>
          <a:prstGeom prst="rect">
            <a:avLst/>
          </a:prstGeom>
          <a:noFill/>
        </p:spPr>
      </p:pic>
      <p:pic>
        <p:nvPicPr>
          <p:cNvPr id="2059" name="Picture 11" descr="J0099171"/>
          <p:cNvPicPr>
            <a:picLocks noChangeAspect="1" noChangeArrowheads="1"/>
          </p:cNvPicPr>
          <p:nvPr/>
        </p:nvPicPr>
        <p:blipFill>
          <a:blip r:embed="rId3" cstate="print"/>
          <a:srcRect/>
          <a:stretch>
            <a:fillRect/>
          </a:stretch>
        </p:blipFill>
        <p:spPr bwMode="auto">
          <a:xfrm rot="16200000" flipH="1">
            <a:off x="609600" y="3657600"/>
            <a:ext cx="2286000" cy="457200"/>
          </a:xfrm>
          <a:prstGeom prst="rect">
            <a:avLst/>
          </a:prstGeom>
          <a:noFill/>
        </p:spPr>
      </p:pic>
      <p:pic>
        <p:nvPicPr>
          <p:cNvPr id="2060" name="Picture 12" descr="1"/>
          <p:cNvPicPr>
            <a:picLocks noChangeAspect="1" noChangeArrowheads="1" noCrop="1"/>
          </p:cNvPicPr>
          <p:nvPr/>
        </p:nvPicPr>
        <p:blipFill>
          <a:blip r:embed="rId4" cstate="print">
            <a:lum bright="-24000" contrast="54000"/>
          </a:blip>
          <a:srcRect/>
          <a:stretch>
            <a:fillRect/>
          </a:stretch>
        </p:blipFill>
        <p:spPr bwMode="auto">
          <a:xfrm>
            <a:off x="9067800" y="4267200"/>
            <a:ext cx="1143000" cy="2438400"/>
          </a:xfrm>
          <a:prstGeom prst="rect">
            <a:avLst/>
          </a:prstGeom>
          <a:noFill/>
        </p:spPr>
      </p:pic>
      <p:sp>
        <p:nvSpPr>
          <p:cNvPr id="13" name="Title 12"/>
          <p:cNvSpPr>
            <a:spLocks noGrp="1"/>
          </p:cNvSpPr>
          <p:nvPr>
            <p:ph type="ctrTitle"/>
          </p:nvPr>
        </p:nvSpPr>
        <p:spPr>
          <a:xfrm>
            <a:off x="1981200" y="533401"/>
            <a:ext cx="7772400" cy="1470025"/>
          </a:xfrm>
        </p:spPr>
        <p:txBody>
          <a:bodyPr>
            <a:normAutofit/>
          </a:bodyPr>
          <a:lstStyle/>
          <a:p>
            <a:pPr algn="l"/>
            <a:r>
              <a:rPr lang="en-US" sz="3200" dirty="0">
                <a:latin typeface="Times New Roman" pitchFamily="18" charset="0"/>
                <a:cs typeface="Times New Roman" pitchFamily="18" charset="0"/>
              </a:rPr>
              <a:t> </a:t>
            </a:r>
          </a:p>
        </p:txBody>
      </p:sp>
      <p:sp>
        <p:nvSpPr>
          <p:cNvPr id="2" name="Rectangle 1"/>
          <p:cNvSpPr/>
          <p:nvPr/>
        </p:nvSpPr>
        <p:spPr>
          <a:xfrm>
            <a:off x="2590800" y="501012"/>
            <a:ext cx="4572000" cy="4031873"/>
          </a:xfrm>
          <a:prstGeom prst="rect">
            <a:avLst/>
          </a:prstGeom>
        </p:spPr>
        <p:txBody>
          <a:bodyPr>
            <a:spAutoFit/>
          </a:bodyPr>
          <a:lstStyle/>
          <a:p>
            <a:r>
              <a:rPr lang="en-US" b="1" dirty="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I. </a:t>
            </a:r>
            <a:r>
              <a:rPr lang="en-US" sz="3200" b="1" dirty="0" err="1">
                <a:solidFill>
                  <a:srgbClr val="FF0000"/>
                </a:solidFill>
                <a:latin typeface="Times New Roman" pitchFamily="18" charset="0"/>
                <a:cs typeface="Times New Roman" pitchFamily="18" charset="0"/>
              </a:rPr>
              <a:t>Mục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tiêu</a:t>
            </a:r>
            <a:r>
              <a:rPr lang="en-US" sz="3200" b="1" dirty="0">
                <a:solidFill>
                  <a:srgbClr val="FF0000"/>
                </a:solidFill>
                <a:latin typeface="Times New Roman" pitchFamily="18" charset="0"/>
                <a:cs typeface="Times New Roman" pitchFamily="18" charset="0"/>
              </a:rPr>
              <a:t>              </a:t>
            </a:r>
            <a:br>
              <a:rPr lang="en-US" sz="3200" b="1" dirty="0">
                <a:solidFill>
                  <a:srgbClr val="FF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         II. </a:t>
            </a:r>
            <a:r>
              <a:rPr lang="en-US" sz="3200" b="1" dirty="0" err="1">
                <a:solidFill>
                  <a:srgbClr val="FF0000"/>
                </a:solidFill>
                <a:latin typeface="Times New Roman" pitchFamily="18" charset="0"/>
                <a:cs typeface="Times New Roman" pitchFamily="18" charset="0"/>
              </a:rPr>
              <a:t>Chuẩn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bị</a:t>
            </a:r>
            <a:r>
              <a:rPr lang="en-US" sz="3200" b="1" dirty="0">
                <a:solidFill>
                  <a:srgbClr val="FF0000"/>
                </a:solidFill>
                <a:latin typeface="Times New Roman" pitchFamily="18" charset="0"/>
                <a:cs typeface="Times New Roman" pitchFamily="18" charset="0"/>
              </a:rPr>
              <a:t/>
            </a:r>
            <a:br>
              <a:rPr lang="en-US" sz="3200" b="1" dirty="0">
                <a:solidFill>
                  <a:srgbClr val="FF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         III.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hành</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r>
              <a:rPr lang="en-US" sz="3200" b="1" dirty="0">
                <a:solidFill>
                  <a:srgbClr val="0070C0"/>
                </a:solidFill>
                <a:latin typeface="Times New Roman" pitchFamily="18" charset="0"/>
                <a:cs typeface="Times New Roman" pitchFamily="18" charset="0"/>
              </a:rPr>
              <a:t>           1. </a:t>
            </a:r>
            <a:r>
              <a:rPr lang="en-US" sz="3200" b="1" dirty="0" err="1">
                <a:solidFill>
                  <a:srgbClr val="0070C0"/>
                </a:solidFill>
                <a:latin typeface="Times New Roman" pitchFamily="18" charset="0"/>
                <a:cs typeface="Times New Roman" pitchFamily="18" charset="0"/>
              </a:rPr>
              <a:t>Hệ</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sinh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thái</a:t>
            </a:r>
            <a:r>
              <a:rPr lang="en-US" sz="3200" b="1" dirty="0">
                <a:solidFill>
                  <a:srgbClr val="0070C0"/>
                </a:solidFill>
                <a:latin typeface="Times New Roman" pitchFamily="18" charset="0"/>
                <a:cs typeface="Times New Roman" pitchFamily="18" charset="0"/>
              </a:rPr>
              <a:t/>
            </a:r>
            <a:br>
              <a:rPr lang="en-US" sz="3200" b="1" dirty="0">
                <a:solidFill>
                  <a:srgbClr val="0070C0"/>
                </a:solidFill>
                <a:latin typeface="Times New Roman" pitchFamily="18" charset="0"/>
                <a:cs typeface="Times New Roman" pitchFamily="18" charset="0"/>
              </a:rPr>
            </a:br>
            <a:r>
              <a:rPr lang="en-US" sz="3200" b="1" dirty="0">
                <a:solidFill>
                  <a:srgbClr val="0070C0"/>
                </a:solidFill>
                <a:latin typeface="Times New Roman" pitchFamily="18" charset="0"/>
                <a:cs typeface="Times New Roman" pitchFamily="18" charset="0"/>
              </a:rPr>
              <a:t>           2. </a:t>
            </a:r>
            <a:r>
              <a:rPr lang="en-US" sz="3200" b="1" dirty="0" err="1">
                <a:solidFill>
                  <a:srgbClr val="0070C0"/>
                </a:solidFill>
                <a:latin typeface="Times New Roman" pitchFamily="18" charset="0"/>
                <a:cs typeface="Times New Roman" pitchFamily="18" charset="0"/>
              </a:rPr>
              <a:t>Chuỗi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thức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ăn</a:t>
            </a:r>
            <a:endParaRPr lang="en-US" sz="3200" b="1" dirty="0">
              <a:solidFill>
                <a:srgbClr val="0070C0"/>
              </a:solidFill>
              <a:latin typeface="Times New Roman" pitchFamily="18" charset="0"/>
              <a:cs typeface="Times New Roman" pitchFamily="18" charset="0"/>
            </a:endParaRPr>
          </a:p>
          <a:p>
            <a:r>
              <a:rPr lang="en-US" sz="3200" b="1" dirty="0">
                <a:solidFill>
                  <a:srgbClr val="FF0000"/>
                </a:solidFill>
                <a:latin typeface="Times New Roman" pitchFamily="18" charset="0"/>
                <a:cs typeface="Times New Roman" pitchFamily="18" charset="0"/>
              </a:rPr>
              <a:t>          IV. Thu </a:t>
            </a:r>
            <a:r>
              <a:rPr lang="en-US" sz="3200" b="1" dirty="0" err="1">
                <a:solidFill>
                  <a:srgbClr val="FF0000"/>
                </a:solidFill>
                <a:latin typeface="Times New Roman" pitchFamily="18" charset="0"/>
                <a:cs typeface="Times New Roman" pitchFamily="18" charset="0"/>
              </a:rPr>
              <a:t>hoạch</a:t>
            </a:r>
            <a:r>
              <a:rPr lang="en-US" sz="3200" b="1" dirty="0">
                <a:solidFill>
                  <a:srgbClr val="FF0000"/>
                </a:solidFill>
                <a:latin typeface="Times New Roman" pitchFamily="18" charset="0"/>
                <a:cs typeface="Times New Roman" pitchFamily="18" charset="0"/>
              </a:rPr>
              <a:t>  </a:t>
            </a:r>
            <a:br>
              <a:rPr lang="en-US" sz="3200" b="1" dirty="0">
                <a:solidFill>
                  <a:srgbClr val="FF0000"/>
                </a:solidFill>
                <a:latin typeface="Times New Roman" pitchFamily="18" charset="0"/>
                <a:cs typeface="Times New Roman" pitchFamily="18" charset="0"/>
              </a:rPr>
            </a:br>
            <a:r>
              <a:rPr lang="en-US" sz="3200" dirty="0"/>
              <a:t/>
            </a:r>
            <a:br>
              <a:rPr lang="en-US" sz="3200" dirty="0"/>
            </a:br>
            <a:endParaRPr lang="en-US" sz="3200" dirty="0"/>
          </a:p>
        </p:txBody>
      </p:sp>
      <p:pic>
        <p:nvPicPr>
          <p:cNvPr id="16" name="Picture 11" descr="y1pNMh5qc2F0_I0kqOUnGQ0btpTwB2PwsMOVTZ7DW0gzJwX3trwXDPtmCANFAmNju0pEsXN21BjO1U"/>
          <p:cNvPicPr>
            <a:picLocks noChangeAspect="1" noChangeArrowheads="1" noCrop="1"/>
          </p:cNvPicPr>
          <p:nvPr/>
        </p:nvPicPr>
        <p:blipFill>
          <a:blip r:embed="rId5" cstate="print"/>
          <a:srcRect/>
          <a:stretch>
            <a:fillRect/>
          </a:stretch>
        </p:blipFill>
        <p:spPr bwMode="auto">
          <a:xfrm>
            <a:off x="9220200" y="228601"/>
            <a:ext cx="1447800" cy="2657475"/>
          </a:xfrm>
          <a:prstGeom prst="rect">
            <a:avLst/>
          </a:prstGeom>
          <a:noFill/>
        </p:spPr>
      </p:pic>
      <p:pic>
        <p:nvPicPr>
          <p:cNvPr id="17" name="Picture 16" descr="4912e78d_5716.gif"/>
          <p:cNvPicPr>
            <a:picLocks noChangeAspect="1"/>
          </p:cNvPicPr>
          <p:nvPr/>
        </p:nvPicPr>
        <p:blipFill>
          <a:blip r:embed="rId6" cstate="print"/>
          <a:stretch>
            <a:fillRect/>
          </a:stretch>
        </p:blipFill>
        <p:spPr>
          <a:xfrm>
            <a:off x="1524000" y="3565713"/>
            <a:ext cx="3048000" cy="2857500"/>
          </a:xfrm>
          <a:prstGeom prst="rect">
            <a:avLst/>
          </a:prstGeom>
        </p:spPr>
      </p:pic>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9108" y="381001"/>
            <a:ext cx="8726184" cy="1516063"/>
          </a:xfrm>
        </p:spPr>
        <p:txBody>
          <a:bodyPr>
            <a:normAutofit/>
          </a:bodyPr>
          <a:lstStyle/>
          <a:p>
            <a:r>
              <a:rPr lang="en-US" sz="3200" dirty="0"/>
              <a:t>a</a:t>
            </a:r>
            <a:r>
              <a:rPr lang="en-US" sz="3600" dirty="0">
                <a:solidFill>
                  <a:srgbClr val="0000FF"/>
                </a:solidFill>
              </a:rPr>
              <a:t>. </a:t>
            </a:r>
            <a:r>
              <a:rPr lang="en-US" sz="3600" dirty="0" err="1">
                <a:solidFill>
                  <a:srgbClr val="0000FF"/>
                </a:solidFill>
              </a:rPr>
              <a:t>Các</a:t>
            </a:r>
            <a:r>
              <a:rPr lang="en-US" sz="3600" dirty="0">
                <a:solidFill>
                  <a:srgbClr val="0000FF"/>
                </a:solidFill>
              </a:rPr>
              <a:t> </a:t>
            </a:r>
            <a:r>
              <a:rPr lang="en-US" sz="3600" dirty="0" err="1">
                <a:solidFill>
                  <a:srgbClr val="0000FF"/>
                </a:solidFill>
              </a:rPr>
              <a:t>sinh</a:t>
            </a:r>
            <a:r>
              <a:rPr lang="en-US" sz="3600" dirty="0">
                <a:solidFill>
                  <a:srgbClr val="0000FF"/>
                </a:solidFill>
              </a:rPr>
              <a:t> </a:t>
            </a:r>
            <a:r>
              <a:rPr lang="en-US" sz="3600" dirty="0" err="1">
                <a:solidFill>
                  <a:srgbClr val="0000FF"/>
                </a:solidFill>
              </a:rPr>
              <a:t>vật</a:t>
            </a:r>
            <a:r>
              <a:rPr lang="en-US" sz="3600" dirty="0">
                <a:solidFill>
                  <a:srgbClr val="0000FF"/>
                </a:solidFill>
              </a:rPr>
              <a:t> </a:t>
            </a:r>
            <a:r>
              <a:rPr lang="en-US" sz="3600" dirty="0" err="1">
                <a:solidFill>
                  <a:srgbClr val="0000FF"/>
                </a:solidFill>
              </a:rPr>
              <a:t>chủ</a:t>
            </a:r>
            <a:r>
              <a:rPr lang="en-US" sz="3600" dirty="0">
                <a:solidFill>
                  <a:srgbClr val="0000FF"/>
                </a:solidFill>
              </a:rPr>
              <a:t> </a:t>
            </a:r>
            <a:r>
              <a:rPr lang="en-US" sz="3600" dirty="0" err="1">
                <a:solidFill>
                  <a:srgbClr val="0000FF"/>
                </a:solidFill>
              </a:rPr>
              <a:t>yếu</a:t>
            </a:r>
            <a:r>
              <a:rPr lang="en-US" sz="3600" dirty="0">
                <a:solidFill>
                  <a:srgbClr val="0000FF"/>
                </a:solidFill>
              </a:rPr>
              <a:t> </a:t>
            </a:r>
            <a:r>
              <a:rPr lang="en-US" sz="3600" dirty="0" err="1">
                <a:solidFill>
                  <a:srgbClr val="0000FF"/>
                </a:solidFill>
              </a:rPr>
              <a:t>trong</a:t>
            </a:r>
            <a:r>
              <a:rPr lang="en-US" sz="3600" dirty="0">
                <a:solidFill>
                  <a:srgbClr val="0000FF"/>
                </a:solidFill>
              </a:rPr>
              <a:t> </a:t>
            </a:r>
            <a:r>
              <a:rPr lang="en-US" sz="3600" dirty="0" err="1">
                <a:solidFill>
                  <a:srgbClr val="0000FF"/>
                </a:solidFill>
              </a:rPr>
              <a:t>hệ</a:t>
            </a:r>
            <a:r>
              <a:rPr lang="en-US" sz="3600" dirty="0">
                <a:solidFill>
                  <a:srgbClr val="0000FF"/>
                </a:solidFill>
              </a:rPr>
              <a:t> </a:t>
            </a:r>
            <a:r>
              <a:rPr lang="en-US" sz="3600" dirty="0" err="1">
                <a:solidFill>
                  <a:srgbClr val="0000FF"/>
                </a:solidFill>
              </a:rPr>
              <a:t>sinh</a:t>
            </a:r>
            <a:r>
              <a:rPr lang="en-US" sz="3600" dirty="0">
                <a:solidFill>
                  <a:srgbClr val="0000FF"/>
                </a:solidFill>
              </a:rPr>
              <a:t> </a:t>
            </a:r>
            <a:r>
              <a:rPr lang="en-US" sz="3600" dirty="0" err="1">
                <a:solidFill>
                  <a:srgbClr val="0000FF"/>
                </a:solidFill>
              </a:rPr>
              <a:t>thái</a:t>
            </a:r>
            <a:r>
              <a:rPr lang="en-US" sz="3600" dirty="0">
                <a:solidFill>
                  <a:srgbClr val="0000FF"/>
                </a:solidFill>
              </a:rPr>
              <a:t> </a:t>
            </a:r>
            <a:r>
              <a:rPr lang="en-US" sz="3600" dirty="0" err="1">
                <a:solidFill>
                  <a:srgbClr val="0000FF"/>
                </a:solidFill>
              </a:rPr>
              <a:t>là</a:t>
            </a:r>
            <a:r>
              <a:rPr lang="en-US" sz="3600" dirty="0">
                <a:solidFill>
                  <a:srgbClr val="0000FF"/>
                </a:solidFill>
              </a:rPr>
              <a:t> </a:t>
            </a:r>
            <a:r>
              <a:rPr lang="en-US" sz="3600" dirty="0" err="1">
                <a:solidFill>
                  <a:srgbClr val="0000FF"/>
                </a:solidFill>
              </a:rPr>
              <a:t>lúa</a:t>
            </a:r>
            <a:r>
              <a:rPr lang="en-US" sz="3600" dirty="0">
                <a:solidFill>
                  <a:srgbClr val="0000FF"/>
                </a:solidFill>
              </a:rPr>
              <a:t>, </a:t>
            </a:r>
            <a:r>
              <a:rPr lang="en-US" sz="3600" dirty="0" err="1">
                <a:solidFill>
                  <a:srgbClr val="0000FF"/>
                </a:solidFill>
              </a:rPr>
              <a:t>sâu</a:t>
            </a:r>
            <a:r>
              <a:rPr lang="en-US" sz="3600" dirty="0">
                <a:solidFill>
                  <a:srgbClr val="0000FF"/>
                </a:solidFill>
              </a:rPr>
              <a:t> </a:t>
            </a:r>
            <a:r>
              <a:rPr lang="en-US" sz="3600" dirty="0" err="1">
                <a:solidFill>
                  <a:srgbClr val="0000FF"/>
                </a:solidFill>
              </a:rPr>
              <a:t>bọ</a:t>
            </a:r>
            <a:r>
              <a:rPr lang="en-US" sz="3600" dirty="0">
                <a:solidFill>
                  <a:srgbClr val="0000FF"/>
                </a:solidFill>
              </a:rPr>
              <a:t> (</a:t>
            </a:r>
            <a:r>
              <a:rPr lang="en-US" sz="3600" dirty="0" err="1">
                <a:solidFill>
                  <a:srgbClr val="0000FF"/>
                </a:solidFill>
              </a:rPr>
              <a:t>là</a:t>
            </a:r>
            <a:r>
              <a:rPr lang="en-US" sz="3600" dirty="0">
                <a:solidFill>
                  <a:srgbClr val="0000FF"/>
                </a:solidFill>
              </a:rPr>
              <a:t> </a:t>
            </a:r>
            <a:r>
              <a:rPr lang="en-US" sz="3600" dirty="0" err="1">
                <a:solidFill>
                  <a:srgbClr val="0000FF"/>
                </a:solidFill>
              </a:rPr>
              <a:t>môi</a:t>
            </a:r>
            <a:r>
              <a:rPr lang="en-US" sz="3600" dirty="0">
                <a:solidFill>
                  <a:srgbClr val="0000FF"/>
                </a:solidFill>
              </a:rPr>
              <a:t> </a:t>
            </a:r>
            <a:r>
              <a:rPr lang="en-US" sz="3600" dirty="0" err="1">
                <a:solidFill>
                  <a:srgbClr val="0000FF"/>
                </a:solidFill>
              </a:rPr>
              <a:t>trường</a:t>
            </a:r>
            <a:r>
              <a:rPr lang="en-US" sz="3600" dirty="0">
                <a:solidFill>
                  <a:srgbClr val="0000FF"/>
                </a:solidFill>
              </a:rPr>
              <a:t> </a:t>
            </a:r>
            <a:r>
              <a:rPr lang="en-US" sz="3600" dirty="0" err="1">
                <a:solidFill>
                  <a:srgbClr val="0000FF"/>
                </a:solidFill>
              </a:rPr>
              <a:t>trong</a:t>
            </a:r>
            <a:r>
              <a:rPr lang="en-US" sz="3600" dirty="0">
                <a:solidFill>
                  <a:srgbClr val="0000FF"/>
                </a:solidFill>
              </a:rPr>
              <a:t> </a:t>
            </a:r>
            <a:r>
              <a:rPr lang="en-US" sz="3600" dirty="0" err="1">
                <a:solidFill>
                  <a:srgbClr val="0000FF"/>
                </a:solidFill>
              </a:rPr>
              <a:t>đất</a:t>
            </a:r>
            <a:r>
              <a:rPr lang="en-US" sz="3600" dirty="0">
                <a:solidFill>
                  <a:srgbClr val="0000FF"/>
                </a:solidFill>
              </a:rPr>
              <a:t> </a:t>
            </a:r>
            <a:r>
              <a:rPr lang="en-US" sz="3600" dirty="0" err="1">
                <a:solidFill>
                  <a:srgbClr val="0000FF"/>
                </a:solidFill>
              </a:rPr>
              <a:t>ẩm</a:t>
            </a:r>
            <a:r>
              <a:rPr lang="en-US" sz="3600" dirty="0">
                <a:solidFill>
                  <a:srgbClr val="0000FF"/>
                </a:solidFill>
              </a:rPr>
              <a:t> ) . </a:t>
            </a:r>
            <a:endParaRPr lang="en-US" sz="3200" dirty="0">
              <a:solidFill>
                <a:srgbClr val="0000FF"/>
              </a:solidFill>
            </a:endParaRPr>
          </a:p>
        </p:txBody>
      </p:sp>
      <p:sp>
        <p:nvSpPr>
          <p:cNvPr id="3" name="Content Placeholder 2"/>
          <p:cNvSpPr>
            <a:spLocks noGrp="1"/>
          </p:cNvSpPr>
          <p:nvPr>
            <p:ph idx="1"/>
          </p:nvPr>
        </p:nvSpPr>
        <p:spPr>
          <a:xfrm>
            <a:off x="2057400" y="1981201"/>
            <a:ext cx="8229600" cy="3840163"/>
          </a:xfrm>
        </p:spPr>
        <p:txBody>
          <a:bodyPr/>
          <a:lstStyle/>
          <a:p>
            <a:r>
              <a:rPr lang="en-US" dirty="0" err="1"/>
              <a:t>Cây</a:t>
            </a:r>
            <a:r>
              <a:rPr lang="en-US" dirty="0"/>
              <a:t> </a:t>
            </a:r>
            <a:r>
              <a:rPr lang="en-US" dirty="0" err="1"/>
              <a:t>cỏ</a:t>
            </a:r>
            <a:r>
              <a:rPr lang="en-US" dirty="0"/>
              <a:t> → </a:t>
            </a:r>
            <a:r>
              <a:rPr lang="en-US" dirty="0" err="1"/>
              <a:t>châu</a:t>
            </a:r>
            <a:r>
              <a:rPr lang="en-US" dirty="0"/>
              <a:t> </a:t>
            </a:r>
            <a:r>
              <a:rPr lang="en-US" dirty="0" err="1"/>
              <a:t>chấu</a:t>
            </a:r>
            <a:r>
              <a:rPr lang="en-US" dirty="0"/>
              <a:t>→ </a:t>
            </a:r>
            <a:r>
              <a:rPr lang="en-US" dirty="0" err="1"/>
              <a:t>chuột</a:t>
            </a:r>
            <a:r>
              <a:rPr lang="en-US" dirty="0"/>
              <a:t> </a:t>
            </a:r>
            <a:r>
              <a:rPr lang="en-US" dirty="0" err="1"/>
              <a:t>đồng</a:t>
            </a:r>
            <a:r>
              <a:rPr lang="en-US" dirty="0"/>
              <a:t> .</a:t>
            </a:r>
          </a:p>
          <a:p>
            <a:r>
              <a:rPr lang="en-US" dirty="0" err="1"/>
              <a:t>Cây</a:t>
            </a:r>
            <a:r>
              <a:rPr lang="en-US" dirty="0"/>
              <a:t> </a:t>
            </a:r>
            <a:r>
              <a:rPr lang="en-US" dirty="0" err="1"/>
              <a:t>lúa</a:t>
            </a:r>
            <a:r>
              <a:rPr lang="en-US" dirty="0"/>
              <a:t> → </a:t>
            </a:r>
            <a:r>
              <a:rPr lang="en-US" dirty="0" err="1"/>
              <a:t>rầy</a:t>
            </a:r>
            <a:r>
              <a:rPr lang="en-US" dirty="0"/>
              <a:t> → con </a:t>
            </a:r>
            <a:r>
              <a:rPr lang="en-US" dirty="0" err="1"/>
              <a:t>kiến</a:t>
            </a:r>
            <a:r>
              <a:rPr lang="en-US" dirty="0"/>
              <a:t> → </a:t>
            </a:r>
            <a:r>
              <a:rPr lang="en-US" dirty="0" err="1"/>
              <a:t>tắc</a:t>
            </a:r>
            <a:r>
              <a:rPr lang="en-US" dirty="0"/>
              <a:t> </a:t>
            </a:r>
            <a:r>
              <a:rPr lang="en-US" dirty="0" err="1"/>
              <a:t>kè</a:t>
            </a:r>
            <a:r>
              <a:rPr lang="en-US" dirty="0"/>
              <a:t> .</a:t>
            </a:r>
          </a:p>
          <a:p>
            <a:r>
              <a:rPr lang="en-US" dirty="0" err="1"/>
              <a:t>Cây</a:t>
            </a:r>
            <a:r>
              <a:rPr lang="en-US" dirty="0"/>
              <a:t> </a:t>
            </a:r>
            <a:r>
              <a:rPr lang="en-US" dirty="0" err="1"/>
              <a:t>lúa</a:t>
            </a:r>
            <a:r>
              <a:rPr lang="en-US" dirty="0"/>
              <a:t> → </a:t>
            </a:r>
            <a:r>
              <a:rPr lang="en-US" dirty="0" err="1"/>
              <a:t>sâu</a:t>
            </a:r>
            <a:r>
              <a:rPr lang="en-US" dirty="0"/>
              <a:t> → </a:t>
            </a:r>
            <a:r>
              <a:rPr lang="en-US" dirty="0" err="1"/>
              <a:t>ếch</a:t>
            </a:r>
            <a:r>
              <a:rPr lang="en-US" dirty="0"/>
              <a:t> → </a:t>
            </a:r>
            <a:r>
              <a:rPr lang="en-US" dirty="0" err="1"/>
              <a:t>rắn</a:t>
            </a:r>
            <a:r>
              <a:rPr lang="en-US" dirty="0"/>
              <a:t>, ....</a:t>
            </a:r>
          </a:p>
          <a:p>
            <a:r>
              <a:rPr lang="en-US" dirty="0" err="1"/>
              <a:t>Cây</a:t>
            </a:r>
            <a:r>
              <a:rPr lang="en-US" dirty="0"/>
              <a:t> </a:t>
            </a:r>
            <a:r>
              <a:rPr lang="en-US" dirty="0" err="1"/>
              <a:t>lúa</a:t>
            </a:r>
            <a:r>
              <a:rPr lang="en-US" dirty="0"/>
              <a:t> → </a:t>
            </a:r>
            <a:r>
              <a:rPr lang="en-US" dirty="0" err="1"/>
              <a:t>sâu</a:t>
            </a:r>
            <a:r>
              <a:rPr lang="en-US" dirty="0"/>
              <a:t> → </a:t>
            </a:r>
            <a:r>
              <a:rPr lang="en-US" dirty="0" err="1"/>
              <a:t>bọ</a:t>
            </a:r>
            <a:r>
              <a:rPr lang="en-US" dirty="0"/>
              <a:t> </a:t>
            </a:r>
            <a:r>
              <a:rPr lang="en-US" dirty="0" err="1"/>
              <a:t>ngựa</a:t>
            </a:r>
            <a:r>
              <a:rPr lang="en-US" dirty="0"/>
              <a:t>→ </a:t>
            </a:r>
            <a:r>
              <a:rPr lang="en-US" dirty="0" err="1"/>
              <a:t>rắn</a:t>
            </a:r>
            <a:r>
              <a:rPr lang="en-US" dirty="0"/>
              <a:t> → vi </a:t>
            </a:r>
            <a:r>
              <a:rPr lang="en-US" dirty="0" err="1"/>
              <a:t>khuẩn</a:t>
            </a:r>
            <a:r>
              <a:rPr lang="en-US" dirty="0"/>
              <a:t>.</a:t>
            </a:r>
          </a:p>
        </p:txBody>
      </p:sp>
    </p:spTree>
    <p:extLst>
      <p:ext uri="{BB962C8B-B14F-4D97-AF65-F5344CB8AC3E}">
        <p14:creationId xmlns:p14="http://schemas.microsoft.com/office/powerpoint/2010/main" val="16358449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6">
            <a:extLst>
              <a:ext uri="{FF2B5EF4-FFF2-40B4-BE49-F238E27FC236}">
                <a16:creationId xmlns:a16="http://schemas.microsoft.com/office/drawing/2014/main" xmlns="" id="{22CFABE5-8D91-4390-9A69-4095DD9C6967}"/>
              </a:ext>
            </a:extLst>
          </p:cNvPr>
          <p:cNvSpPr>
            <a:spLocks noChangeArrowheads="1"/>
          </p:cNvSpPr>
          <p:nvPr/>
        </p:nvSpPr>
        <p:spPr bwMode="auto">
          <a:xfrm>
            <a:off x="2133600" y="268605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Clr>
                <a:srgbClr val="0000FF"/>
              </a:buClr>
              <a:buFont typeface="Wingdings" panose="05000000000000000000" pitchFamily="2" charset="2"/>
              <a:buNone/>
            </a:pPr>
            <a:r>
              <a:rPr lang="en-US" altLang="en-US" sz="2800">
                <a:solidFill>
                  <a:srgbClr val="FF0000"/>
                </a:solidFill>
              </a:rPr>
              <a:t>Sinh vật</a:t>
            </a:r>
          </a:p>
          <a:p>
            <a:pPr eaLnBrk="1" hangingPunct="1">
              <a:spcBef>
                <a:spcPct val="0"/>
              </a:spcBef>
              <a:buClr>
                <a:srgbClr val="0000FF"/>
              </a:buClr>
              <a:buFont typeface="Wingdings" panose="05000000000000000000" pitchFamily="2" charset="2"/>
              <a:buNone/>
            </a:pPr>
            <a:r>
              <a:rPr lang="en-US" altLang="en-US" sz="2800">
                <a:solidFill>
                  <a:srgbClr val="FF0000"/>
                </a:solidFill>
              </a:rPr>
              <a:t>sản xuất</a:t>
            </a:r>
          </a:p>
        </p:txBody>
      </p:sp>
      <p:sp>
        <p:nvSpPr>
          <p:cNvPr id="60424" name="Rectangle 8">
            <a:extLst>
              <a:ext uri="{FF2B5EF4-FFF2-40B4-BE49-F238E27FC236}">
                <a16:creationId xmlns:a16="http://schemas.microsoft.com/office/drawing/2014/main" xmlns="" id="{8A00136E-2CE6-4AC4-9A52-593583C08B87}"/>
              </a:ext>
            </a:extLst>
          </p:cNvPr>
          <p:cNvSpPr>
            <a:spLocks noChangeArrowheads="1"/>
          </p:cNvSpPr>
          <p:nvPr/>
        </p:nvSpPr>
        <p:spPr bwMode="auto">
          <a:xfrm>
            <a:off x="4343400" y="3543300"/>
            <a:ext cx="10668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Clr>
                <a:srgbClr val="0000FF"/>
              </a:buClr>
              <a:buFont typeface="Wingdings" panose="05000000000000000000" pitchFamily="2" charset="2"/>
              <a:buNone/>
            </a:pPr>
            <a:r>
              <a:rPr lang="en-US" altLang="en-US" sz="2800"/>
              <a:t>Sinh vật </a:t>
            </a:r>
          </a:p>
          <a:p>
            <a:pPr algn="ctr" eaLnBrk="1" hangingPunct="1">
              <a:spcBef>
                <a:spcPct val="0"/>
              </a:spcBef>
              <a:buClr>
                <a:srgbClr val="0000FF"/>
              </a:buClr>
              <a:buFont typeface="Wingdings" panose="05000000000000000000" pitchFamily="2" charset="2"/>
              <a:buNone/>
            </a:pPr>
            <a:r>
              <a:rPr lang="en-US" altLang="en-US" sz="2800"/>
              <a:t>tiêu thụ </a:t>
            </a:r>
          </a:p>
          <a:p>
            <a:pPr algn="ctr" eaLnBrk="1" hangingPunct="1">
              <a:spcBef>
                <a:spcPct val="0"/>
              </a:spcBef>
              <a:buClr>
                <a:srgbClr val="0000FF"/>
              </a:buClr>
              <a:buFont typeface="Wingdings" panose="05000000000000000000" pitchFamily="2" charset="2"/>
              <a:buNone/>
            </a:pPr>
            <a:r>
              <a:rPr lang="en-US" altLang="en-US" sz="2800"/>
              <a:t>bậc 1</a:t>
            </a:r>
          </a:p>
        </p:txBody>
      </p:sp>
      <p:sp>
        <p:nvSpPr>
          <p:cNvPr id="54276" name="Rectangle 9">
            <a:extLst>
              <a:ext uri="{FF2B5EF4-FFF2-40B4-BE49-F238E27FC236}">
                <a16:creationId xmlns:a16="http://schemas.microsoft.com/office/drawing/2014/main" xmlns="" id="{7D16FC3D-02B4-4BC8-B466-BCC47843C520}"/>
              </a:ext>
            </a:extLst>
          </p:cNvPr>
          <p:cNvSpPr>
            <a:spLocks noChangeArrowheads="1"/>
          </p:cNvSpPr>
          <p:nvPr/>
        </p:nvSpPr>
        <p:spPr bwMode="auto">
          <a:xfrm>
            <a:off x="2209802" y="1951038"/>
            <a:ext cx="8677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800" dirty="0" err="1">
                <a:solidFill>
                  <a:srgbClr val="3333FF"/>
                </a:solidFill>
              </a:rPr>
              <a:t>Thực</a:t>
            </a:r>
            <a:r>
              <a:rPr lang="en-US" altLang="en-US" sz="2800" dirty="0">
                <a:solidFill>
                  <a:srgbClr val="3333FF"/>
                </a:solidFill>
              </a:rPr>
              <a:t> </a:t>
            </a:r>
            <a:r>
              <a:rPr lang="en-US" altLang="en-US" sz="2800" dirty="0" err="1">
                <a:solidFill>
                  <a:srgbClr val="3333FF"/>
                </a:solidFill>
              </a:rPr>
              <a:t>vật</a:t>
            </a:r>
            <a:r>
              <a:rPr lang="en-US" altLang="en-US" sz="2800" dirty="0">
                <a:solidFill>
                  <a:srgbClr val="3333FF"/>
                </a:solidFill>
              </a:rPr>
              <a:t>          </a:t>
            </a:r>
            <a:r>
              <a:rPr lang="en-US" altLang="en-US" sz="2800" dirty="0" err="1">
                <a:solidFill>
                  <a:srgbClr val="3333FF"/>
                </a:solidFill>
              </a:rPr>
              <a:t>sâu</a:t>
            </a:r>
            <a:r>
              <a:rPr lang="en-US" altLang="en-US" sz="2800" dirty="0">
                <a:solidFill>
                  <a:srgbClr val="3333FF"/>
                </a:solidFill>
              </a:rPr>
              <a:t>         </a:t>
            </a:r>
            <a:r>
              <a:rPr lang="en-US" altLang="en-US" sz="2800" dirty="0" err="1">
                <a:solidFill>
                  <a:srgbClr val="3333FF"/>
                </a:solidFill>
              </a:rPr>
              <a:t>bọ</a:t>
            </a:r>
            <a:r>
              <a:rPr lang="en-US" altLang="en-US" sz="2800" dirty="0">
                <a:solidFill>
                  <a:srgbClr val="3333FF"/>
                </a:solidFill>
              </a:rPr>
              <a:t> </a:t>
            </a:r>
            <a:r>
              <a:rPr lang="en-US" altLang="en-US" sz="2800" dirty="0" err="1">
                <a:solidFill>
                  <a:srgbClr val="3333FF"/>
                </a:solidFill>
              </a:rPr>
              <a:t>ngựa</a:t>
            </a:r>
            <a:r>
              <a:rPr lang="en-US" altLang="en-US" sz="2800" dirty="0">
                <a:solidFill>
                  <a:srgbClr val="3333FF"/>
                </a:solidFill>
              </a:rPr>
              <a:t>           </a:t>
            </a:r>
            <a:r>
              <a:rPr lang="en-US" altLang="en-US" sz="2800" dirty="0" err="1">
                <a:solidFill>
                  <a:srgbClr val="3333FF"/>
                </a:solidFill>
              </a:rPr>
              <a:t>rắn</a:t>
            </a:r>
            <a:r>
              <a:rPr lang="en-US" altLang="en-US" sz="2800" dirty="0">
                <a:solidFill>
                  <a:srgbClr val="3333FF"/>
                </a:solidFill>
              </a:rPr>
              <a:t>            VSV</a:t>
            </a:r>
          </a:p>
        </p:txBody>
      </p:sp>
      <p:sp>
        <p:nvSpPr>
          <p:cNvPr id="54277" name="Line 10">
            <a:extLst>
              <a:ext uri="{FF2B5EF4-FFF2-40B4-BE49-F238E27FC236}">
                <a16:creationId xmlns:a16="http://schemas.microsoft.com/office/drawing/2014/main" xmlns="" id="{1B4BC35F-D6B8-4B85-AEDF-8796E1581D7E}"/>
              </a:ext>
            </a:extLst>
          </p:cNvPr>
          <p:cNvSpPr>
            <a:spLocks noChangeShapeType="1"/>
          </p:cNvSpPr>
          <p:nvPr/>
        </p:nvSpPr>
        <p:spPr bwMode="auto">
          <a:xfrm>
            <a:off x="5162550" y="2219325"/>
            <a:ext cx="4953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4278" name="Line 11">
            <a:extLst>
              <a:ext uri="{FF2B5EF4-FFF2-40B4-BE49-F238E27FC236}">
                <a16:creationId xmlns:a16="http://schemas.microsoft.com/office/drawing/2014/main" xmlns="" id="{F1DFD7CA-AB19-4FAE-AC54-A798B1571E6D}"/>
              </a:ext>
            </a:extLst>
          </p:cNvPr>
          <p:cNvSpPr>
            <a:spLocks noChangeShapeType="1"/>
          </p:cNvSpPr>
          <p:nvPr/>
        </p:nvSpPr>
        <p:spPr bwMode="auto">
          <a:xfrm>
            <a:off x="7031038" y="2219325"/>
            <a:ext cx="4953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4279" name="Line 12">
            <a:extLst>
              <a:ext uri="{FF2B5EF4-FFF2-40B4-BE49-F238E27FC236}">
                <a16:creationId xmlns:a16="http://schemas.microsoft.com/office/drawing/2014/main" xmlns="" id="{92FFC425-CA84-4412-B652-6E854AB7D3D0}"/>
              </a:ext>
            </a:extLst>
          </p:cNvPr>
          <p:cNvSpPr>
            <a:spLocks noChangeShapeType="1"/>
          </p:cNvSpPr>
          <p:nvPr/>
        </p:nvSpPr>
        <p:spPr bwMode="auto">
          <a:xfrm>
            <a:off x="8629650" y="2219325"/>
            <a:ext cx="4953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4280" name="Line 13">
            <a:extLst>
              <a:ext uri="{FF2B5EF4-FFF2-40B4-BE49-F238E27FC236}">
                <a16:creationId xmlns:a16="http://schemas.microsoft.com/office/drawing/2014/main" xmlns="" id="{0BFAD2ED-148A-4278-9DA3-992C4E5D891B}"/>
              </a:ext>
            </a:extLst>
          </p:cNvPr>
          <p:cNvSpPr>
            <a:spLocks noChangeShapeType="1"/>
          </p:cNvSpPr>
          <p:nvPr/>
        </p:nvSpPr>
        <p:spPr bwMode="auto">
          <a:xfrm>
            <a:off x="3886200" y="2219325"/>
            <a:ext cx="4953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32" name="AutoShape 16">
            <a:extLst>
              <a:ext uri="{FF2B5EF4-FFF2-40B4-BE49-F238E27FC236}">
                <a16:creationId xmlns:a16="http://schemas.microsoft.com/office/drawing/2014/main" xmlns="" id="{DC601C1A-19F2-477C-89B3-977313501D1B}"/>
              </a:ext>
            </a:extLst>
          </p:cNvPr>
          <p:cNvSpPr>
            <a:spLocks/>
          </p:cNvSpPr>
          <p:nvPr/>
        </p:nvSpPr>
        <p:spPr bwMode="auto">
          <a:xfrm rot="5400000">
            <a:off x="6381750" y="495300"/>
            <a:ext cx="114300" cy="4038600"/>
          </a:xfrm>
          <a:prstGeom prst="rightBrace">
            <a:avLst>
              <a:gd name="adj1" fmla="val 250278"/>
              <a:gd name="adj2" fmla="val 51111"/>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endParaRPr lang="en-US" altLang="en-US" sz="2800">
              <a:solidFill>
                <a:srgbClr val="FF0000"/>
              </a:solidFill>
            </a:endParaRPr>
          </a:p>
        </p:txBody>
      </p:sp>
      <p:sp>
        <p:nvSpPr>
          <p:cNvPr id="60433" name="Rectangle 17">
            <a:extLst>
              <a:ext uri="{FF2B5EF4-FFF2-40B4-BE49-F238E27FC236}">
                <a16:creationId xmlns:a16="http://schemas.microsoft.com/office/drawing/2014/main" xmlns="" id="{4D3E3566-F12B-4512-BBB0-AD9511174469}"/>
              </a:ext>
            </a:extLst>
          </p:cNvPr>
          <p:cNvSpPr>
            <a:spLocks noChangeArrowheads="1"/>
          </p:cNvSpPr>
          <p:nvPr/>
        </p:nvSpPr>
        <p:spPr bwMode="auto">
          <a:xfrm>
            <a:off x="5943600" y="26860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Clr>
                <a:srgbClr val="0000FF"/>
              </a:buClr>
              <a:buFont typeface="Wingdings" panose="05000000000000000000" pitchFamily="2" charset="2"/>
              <a:buNone/>
            </a:pPr>
            <a:r>
              <a:rPr lang="en-US" altLang="en-US" sz="2800">
                <a:solidFill>
                  <a:srgbClr val="FF0000"/>
                </a:solidFill>
              </a:rPr>
              <a:t>Sinh vật</a:t>
            </a:r>
          </a:p>
          <a:p>
            <a:pPr eaLnBrk="1" hangingPunct="1">
              <a:spcBef>
                <a:spcPct val="0"/>
              </a:spcBef>
              <a:buClr>
                <a:srgbClr val="0000FF"/>
              </a:buClr>
              <a:buFont typeface="Wingdings" panose="05000000000000000000" pitchFamily="2" charset="2"/>
              <a:buNone/>
            </a:pPr>
            <a:r>
              <a:rPr lang="en-US" altLang="en-US" sz="2800">
                <a:solidFill>
                  <a:srgbClr val="FF0000"/>
                </a:solidFill>
              </a:rPr>
              <a:t>tiêu thụ</a:t>
            </a:r>
          </a:p>
        </p:txBody>
      </p:sp>
      <p:sp>
        <p:nvSpPr>
          <p:cNvPr id="60434" name="Line 18">
            <a:extLst>
              <a:ext uri="{FF2B5EF4-FFF2-40B4-BE49-F238E27FC236}">
                <a16:creationId xmlns:a16="http://schemas.microsoft.com/office/drawing/2014/main" xmlns="" id="{DE1993B1-3FB7-46AE-8389-1D0D63E7F66F}"/>
              </a:ext>
            </a:extLst>
          </p:cNvPr>
          <p:cNvSpPr>
            <a:spLocks noChangeShapeType="1"/>
          </p:cNvSpPr>
          <p:nvPr/>
        </p:nvSpPr>
        <p:spPr bwMode="auto">
          <a:xfrm>
            <a:off x="4800600" y="2400300"/>
            <a:ext cx="0" cy="9715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35" name="Line 19">
            <a:extLst>
              <a:ext uri="{FF2B5EF4-FFF2-40B4-BE49-F238E27FC236}">
                <a16:creationId xmlns:a16="http://schemas.microsoft.com/office/drawing/2014/main" xmlns="" id="{262E937B-0409-417E-80BC-BCCF8643D331}"/>
              </a:ext>
            </a:extLst>
          </p:cNvPr>
          <p:cNvSpPr>
            <a:spLocks noChangeShapeType="1"/>
          </p:cNvSpPr>
          <p:nvPr/>
        </p:nvSpPr>
        <p:spPr bwMode="auto">
          <a:xfrm>
            <a:off x="6400800" y="2400300"/>
            <a:ext cx="0" cy="9715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36" name="Rectangle 20">
            <a:extLst>
              <a:ext uri="{FF2B5EF4-FFF2-40B4-BE49-F238E27FC236}">
                <a16:creationId xmlns:a16="http://schemas.microsoft.com/office/drawing/2014/main" xmlns="" id="{9CCDBBA6-2D37-49D4-BA55-9C633FDCBE63}"/>
              </a:ext>
            </a:extLst>
          </p:cNvPr>
          <p:cNvSpPr>
            <a:spLocks noChangeArrowheads="1"/>
          </p:cNvSpPr>
          <p:nvPr/>
        </p:nvSpPr>
        <p:spPr bwMode="auto">
          <a:xfrm>
            <a:off x="5867400" y="3543300"/>
            <a:ext cx="10668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Clr>
                <a:srgbClr val="0000FF"/>
              </a:buClr>
              <a:buFont typeface="Wingdings" panose="05000000000000000000" pitchFamily="2" charset="2"/>
              <a:buNone/>
            </a:pPr>
            <a:r>
              <a:rPr lang="en-US" altLang="en-US" sz="2800"/>
              <a:t>Sinh vật </a:t>
            </a:r>
          </a:p>
          <a:p>
            <a:pPr algn="ctr" eaLnBrk="1" hangingPunct="1">
              <a:spcBef>
                <a:spcPct val="0"/>
              </a:spcBef>
              <a:buClr>
                <a:srgbClr val="0000FF"/>
              </a:buClr>
              <a:buFont typeface="Wingdings" panose="05000000000000000000" pitchFamily="2" charset="2"/>
              <a:buNone/>
            </a:pPr>
            <a:r>
              <a:rPr lang="en-US" altLang="en-US" sz="2800"/>
              <a:t>tiêu thụ </a:t>
            </a:r>
          </a:p>
          <a:p>
            <a:pPr algn="ctr" eaLnBrk="1" hangingPunct="1">
              <a:spcBef>
                <a:spcPct val="0"/>
              </a:spcBef>
              <a:buClr>
                <a:srgbClr val="0000FF"/>
              </a:buClr>
              <a:buFont typeface="Wingdings" panose="05000000000000000000" pitchFamily="2" charset="2"/>
              <a:buNone/>
            </a:pPr>
            <a:r>
              <a:rPr lang="en-US" altLang="en-US" sz="2800"/>
              <a:t>bậc 2</a:t>
            </a:r>
          </a:p>
        </p:txBody>
      </p:sp>
      <p:sp>
        <p:nvSpPr>
          <p:cNvPr id="60437" name="Line 21">
            <a:extLst>
              <a:ext uri="{FF2B5EF4-FFF2-40B4-BE49-F238E27FC236}">
                <a16:creationId xmlns:a16="http://schemas.microsoft.com/office/drawing/2014/main" xmlns="" id="{FAE81FDE-2312-47C0-8CC4-5AE9CEDA7F3D}"/>
              </a:ext>
            </a:extLst>
          </p:cNvPr>
          <p:cNvSpPr>
            <a:spLocks noChangeShapeType="1"/>
          </p:cNvSpPr>
          <p:nvPr/>
        </p:nvSpPr>
        <p:spPr bwMode="auto">
          <a:xfrm>
            <a:off x="7924800" y="2343150"/>
            <a:ext cx="0" cy="9715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38" name="Rectangle 22">
            <a:extLst>
              <a:ext uri="{FF2B5EF4-FFF2-40B4-BE49-F238E27FC236}">
                <a16:creationId xmlns:a16="http://schemas.microsoft.com/office/drawing/2014/main" xmlns="" id="{EF7C8885-3101-4E36-B1E7-954A3B76305D}"/>
              </a:ext>
            </a:extLst>
          </p:cNvPr>
          <p:cNvSpPr>
            <a:spLocks noChangeArrowheads="1"/>
          </p:cNvSpPr>
          <p:nvPr/>
        </p:nvSpPr>
        <p:spPr bwMode="auto">
          <a:xfrm>
            <a:off x="7391400" y="3543300"/>
            <a:ext cx="10668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Clr>
                <a:srgbClr val="0000FF"/>
              </a:buClr>
              <a:buFont typeface="Wingdings" panose="05000000000000000000" pitchFamily="2" charset="2"/>
              <a:buNone/>
            </a:pPr>
            <a:r>
              <a:rPr lang="en-US" altLang="en-US" sz="2800"/>
              <a:t>Sinh vật </a:t>
            </a:r>
          </a:p>
          <a:p>
            <a:pPr algn="ctr" eaLnBrk="1" hangingPunct="1">
              <a:spcBef>
                <a:spcPct val="0"/>
              </a:spcBef>
              <a:buClr>
                <a:srgbClr val="0000FF"/>
              </a:buClr>
              <a:buFont typeface="Wingdings" panose="05000000000000000000" pitchFamily="2" charset="2"/>
              <a:buNone/>
            </a:pPr>
            <a:r>
              <a:rPr lang="en-US" altLang="en-US" sz="2800"/>
              <a:t>tiêu thụ </a:t>
            </a:r>
          </a:p>
          <a:p>
            <a:pPr algn="ctr" eaLnBrk="1" hangingPunct="1">
              <a:spcBef>
                <a:spcPct val="0"/>
              </a:spcBef>
              <a:buClr>
                <a:srgbClr val="0000FF"/>
              </a:buClr>
              <a:buFont typeface="Wingdings" panose="05000000000000000000" pitchFamily="2" charset="2"/>
              <a:buNone/>
            </a:pPr>
            <a:r>
              <a:rPr lang="en-US" altLang="en-US" sz="2800"/>
              <a:t>bậc 3</a:t>
            </a:r>
          </a:p>
        </p:txBody>
      </p:sp>
      <p:sp>
        <p:nvSpPr>
          <p:cNvPr id="60439" name="Rectangle 23">
            <a:extLst>
              <a:ext uri="{FF2B5EF4-FFF2-40B4-BE49-F238E27FC236}">
                <a16:creationId xmlns:a16="http://schemas.microsoft.com/office/drawing/2014/main" xmlns="" id="{0F485904-34A7-44B5-98CF-5F589CCC7B50}"/>
              </a:ext>
            </a:extLst>
          </p:cNvPr>
          <p:cNvSpPr>
            <a:spLocks noChangeArrowheads="1"/>
          </p:cNvSpPr>
          <p:nvPr/>
        </p:nvSpPr>
        <p:spPr bwMode="auto">
          <a:xfrm>
            <a:off x="9296400" y="2628900"/>
            <a:ext cx="1066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Clr>
                <a:srgbClr val="0000FF"/>
              </a:buClr>
              <a:buFont typeface="Wingdings" panose="05000000000000000000" pitchFamily="2" charset="2"/>
              <a:buNone/>
            </a:pPr>
            <a:r>
              <a:rPr lang="en-US" altLang="en-US" sz="2800">
                <a:solidFill>
                  <a:srgbClr val="FF0000"/>
                </a:solidFill>
              </a:rPr>
              <a:t>Sinh vật </a:t>
            </a:r>
          </a:p>
          <a:p>
            <a:pPr algn="ctr" eaLnBrk="1" hangingPunct="1">
              <a:spcBef>
                <a:spcPct val="0"/>
              </a:spcBef>
              <a:buClr>
                <a:srgbClr val="0000FF"/>
              </a:buClr>
              <a:buFont typeface="Wingdings" panose="05000000000000000000" pitchFamily="2" charset="2"/>
              <a:buNone/>
            </a:pPr>
            <a:r>
              <a:rPr lang="en-US" altLang="en-US" sz="2800">
                <a:solidFill>
                  <a:srgbClr val="FF0000"/>
                </a:solidFill>
              </a:rPr>
              <a:t>phân giải</a:t>
            </a:r>
          </a:p>
        </p:txBody>
      </p:sp>
      <p:sp>
        <p:nvSpPr>
          <p:cNvPr id="23" name="AutoShape 16">
            <a:extLst>
              <a:ext uri="{FF2B5EF4-FFF2-40B4-BE49-F238E27FC236}">
                <a16:creationId xmlns:a16="http://schemas.microsoft.com/office/drawing/2014/main" xmlns="" id="{F83A6A38-21E8-425E-95AD-7F3CD4E0D405}"/>
              </a:ext>
            </a:extLst>
          </p:cNvPr>
          <p:cNvSpPr>
            <a:spLocks/>
          </p:cNvSpPr>
          <p:nvPr/>
        </p:nvSpPr>
        <p:spPr bwMode="auto">
          <a:xfrm rot="5400000">
            <a:off x="9812338" y="1990725"/>
            <a:ext cx="57150" cy="990600"/>
          </a:xfrm>
          <a:prstGeom prst="rightBrace">
            <a:avLst>
              <a:gd name="adj1" fmla="val 250290"/>
              <a:gd name="adj2" fmla="val 51111"/>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endParaRPr lang="en-US" altLang="en-US" sz="2800">
              <a:solidFill>
                <a:srgbClr val="FF0000"/>
              </a:solidFill>
            </a:endParaRPr>
          </a:p>
        </p:txBody>
      </p:sp>
      <p:sp>
        <p:nvSpPr>
          <p:cNvPr id="24" name="AutoShape 16">
            <a:extLst>
              <a:ext uri="{FF2B5EF4-FFF2-40B4-BE49-F238E27FC236}">
                <a16:creationId xmlns:a16="http://schemas.microsoft.com/office/drawing/2014/main" xmlns="" id="{4B3AB7C1-6298-4BA7-BFB8-2BD2B0B77EE8}"/>
              </a:ext>
            </a:extLst>
          </p:cNvPr>
          <p:cNvSpPr>
            <a:spLocks/>
          </p:cNvSpPr>
          <p:nvPr/>
        </p:nvSpPr>
        <p:spPr bwMode="auto">
          <a:xfrm rot="5400000">
            <a:off x="2797175" y="1812925"/>
            <a:ext cx="120650" cy="1295400"/>
          </a:xfrm>
          <a:prstGeom prst="rightBrace">
            <a:avLst>
              <a:gd name="adj1" fmla="val 248936"/>
              <a:gd name="adj2" fmla="val 51111"/>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endParaRPr lang="en-US" altLang="en-US" sz="2800">
              <a:solidFill>
                <a:srgbClr val="FF0000"/>
              </a:solidFill>
            </a:endParaRPr>
          </a:p>
        </p:txBody>
      </p:sp>
      <p:sp>
        <p:nvSpPr>
          <p:cNvPr id="54291" name="Text Box 82">
            <a:extLst>
              <a:ext uri="{FF2B5EF4-FFF2-40B4-BE49-F238E27FC236}">
                <a16:creationId xmlns:a16="http://schemas.microsoft.com/office/drawing/2014/main" xmlns="" id="{4B67793E-7662-4C44-AB36-31F4B1AF1D71}"/>
              </a:ext>
            </a:extLst>
          </p:cNvPr>
          <p:cNvSpPr txBox="1">
            <a:spLocks noChangeArrowheads="1"/>
          </p:cNvSpPr>
          <p:nvPr/>
        </p:nvSpPr>
        <p:spPr bwMode="auto">
          <a:xfrm>
            <a:off x="1524000" y="746058"/>
            <a:ext cx="8953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eaLnBrk="1" hangingPunct="1">
              <a:spcBef>
                <a:spcPct val="50000"/>
              </a:spcBef>
              <a:buFontTx/>
              <a:buNone/>
            </a:pPr>
            <a:r>
              <a:rPr lang="en-US" altLang="en-US" dirty="0">
                <a:latin typeface="VNI-Times" pitchFamily="2" charset="0"/>
              </a:rPr>
              <a:t>	</a:t>
            </a:r>
            <a:r>
              <a:rPr lang="en-US" altLang="en-US" b="1" dirty="0" err="1">
                <a:cs typeface="Times New Roman" panose="02020603050405020304" pitchFamily="18" charset="0"/>
              </a:rPr>
              <a:t>Xác</a:t>
            </a:r>
            <a:r>
              <a:rPr lang="en-US" altLang="en-US" b="1" dirty="0">
                <a:cs typeface="Times New Roman" panose="02020603050405020304" pitchFamily="18" charset="0"/>
              </a:rPr>
              <a:t> </a:t>
            </a:r>
            <a:r>
              <a:rPr lang="en-US" altLang="en-US" b="1" dirty="0" err="1">
                <a:cs typeface="Times New Roman" panose="02020603050405020304" pitchFamily="18" charset="0"/>
              </a:rPr>
              <a:t>định</a:t>
            </a:r>
            <a:r>
              <a:rPr lang="en-US" altLang="en-US" b="1" dirty="0">
                <a:cs typeface="Times New Roman" panose="02020603050405020304" pitchFamily="18" charset="0"/>
              </a:rPr>
              <a:t> </a:t>
            </a:r>
            <a:r>
              <a:rPr lang="en-US" altLang="en-US" b="1" dirty="0" err="1">
                <a:cs typeface="Times New Roman" panose="02020603050405020304" pitchFamily="18" charset="0"/>
              </a:rPr>
              <a:t>các</a:t>
            </a:r>
            <a:r>
              <a:rPr lang="en-US" altLang="en-US" b="1" dirty="0">
                <a:cs typeface="Times New Roman" panose="02020603050405020304" pitchFamily="18" charset="0"/>
              </a:rPr>
              <a:t> </a:t>
            </a:r>
            <a:r>
              <a:rPr lang="en-US" altLang="en-US" b="1" dirty="0" err="1">
                <a:cs typeface="Times New Roman" panose="02020603050405020304" pitchFamily="18" charset="0"/>
              </a:rPr>
              <a:t>thành</a:t>
            </a:r>
            <a:r>
              <a:rPr lang="en-US" altLang="en-US" b="1" dirty="0">
                <a:cs typeface="Times New Roman" panose="02020603050405020304" pitchFamily="18" charset="0"/>
              </a:rPr>
              <a:t> </a:t>
            </a:r>
            <a:r>
              <a:rPr lang="en-US" altLang="en-US" b="1" dirty="0" err="1">
                <a:cs typeface="Times New Roman" panose="02020603050405020304" pitchFamily="18" charset="0"/>
              </a:rPr>
              <a:t>phần</a:t>
            </a:r>
            <a:r>
              <a:rPr lang="en-US" altLang="en-US" b="1" dirty="0">
                <a:cs typeface="Times New Roman" panose="02020603050405020304" pitchFamily="18" charset="0"/>
              </a:rPr>
              <a:t> </a:t>
            </a:r>
            <a:r>
              <a:rPr lang="en-US" altLang="en-US" b="1" dirty="0" err="1">
                <a:cs typeface="Times New Roman" panose="02020603050405020304" pitchFamily="18" charset="0"/>
              </a:rPr>
              <a:t>trong</a:t>
            </a:r>
            <a:r>
              <a:rPr lang="en-US" altLang="en-US" b="1" dirty="0">
                <a:cs typeface="Times New Roman" panose="02020603050405020304" pitchFamily="18" charset="0"/>
              </a:rPr>
              <a:t> </a:t>
            </a:r>
            <a:r>
              <a:rPr lang="en-US" altLang="en-US" b="1" dirty="0" err="1">
                <a:solidFill>
                  <a:srgbClr val="0000FF"/>
                </a:solidFill>
                <a:latin typeface="VNI-Times" pitchFamily="2" charset="0"/>
              </a:rPr>
              <a:t>Chuoãi</a:t>
            </a:r>
            <a:r>
              <a:rPr lang="en-US" altLang="en-US" b="1" dirty="0">
                <a:solidFill>
                  <a:srgbClr val="0000FF"/>
                </a:solidFill>
                <a:latin typeface="VNI-Times" pitchFamily="2" charset="0"/>
              </a:rPr>
              <a:t> </a:t>
            </a:r>
            <a:r>
              <a:rPr lang="en-US" altLang="en-US" b="1" dirty="0" err="1">
                <a:solidFill>
                  <a:srgbClr val="0000FF"/>
                </a:solidFill>
                <a:latin typeface="VNI-Times" pitchFamily="2" charset="0"/>
              </a:rPr>
              <a:t>thöùc</a:t>
            </a:r>
            <a:r>
              <a:rPr lang="en-US" altLang="en-US" b="1" dirty="0">
                <a:solidFill>
                  <a:srgbClr val="0000FF"/>
                </a:solidFill>
                <a:latin typeface="VNI-Times" pitchFamily="2" charset="0"/>
              </a:rPr>
              <a:t> </a:t>
            </a:r>
            <a:r>
              <a:rPr lang="en-US" altLang="en-US" b="1" dirty="0" err="1">
                <a:solidFill>
                  <a:srgbClr val="0000FF"/>
                </a:solidFill>
                <a:latin typeface="VNI-Times" pitchFamily="2" charset="0"/>
              </a:rPr>
              <a:t>aên</a:t>
            </a:r>
            <a:r>
              <a:rPr lang="en-US" altLang="en-US" b="1" dirty="0">
                <a:solidFill>
                  <a:srgbClr val="0000FF"/>
                </a:solidFill>
                <a:latin typeface="VNI-Times" pitchFamily="2" charset="0"/>
              </a:rPr>
              <a:t>? </a:t>
            </a:r>
            <a:endParaRPr lang="en-US" alt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422"/>
                                        </p:tgtEl>
                                        <p:attrNameLst>
                                          <p:attrName>style.visibility</p:attrName>
                                        </p:attrNameLst>
                                      </p:cBhvr>
                                      <p:to>
                                        <p:strVal val="visible"/>
                                      </p:to>
                                    </p:set>
                                    <p:animEffect transition="in" filter="fade">
                                      <p:cBhvr>
                                        <p:cTn id="10" dur="1000"/>
                                        <p:tgtEl>
                                          <p:spTgt spid="604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0432"/>
                                        </p:tgtEl>
                                        <p:attrNameLst>
                                          <p:attrName>style.visibility</p:attrName>
                                        </p:attrNameLst>
                                      </p:cBhvr>
                                      <p:to>
                                        <p:strVal val="visible"/>
                                      </p:to>
                                    </p:set>
                                    <p:animEffect transition="in" filter="fade">
                                      <p:cBhvr>
                                        <p:cTn id="15" dur="1000"/>
                                        <p:tgtEl>
                                          <p:spTgt spid="604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0433"/>
                                        </p:tgtEl>
                                        <p:attrNameLst>
                                          <p:attrName>style.visibility</p:attrName>
                                        </p:attrNameLst>
                                      </p:cBhvr>
                                      <p:to>
                                        <p:strVal val="visible"/>
                                      </p:to>
                                    </p:set>
                                    <p:animEffect transition="in" filter="fade">
                                      <p:cBhvr>
                                        <p:cTn id="18" dur="1000"/>
                                        <p:tgtEl>
                                          <p:spTgt spid="604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0439"/>
                                        </p:tgtEl>
                                        <p:attrNameLst>
                                          <p:attrName>style.visibility</p:attrName>
                                        </p:attrNameLst>
                                      </p:cBhvr>
                                      <p:to>
                                        <p:strVal val="visible"/>
                                      </p:to>
                                    </p:set>
                                    <p:animEffect transition="in" filter="fade">
                                      <p:cBhvr>
                                        <p:cTn id="26" dur="1000"/>
                                        <p:tgtEl>
                                          <p:spTgt spid="6043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60434"/>
                                        </p:tgtEl>
                                        <p:attrNameLst>
                                          <p:attrName>style.visibility</p:attrName>
                                        </p:attrNameLst>
                                      </p:cBhvr>
                                      <p:to>
                                        <p:strVal val="visible"/>
                                      </p:to>
                                    </p:set>
                                    <p:animEffect transition="in" filter="fade">
                                      <p:cBhvr>
                                        <p:cTn id="31" dur="1000"/>
                                        <p:tgtEl>
                                          <p:spTgt spid="6043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0424"/>
                                        </p:tgtEl>
                                        <p:attrNameLst>
                                          <p:attrName>style.visibility</p:attrName>
                                        </p:attrNameLst>
                                      </p:cBhvr>
                                      <p:to>
                                        <p:strVal val="visible"/>
                                      </p:to>
                                    </p:set>
                                    <p:animEffect transition="in" filter="fade">
                                      <p:cBhvr>
                                        <p:cTn id="36" dur="1000"/>
                                        <p:tgtEl>
                                          <p:spTgt spid="6042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60435"/>
                                        </p:tgtEl>
                                        <p:attrNameLst>
                                          <p:attrName>style.visibility</p:attrName>
                                        </p:attrNameLst>
                                      </p:cBhvr>
                                      <p:to>
                                        <p:strVal val="visible"/>
                                      </p:to>
                                    </p:set>
                                    <p:animEffect transition="in" filter="fade">
                                      <p:cBhvr>
                                        <p:cTn id="41" dur="1000"/>
                                        <p:tgtEl>
                                          <p:spTgt spid="6043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0436"/>
                                        </p:tgtEl>
                                        <p:attrNameLst>
                                          <p:attrName>style.visibility</p:attrName>
                                        </p:attrNameLst>
                                      </p:cBhvr>
                                      <p:to>
                                        <p:strVal val="visible"/>
                                      </p:to>
                                    </p:set>
                                    <p:animEffect transition="in" filter="fade">
                                      <p:cBhvr>
                                        <p:cTn id="46" dur="1000"/>
                                        <p:tgtEl>
                                          <p:spTgt spid="6043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60437"/>
                                        </p:tgtEl>
                                        <p:attrNameLst>
                                          <p:attrName>style.visibility</p:attrName>
                                        </p:attrNameLst>
                                      </p:cBhvr>
                                      <p:to>
                                        <p:strVal val="visible"/>
                                      </p:to>
                                    </p:set>
                                    <p:animEffect transition="in" filter="fade">
                                      <p:cBhvr>
                                        <p:cTn id="51" dur="1000"/>
                                        <p:tgtEl>
                                          <p:spTgt spid="6043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0438"/>
                                        </p:tgtEl>
                                        <p:attrNameLst>
                                          <p:attrName>style.visibility</p:attrName>
                                        </p:attrNameLst>
                                      </p:cBhvr>
                                      <p:to>
                                        <p:strVal val="visible"/>
                                      </p:to>
                                    </p:set>
                                    <p:animEffect transition="in" filter="fade">
                                      <p:cBhvr>
                                        <p:cTn id="56" dur="1000"/>
                                        <p:tgtEl>
                                          <p:spTgt spid="60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P spid="60424" grpId="0"/>
      <p:bldP spid="60432" grpId="0" animBg="1"/>
      <p:bldP spid="60433" grpId="0"/>
      <p:bldP spid="60436" grpId="0"/>
      <p:bldP spid="60438" grpId="0"/>
      <p:bldP spid="60439" grpId="0"/>
      <p:bldP spid="23"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1" descr="Copy of Picture7"/>
          <p:cNvPicPr>
            <a:picLocks noChangeAspect="1" noChangeArrowheads="1"/>
          </p:cNvPicPr>
          <p:nvPr/>
        </p:nvPicPr>
        <p:blipFill>
          <a:blip r:embed="rId2" cstate="print"/>
          <a:srcRect/>
          <a:stretch>
            <a:fillRect/>
          </a:stretch>
        </p:blipFill>
        <p:spPr bwMode="auto">
          <a:xfrm>
            <a:off x="1524002" y="0"/>
            <a:ext cx="9143999" cy="6858000"/>
          </a:xfrm>
          <a:prstGeom prst="rect">
            <a:avLst/>
          </a:prstGeom>
          <a:noFill/>
        </p:spPr>
      </p:pic>
      <p:pic>
        <p:nvPicPr>
          <p:cNvPr id="5" name="Picture 4" descr="anh-tran-tri-blogger-blogspot_anh-dong-nen-blog_Namkna-blogspot-com_55.gif"/>
          <p:cNvPicPr>
            <a:picLocks noChangeAspect="1"/>
          </p:cNvPicPr>
          <p:nvPr/>
        </p:nvPicPr>
        <p:blipFill>
          <a:blip r:embed="rId3" cstate="print"/>
          <a:stretch>
            <a:fillRect/>
          </a:stretch>
        </p:blipFill>
        <p:spPr>
          <a:xfrm>
            <a:off x="76200" y="0"/>
            <a:ext cx="11963400" cy="6858000"/>
          </a:xfrm>
          <a:prstGeom prst="rect">
            <a:avLst/>
          </a:prstGeom>
          <a:blipFill>
            <a:blip r:embed="rId4"/>
            <a:stretch>
              <a:fillRect/>
            </a:stretch>
          </a:blipFill>
        </p:spPr>
      </p:pic>
      <p:sp>
        <p:nvSpPr>
          <p:cNvPr id="2" name="Title 1"/>
          <p:cNvSpPr>
            <a:spLocks noGrp="1"/>
          </p:cNvSpPr>
          <p:nvPr>
            <p:ph type="title"/>
          </p:nvPr>
        </p:nvSpPr>
        <p:spPr>
          <a:xfrm>
            <a:off x="1447800" y="152400"/>
            <a:ext cx="10058400" cy="6202362"/>
          </a:xfrm>
        </p:spPr>
        <p:txBody>
          <a:bodyPr>
            <a:normAutofit fontScale="90000"/>
          </a:bodyPr>
          <a:lstStyle/>
          <a:p>
            <a:pPr algn="l"/>
            <a:r>
              <a:rPr lang="en-US" sz="3200" dirty="0">
                <a:solidFill>
                  <a:srgbClr val="0000FF"/>
                </a:solidFill>
                <a:latin typeface="Times New Roman" pitchFamily="18" charset="0"/>
                <a:cs typeface="Times New Roman" pitchFamily="18" charset="0"/>
              </a:rPr>
              <a:t>b. </a:t>
            </a:r>
            <a:r>
              <a:rPr lang="en-US" sz="3200" dirty="0" err="1">
                <a:solidFill>
                  <a:srgbClr val="0000FF"/>
                </a:solidFill>
                <a:latin typeface="Times New Roman" pitchFamily="18" charset="0"/>
                <a:cs typeface="Times New Roman" pitchFamily="18" charset="0"/>
              </a:rPr>
              <a:t>Cảm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tưởng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em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sau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học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bài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thực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hành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về</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hệ</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sinh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thái</a:t>
            </a:r>
            <a:r>
              <a:rPr lang="en-US" sz="3200" dirty="0">
                <a:solidFill>
                  <a:srgbClr val="0000FF"/>
                </a:solidFill>
                <a:latin typeface="Times New Roman" pitchFamily="18" charset="0"/>
                <a:cs typeface="Times New Roman" pitchFamily="18" charset="0"/>
              </a:rPr>
              <a:t> . </a:t>
            </a:r>
            <a:r>
              <a:rPr lang="en-US" sz="3200" dirty="0" err="1">
                <a:solidFill>
                  <a:srgbClr val="0000FF"/>
                </a:solidFill>
                <a:latin typeface="Times New Roman" pitchFamily="18" charset="0"/>
                <a:cs typeface="Times New Roman" pitchFamily="18" charset="0"/>
              </a:rPr>
              <a:t>Chúng</a:t>
            </a:r>
            <a:r>
              <a:rPr lang="en-US" sz="3200" dirty="0">
                <a:solidFill>
                  <a:srgbClr val="0000FF"/>
                </a:solidFill>
                <a:latin typeface="Times New Roman" pitchFamily="18" charset="0"/>
                <a:cs typeface="Times New Roman" pitchFamily="18" charset="0"/>
              </a:rPr>
              <a:t> ta </a:t>
            </a:r>
            <a:r>
              <a:rPr lang="en-US" sz="3200" dirty="0" err="1">
                <a:solidFill>
                  <a:srgbClr val="0000FF"/>
                </a:solidFill>
                <a:latin typeface="Times New Roman" pitchFamily="18" charset="0"/>
                <a:cs typeface="Times New Roman" pitchFamily="18" charset="0"/>
              </a:rPr>
              <a:t>cần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gì</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để</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bảo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vệ</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hệ</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sinh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thái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đã</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quan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sát</a:t>
            </a:r>
            <a:r>
              <a:rPr lang="en-US" sz="3200" dirty="0">
                <a:solidFill>
                  <a:srgbClr val="0000FF"/>
                </a:solidFill>
                <a:latin typeface="Times New Roman" pitchFamily="18" charset="0"/>
                <a:cs typeface="Times New Roman" pitchFamily="18" charset="0"/>
              </a:rPr>
              <a:t> </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Sau </a:t>
            </a:r>
            <a:r>
              <a:rPr lang="en-US" sz="3200" dirty="0" err="1">
                <a:latin typeface="Times New Roman" pitchFamily="18" charset="0"/>
                <a:cs typeface="Times New Roman" pitchFamily="18" charset="0"/>
              </a:rPr>
              <a:t>chuyến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vui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vừa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vừa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ai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dễ</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vừa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vừa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thêm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muốn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hôm</a:t>
            </a:r>
            <a:r>
              <a:rPr lang="en-US" sz="3200" dirty="0">
                <a:latin typeface="Times New Roman" pitchFamily="18" charset="0"/>
                <a:cs typeface="Times New Roman" pitchFamily="18" charset="0"/>
              </a:rPr>
              <a:t> nay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đẹp</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2DE5055-8D82-964B-8AE1-09F55F6B7EDB}"/>
              </a:ext>
            </a:extLst>
          </p:cNvPr>
          <p:cNvSpPr txBox="1"/>
          <p:nvPr/>
        </p:nvSpPr>
        <p:spPr>
          <a:xfrm>
            <a:off x="990600" y="1439758"/>
            <a:ext cx="10515600" cy="3970318"/>
          </a:xfrm>
          <a:prstGeom prst="rect">
            <a:avLst/>
          </a:prstGeom>
          <a:noFill/>
        </p:spPr>
        <p:txBody>
          <a:bodyPr wrap="square" rtlCol="0">
            <a:spAutoFit/>
          </a:bodyPr>
          <a:lstStyle/>
          <a:p>
            <a:pPr algn="ctr"/>
            <a:r>
              <a:rPr lang="x-none" sz="4000" b="1" dirty="0">
                <a:solidFill>
                  <a:srgbClr val="FF0000"/>
                </a:solidFill>
                <a:latin typeface="Palatino Linotype" panose="02040502050505030304" pitchFamily="18" charset="0"/>
              </a:rPr>
              <a:t>CHÚC CÁC </a:t>
            </a:r>
            <a:r>
              <a:rPr lang="en-US" sz="4000" b="1" dirty="0">
                <a:solidFill>
                  <a:srgbClr val="FF0000"/>
                </a:solidFill>
                <a:latin typeface="Palatino Linotype" panose="02040502050505030304" pitchFamily="18" charset="0"/>
              </a:rPr>
              <a:t>EM</a:t>
            </a:r>
            <a:r>
              <a:rPr lang="x-none" sz="4000" b="1" dirty="0">
                <a:solidFill>
                  <a:srgbClr val="FF0000"/>
                </a:solidFill>
                <a:latin typeface="Palatino Linotype" panose="02040502050505030304" pitchFamily="18" charset="0"/>
              </a:rPr>
              <a:t> HỌC TỐT!</a:t>
            </a:r>
            <a:endParaRPr lang="en-US" sz="4000" b="1" dirty="0">
              <a:solidFill>
                <a:srgbClr val="FF0000"/>
              </a:solidFill>
              <a:latin typeface="Palatino Linotype" panose="02040502050505030304" pitchFamily="18" charset="0"/>
            </a:endParaRPr>
          </a:p>
          <a:p>
            <a:pPr algn="ctr"/>
            <a:endParaRPr lang="en-US" sz="4400" b="1" dirty="0">
              <a:solidFill>
                <a:srgbClr val="FF0000"/>
              </a:solidFill>
              <a:latin typeface="Palatino Linotype" panose="02040502050505030304" pitchFamily="18" charset="0"/>
            </a:endParaRPr>
          </a:p>
          <a:p>
            <a:pPr algn="ctr"/>
            <a:endParaRPr lang="en-US" sz="4400" b="1" dirty="0">
              <a:solidFill>
                <a:srgbClr val="FF0000"/>
              </a:solidFill>
              <a:latin typeface="Palatino Linotype" panose="02040502050505030304" pitchFamily="18" charset="0"/>
            </a:endParaRPr>
          </a:p>
          <a:p>
            <a:pPr algn="ctr"/>
            <a:endParaRPr lang="en-US" sz="4400" b="1" dirty="0">
              <a:solidFill>
                <a:srgbClr val="FF0000"/>
              </a:solidFill>
              <a:latin typeface="Palatino Linotype" panose="02040502050505030304" pitchFamily="18" charset="0"/>
            </a:endParaRPr>
          </a:p>
          <a:p>
            <a:pPr algn="ctr"/>
            <a:endParaRPr lang="en-US" sz="4400" b="1" dirty="0">
              <a:solidFill>
                <a:srgbClr val="FF0000"/>
              </a:solidFill>
              <a:latin typeface="Palatino Linotype" panose="02040502050505030304" pitchFamily="18" charset="0"/>
            </a:endParaRPr>
          </a:p>
          <a:p>
            <a:pPr algn="ctr"/>
            <a:r>
              <a:rPr lang="x-none" sz="3600" b="1" dirty="0">
                <a:solidFill>
                  <a:srgbClr val="FF0000"/>
                </a:solidFill>
                <a:latin typeface="Palatino Linotype" panose="02040502050505030304" pitchFamily="18" charset="0"/>
              </a:rPr>
              <a:t>XIN CHÀO VÀ HẸN GẶP LẠI</a:t>
            </a:r>
            <a:r>
              <a:rPr lang="en-GB" sz="3600" b="1" dirty="0">
                <a:solidFill>
                  <a:srgbClr val="FF0000"/>
                </a:solidFill>
                <a:latin typeface="Palatino Linotype" panose="02040502050505030304" pitchFamily="18" charset="0"/>
              </a:rPr>
              <a:t>!</a:t>
            </a:r>
            <a:endParaRPr lang="x-none" sz="2520" b="1" dirty="0">
              <a:solidFill>
                <a:srgbClr val="FF0000"/>
              </a:solidFill>
              <a:latin typeface="Palatino Linotype" panose="02040502050505030304" pitchFamily="18" charset="0"/>
            </a:endParaRPr>
          </a:p>
        </p:txBody>
      </p:sp>
      <p:pic>
        <p:nvPicPr>
          <p:cNvPr id="7" name="Graphic 6" descr="Brontosaurus">
            <a:extLst>
              <a:ext uri="{FF2B5EF4-FFF2-40B4-BE49-F238E27FC236}">
                <a16:creationId xmlns:a16="http://schemas.microsoft.com/office/drawing/2014/main" xmlns="" id="{7085BC49-C5B4-0942-9BD6-F9013CCCF60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988820" y="1938149"/>
            <a:ext cx="1357884" cy="1306449"/>
          </a:xfrm>
          <a:prstGeom prst="rect">
            <a:avLst/>
          </a:prstGeom>
        </p:spPr>
      </p:pic>
      <p:pic>
        <p:nvPicPr>
          <p:cNvPr id="3" name="Picture 2">
            <a:extLst>
              <a:ext uri="{FF2B5EF4-FFF2-40B4-BE49-F238E27FC236}">
                <a16:creationId xmlns:a16="http://schemas.microsoft.com/office/drawing/2014/main" xmlns="" id="{02F2A7E7-65BD-4F44-8407-0E76384DB499}"/>
              </a:ext>
            </a:extLst>
          </p:cNvPr>
          <p:cNvPicPr>
            <a:picLocks noChangeAspect="1"/>
          </p:cNvPicPr>
          <p:nvPr/>
        </p:nvPicPr>
        <p:blipFill rotWithShape="1">
          <a:blip r:embed="rId4"/>
          <a:srcRect l="3924" t="5338" r="4599" b="50000"/>
          <a:stretch/>
        </p:blipFill>
        <p:spPr>
          <a:xfrm>
            <a:off x="3987990" y="3143250"/>
            <a:ext cx="5285550" cy="1520190"/>
          </a:xfrm>
          <a:prstGeom prst="rect">
            <a:avLst/>
          </a:prstGeom>
        </p:spPr>
      </p:pic>
    </p:spTree>
    <p:extLst>
      <p:ext uri="{BB962C8B-B14F-4D97-AF65-F5344CB8AC3E}">
        <p14:creationId xmlns:p14="http://schemas.microsoft.com/office/powerpoint/2010/main" val="40798605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8125 -0.00278 L 0.74375 -0.00278 " pathEditMode="relative" rAng="0" ptsTypes="AA">
                                      <p:cBhvr>
                                        <p:cTn id="12" dur="2000" fill="hold"/>
                                        <p:tgtEl>
                                          <p:spTgt spid="7"/>
                                        </p:tgtEl>
                                        <p:attrNameLst>
                                          <p:attrName>ppt_x</p:attrName>
                                          <p:attrName>ppt_y</p:attrName>
                                        </p:attrNameLst>
                                      </p:cBhvr>
                                      <p:rCtr x="33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a:extLst>
              <a:ext uri="{FF2B5EF4-FFF2-40B4-BE49-F238E27FC236}">
                <a16:creationId xmlns:a16="http://schemas.microsoft.com/office/drawing/2014/main" xmlns="" id="{5AD2A896-948D-49FA-85EA-A76E0A159EA0}"/>
              </a:ext>
            </a:extLst>
          </p:cNvPr>
          <p:cNvSpPr>
            <a:spLocks noChangeArrowheads="1"/>
          </p:cNvSpPr>
          <p:nvPr/>
        </p:nvSpPr>
        <p:spPr bwMode="auto">
          <a:xfrm>
            <a:off x="1752600" y="228600"/>
            <a:ext cx="891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dirty="0" err="1">
                <a:latin typeface="Times New Roman" panose="02020603050405020304" pitchFamily="18" charset="0"/>
              </a:rPr>
              <a:t>Bài</a:t>
            </a:r>
            <a:r>
              <a:rPr lang="en-US" altLang="en-US" sz="2800" b="1" u="sng" dirty="0">
                <a:latin typeface="Times New Roman" panose="02020603050405020304" pitchFamily="18" charset="0"/>
              </a:rPr>
              <a:t> </a:t>
            </a:r>
            <a:r>
              <a:rPr lang="en-US" altLang="en-US" sz="2800" b="1" u="sng" dirty="0" err="1">
                <a:latin typeface="Times New Roman" panose="02020603050405020304" pitchFamily="18" charset="0"/>
              </a:rPr>
              <a:t>tập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Em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hãy</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chọn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nội</a:t>
            </a:r>
            <a:r>
              <a:rPr lang="en-US" altLang="en-US" sz="2800" b="1" dirty="0">
                <a:latin typeface="Times New Roman" panose="02020603050405020304" pitchFamily="18" charset="0"/>
              </a:rPr>
              <a:t> dung </a:t>
            </a:r>
            <a:r>
              <a:rPr lang="en-US" altLang="en-US" sz="2800" b="1" dirty="0" err="1">
                <a:latin typeface="Times New Roman" panose="02020603050405020304" pitchFamily="18" charset="0"/>
              </a:rPr>
              <a:t>cột</a:t>
            </a:r>
            <a:r>
              <a:rPr lang="en-US" altLang="en-US" sz="2800" b="1" dirty="0">
                <a:latin typeface="Times New Roman" panose="02020603050405020304" pitchFamily="18" charset="0"/>
              </a:rPr>
              <a:t> B </a:t>
            </a:r>
            <a:r>
              <a:rPr lang="en-US" altLang="en-US" sz="2800" b="1" dirty="0" err="1">
                <a:latin typeface="Times New Roman" panose="02020603050405020304" pitchFamily="18" charset="0"/>
              </a:rPr>
              <a:t>sao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phù</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hợp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với</a:t>
            </a:r>
            <a:endParaRPr lang="en-US" altLang="en-US" sz="2800" b="1" dirty="0">
              <a:latin typeface="Times New Roman" panose="02020603050405020304" pitchFamily="18" charset="0"/>
            </a:endParaRPr>
          </a:p>
          <a:p>
            <a:pPr eaLnBrk="1" hangingPunct="1">
              <a:spcBef>
                <a:spcPct val="0"/>
              </a:spcBef>
              <a:buFontTx/>
              <a:buNone/>
            </a:pP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cột</a:t>
            </a:r>
            <a:r>
              <a:rPr lang="en-US" altLang="en-US" sz="2800" b="1" dirty="0">
                <a:latin typeface="Times New Roman" panose="02020603050405020304" pitchFamily="18" charset="0"/>
              </a:rPr>
              <a:t> A, </a:t>
            </a:r>
            <a:r>
              <a:rPr lang="en-US" altLang="en-US" sz="2800" b="1" dirty="0" err="1">
                <a:latin typeface="Times New Roman" panose="02020603050405020304" pitchFamily="18" charset="0"/>
              </a:rPr>
              <a:t>đáp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án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ghi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vào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cột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kết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quả</a:t>
            </a:r>
            <a:r>
              <a:rPr lang="en-US" altLang="en-US" sz="2800" b="1" dirty="0">
                <a:latin typeface="Times New Roman" panose="02020603050405020304" pitchFamily="18" charset="0"/>
              </a:rPr>
              <a:t>. </a:t>
            </a:r>
          </a:p>
        </p:txBody>
      </p:sp>
      <p:graphicFrame>
        <p:nvGraphicFramePr>
          <p:cNvPr id="65687" name="Group 151">
            <a:extLst>
              <a:ext uri="{FF2B5EF4-FFF2-40B4-BE49-F238E27FC236}">
                <a16:creationId xmlns:a16="http://schemas.microsoft.com/office/drawing/2014/main" xmlns="" id="{C402BA6B-8E2D-42D5-8BF0-F613C2B2A8B7}"/>
              </a:ext>
            </a:extLst>
          </p:cNvPr>
          <p:cNvGraphicFramePr>
            <a:graphicFrameLocks noGrp="1"/>
          </p:cNvGraphicFramePr>
          <p:nvPr>
            <p:ph/>
          </p:nvPr>
        </p:nvGraphicFramePr>
        <p:xfrm>
          <a:off x="1524000" y="1066800"/>
          <a:ext cx="9144000" cy="5646760"/>
        </p:xfrm>
        <a:graphic>
          <a:graphicData uri="http://schemas.openxmlformats.org/drawingml/2006/table">
            <a:tbl>
              <a:tblPr/>
              <a:tblGrid>
                <a:gridCol w="2892425">
                  <a:extLst>
                    <a:ext uri="{9D8B030D-6E8A-4147-A177-3AD203B41FA5}">
                      <a16:colId xmlns:a16="http://schemas.microsoft.com/office/drawing/2014/main" xmlns="" val="20000"/>
                    </a:ext>
                  </a:extLst>
                </a:gridCol>
                <a:gridCol w="4922838">
                  <a:extLst>
                    <a:ext uri="{9D8B030D-6E8A-4147-A177-3AD203B41FA5}">
                      <a16:colId xmlns:a16="http://schemas.microsoft.com/office/drawing/2014/main" xmlns="" val="20001"/>
                    </a:ext>
                  </a:extLst>
                </a:gridCol>
                <a:gridCol w="1328737">
                  <a:extLst>
                    <a:ext uri="{9D8B030D-6E8A-4147-A177-3AD203B41FA5}">
                      <a16:colId xmlns:a16="http://schemas.microsoft.com/office/drawing/2014/main" xmlns="" val="20002"/>
                    </a:ext>
                  </a:extLst>
                </a:gridCol>
              </a:tblGrid>
              <a:tr h="4571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rgbClr val="0000FF"/>
                          </a:solidFill>
                          <a:effectLst/>
                          <a:latin typeface="Times New Roman" panose="02020603050405020304" pitchFamily="18" charset="0"/>
                        </a:rPr>
                        <a:t>Cột</a:t>
                      </a:r>
                      <a:r>
                        <a:rPr kumimoji="0" lang="en-US" altLang="en-US" sz="2400" b="1" i="0" u="none" strike="noStrike" cap="none" normalizeH="0" baseline="0" dirty="0">
                          <a:ln>
                            <a:noFill/>
                          </a:ln>
                          <a:solidFill>
                            <a:srgbClr val="0000FF"/>
                          </a:solidFill>
                          <a:effectLst/>
                          <a:latin typeface="Times New Roman" panose="02020603050405020304" pitchFamily="18" charset="0"/>
                        </a:rPr>
                        <a:t> A</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Cột B</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Kết quả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71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1 – Hệ sinh thái</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FF0000"/>
                          </a:solidFill>
                          <a:effectLst/>
                          <a:latin typeface="Times New Roman" panose="02020603050405020304" pitchFamily="18" charset="0"/>
                        </a:rPr>
                        <a:t>A</a:t>
                      </a:r>
                      <a:r>
                        <a:rPr kumimoji="0" lang="en-US" altLang="en-US" sz="2200" b="1" i="0" u="none" strike="noStrike" cap="none" normalizeH="0" baseline="0">
                          <a:ln>
                            <a:noFill/>
                          </a:ln>
                          <a:solidFill>
                            <a:schemeClr val="tx1"/>
                          </a:solidFill>
                          <a:effectLst/>
                          <a:latin typeface="Times New Roman" panose="02020603050405020304" pitchFamily="18" charset="0"/>
                        </a:rPr>
                        <a:t> </a:t>
                      </a:r>
                      <a:r>
                        <a:rPr kumimoji="0" lang="en-US" altLang="en-US" sz="2200" b="1" i="0" u="none" strike="noStrike" cap="none" normalizeH="0" baseline="0">
                          <a:ln>
                            <a:noFill/>
                          </a:ln>
                          <a:solidFill>
                            <a:srgbClr val="0000FF"/>
                          </a:solidFill>
                          <a:effectLst/>
                          <a:latin typeface="Times New Roman" panose="02020603050405020304" pitchFamily="18" charset="0"/>
                        </a:rPr>
                        <a:t>– là thực vật.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1</a:t>
                      </a:r>
                      <a:r>
                        <a:rPr kumimoji="0" lang="en-US" altLang="en-US" sz="2000" b="1" i="0" u="none" strike="noStrike" cap="none" normalizeH="0" baseline="0">
                          <a:ln>
                            <a:noFill/>
                          </a:ln>
                          <a:solidFill>
                            <a:srgbClr val="0000FF"/>
                          </a:solidFill>
                          <a:effectLst/>
                          <a:latin typeface="Times New Roman" panose="02020603050405020304" pitchFamily="18" charset="0"/>
                        </a:rPr>
                        <a:t> –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76780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2 – Sinh vật sản xuất</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FF0000"/>
                          </a:solidFill>
                          <a:effectLst/>
                          <a:latin typeface="Times New Roman" panose="02020603050405020304" pitchFamily="18" charset="0"/>
                        </a:rPr>
                        <a:t>B</a:t>
                      </a:r>
                      <a:r>
                        <a:rPr kumimoji="0" lang="en-US" altLang="en-US" sz="2200" b="1" i="0" u="none" strike="noStrike" cap="none" normalizeH="0" baseline="0">
                          <a:ln>
                            <a:noFill/>
                          </a:ln>
                          <a:solidFill>
                            <a:schemeClr val="tx1"/>
                          </a:solidFill>
                          <a:effectLst/>
                          <a:latin typeface="Times New Roman" panose="02020603050405020304" pitchFamily="18" charset="0"/>
                        </a:rPr>
                        <a:t> –  </a:t>
                      </a:r>
                      <a:r>
                        <a:rPr kumimoji="0" lang="en-US" altLang="en-US" sz="2200" b="1" i="0" u="none" strike="noStrike" cap="none" normalizeH="0" baseline="0">
                          <a:ln>
                            <a:noFill/>
                          </a:ln>
                          <a:solidFill>
                            <a:srgbClr val="0000FF"/>
                          </a:solidFill>
                          <a:effectLst/>
                          <a:latin typeface="Times New Roman" panose="02020603050405020304" pitchFamily="18" charset="0"/>
                        </a:rPr>
                        <a:t>là một dãy nhiều loài sinh vật có quan hệ dinh dưỡng với nhau. Mỗi loài trong chuỗi thức ăn vừa là sinh vật tiêu thụ mắt xích đứng trước, vừa là sinh vật bị mắt xích phía sau tiêu thụ.</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2</a:t>
                      </a:r>
                      <a:r>
                        <a:rPr kumimoji="0" lang="en-US" altLang="en-US" sz="2000" b="1" i="0" u="none" strike="noStrike" cap="none" normalizeH="0" baseline="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7772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3 – Sinh vật tiêu thụ</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FF0000"/>
                          </a:solidFill>
                          <a:effectLst/>
                          <a:latin typeface="Times New Roman" panose="02020603050405020304" pitchFamily="18" charset="0"/>
                        </a:rPr>
                        <a:t>C</a:t>
                      </a:r>
                      <a:r>
                        <a:rPr kumimoji="0" lang="en-US" altLang="en-US" sz="2200" b="1" i="0" u="none" strike="noStrike" cap="none" normalizeH="0" baseline="0">
                          <a:ln>
                            <a:noFill/>
                          </a:ln>
                          <a:solidFill>
                            <a:schemeClr val="tx1"/>
                          </a:solidFill>
                          <a:effectLst/>
                          <a:latin typeface="Times New Roman" panose="02020603050405020304" pitchFamily="18" charset="0"/>
                        </a:rPr>
                        <a:t> </a:t>
                      </a:r>
                      <a:r>
                        <a:rPr kumimoji="0" lang="en-US" altLang="en-US" sz="2200" b="1" i="0" u="none" strike="noStrike" cap="none" normalizeH="0" baseline="0">
                          <a:ln>
                            <a:noFill/>
                          </a:ln>
                          <a:solidFill>
                            <a:srgbClr val="0000FF"/>
                          </a:solidFill>
                          <a:effectLst/>
                          <a:latin typeface="Times New Roman" panose="02020603050405020304" pitchFamily="18" charset="0"/>
                        </a:rPr>
                        <a:t>– là vi khuẩn, nấm, . . .</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3</a:t>
                      </a:r>
                      <a:r>
                        <a:rPr kumimoji="0" lang="en-US" altLang="en-US" sz="2000" b="1" i="0" u="none" strike="noStrike" cap="none" normalizeH="0" baseline="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16422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4 – Sinh vật phân hủy</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Times New Roman" panose="02020603050405020304" pitchFamily="18" charset="0"/>
                        </a:rPr>
                        <a:t>D</a:t>
                      </a:r>
                      <a:r>
                        <a:rPr kumimoji="0" lang="en-US" altLang="en-US" sz="2200" b="1" i="0" u="none" strike="noStrike" cap="none" normalizeH="0" baseline="0" dirty="0">
                          <a:ln>
                            <a:noFill/>
                          </a:ln>
                          <a:solidFill>
                            <a:schemeClr val="tx1"/>
                          </a:solidFill>
                          <a:effectLst/>
                          <a:latin typeface="Times New Roman" panose="02020603050405020304" pitchFamily="18" charset="0"/>
                        </a:rPr>
                        <a:t> </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vi-VN" altLang="en-US" sz="2200" b="1" i="0" u="none" strike="noStrike" cap="none" normalizeH="0" baseline="0" dirty="0">
                          <a:ln>
                            <a:noFill/>
                          </a:ln>
                          <a:solidFill>
                            <a:srgbClr val="0000FF"/>
                          </a:solidFill>
                          <a:effectLst/>
                          <a:latin typeface="Times New Roman" panose="02020603050405020304" pitchFamily="18" charset="0"/>
                        </a:rPr>
                        <a:t>gồm</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các</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chuỗi</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thức</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ăn</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có</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nhiều</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mắt</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xích</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chung</a:t>
                      </a:r>
                      <a:endParaRPr kumimoji="0" lang="en-US" altLang="en-US" sz="2200" b="1" i="0" u="none" strike="noStrike" cap="none" normalizeH="0" baseline="0" dirty="0">
                        <a:ln>
                          <a:noFill/>
                        </a:ln>
                        <a:solidFill>
                          <a:srgbClr val="0000FF"/>
                        </a:solidFill>
                        <a:effectLst/>
                        <a:latin typeface="Times New Roman" panose="02020603050405020304"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4</a:t>
                      </a:r>
                      <a:r>
                        <a:rPr kumimoji="0" lang="en-US" altLang="en-US" sz="2000" b="1" i="0" u="none" strike="noStrike" cap="none" normalizeH="0" baseline="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9359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5– Một chuỗi thức ăn</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FF0000"/>
                          </a:solidFill>
                          <a:effectLst/>
                          <a:latin typeface="Times New Roman" panose="02020603050405020304" pitchFamily="18" charset="0"/>
                        </a:rPr>
                        <a:t>E</a:t>
                      </a:r>
                      <a:r>
                        <a:rPr kumimoji="0" lang="en-US" altLang="en-US" sz="2200" b="1" i="0" u="none" strike="noStrike" cap="none" normalizeH="0" baseline="0">
                          <a:ln>
                            <a:noFill/>
                          </a:ln>
                          <a:solidFill>
                            <a:schemeClr val="tx1"/>
                          </a:solidFill>
                          <a:effectLst/>
                          <a:latin typeface="Times New Roman" panose="02020603050405020304" pitchFamily="18" charset="0"/>
                        </a:rPr>
                        <a:t> </a:t>
                      </a:r>
                      <a:r>
                        <a:rPr kumimoji="0" lang="en-US" altLang="en-US" sz="2200" b="1" i="0" u="none" strike="noStrike" cap="none" normalizeH="0" baseline="0">
                          <a:ln>
                            <a:noFill/>
                          </a:ln>
                          <a:solidFill>
                            <a:srgbClr val="0000FF"/>
                          </a:solidFill>
                          <a:effectLst/>
                          <a:latin typeface="Times New Roman" panose="02020603050405020304" pitchFamily="18" charset="0"/>
                        </a:rPr>
                        <a:t>– là động vật. </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5</a:t>
                      </a:r>
                      <a:r>
                        <a:rPr kumimoji="0" lang="en-US" altLang="en-US" sz="2000" b="1" i="0" u="none" strike="noStrike" cap="none" normalizeH="0" baseline="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82902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6 – Một lưới thức ăn</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Times New Roman" panose="02020603050405020304" pitchFamily="18" charset="0"/>
                        </a:rPr>
                        <a:t>G</a:t>
                      </a:r>
                      <a:r>
                        <a:rPr kumimoji="0" lang="en-US" altLang="en-US" sz="2200" b="1" i="0" u="none" strike="noStrike" cap="none" normalizeH="0" baseline="0" dirty="0">
                          <a:ln>
                            <a:noFill/>
                          </a:ln>
                          <a:solidFill>
                            <a:schemeClr val="tx1"/>
                          </a:solidFill>
                          <a:effectLst/>
                          <a:latin typeface="Times New Roman" panose="02020603050405020304" pitchFamily="18" charset="0"/>
                        </a:rPr>
                        <a:t> </a:t>
                      </a:r>
                      <a:r>
                        <a:rPr kumimoji="0" lang="en-US" altLang="en-US" sz="2200" b="1" i="0" u="none" strike="noStrike" cap="none" normalizeH="0" baseline="0" dirty="0">
                          <a:ln>
                            <a:noFill/>
                          </a:ln>
                          <a:solidFill>
                            <a:srgbClr val="0000FF"/>
                          </a:solidFill>
                          <a:effectLst/>
                          <a:latin typeface="Times New Roman" panose="02020603050405020304" pitchFamily="18" charset="0"/>
                        </a:rPr>
                        <a:t>– bao </a:t>
                      </a:r>
                      <a:r>
                        <a:rPr kumimoji="0" lang="en-US" altLang="en-US" sz="2200" b="1" i="0" u="none" strike="noStrike" cap="none" normalizeH="0" baseline="0" dirty="0" err="1">
                          <a:ln>
                            <a:noFill/>
                          </a:ln>
                          <a:solidFill>
                            <a:srgbClr val="0000FF"/>
                          </a:solidFill>
                          <a:effectLst/>
                          <a:latin typeface="Times New Roman" panose="02020603050405020304" pitchFamily="18" charset="0"/>
                        </a:rPr>
                        <a:t>gồm</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quần</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xã</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sinh</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vật</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và</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khu</a:t>
                      </a:r>
                      <a:endParaRPr kumimoji="0" lang="en-US" altLang="en-US" sz="2200" b="1" i="0" u="none" strike="noStrike" cap="none" normalizeH="0" baseline="0" dirty="0">
                        <a:ln>
                          <a:noFill/>
                        </a:ln>
                        <a:solidFill>
                          <a:srgbClr val="0000FF"/>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vực</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sống</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của</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quần</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xã</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vi-VN" altLang="en-US" sz="2200" b="1" i="0" u="none" strike="noStrike" cap="none" normalizeH="0" baseline="0" dirty="0">
                          <a:ln>
                            <a:noFill/>
                          </a:ln>
                          <a:solidFill>
                            <a:srgbClr val="0000FF"/>
                          </a:solidFill>
                          <a:effectLst/>
                          <a:latin typeface="Times New Roman" panose="02020603050405020304" pitchFamily="18" charset="0"/>
                        </a:rPr>
                        <a:t>( Sinh cảnh )</a:t>
                      </a:r>
                      <a:endParaRPr kumimoji="0" lang="en-US" altLang="en-US" sz="2200" b="1" i="0" u="none" strike="noStrike" cap="none" normalizeH="0" baseline="0" dirty="0">
                        <a:ln>
                          <a:noFill/>
                        </a:ln>
                        <a:solidFill>
                          <a:srgbClr val="0000FF"/>
                        </a:solidFill>
                        <a:effectLst/>
                        <a:latin typeface="Times New Roman" panose="02020603050405020304"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0000FF"/>
                          </a:solidFill>
                          <a:effectLst/>
                          <a:latin typeface="Times New Roman" panose="02020603050405020304" pitchFamily="18" charset="0"/>
                        </a:rPr>
                        <a:t>6</a:t>
                      </a:r>
                      <a:r>
                        <a:rPr kumimoji="0" lang="en-US" altLang="en-US" sz="2000" b="1" i="0" u="none" strike="noStrike" cap="none" normalizeH="0" baseline="0" dirty="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65642" name="Rectangle 106">
            <a:extLst>
              <a:ext uri="{FF2B5EF4-FFF2-40B4-BE49-F238E27FC236}">
                <a16:creationId xmlns:a16="http://schemas.microsoft.com/office/drawing/2014/main" xmlns="" id="{0485852C-B865-4E17-BE31-5F23B34C017F}"/>
              </a:ext>
            </a:extLst>
          </p:cNvPr>
          <p:cNvSpPr>
            <a:spLocks noChangeArrowheads="1"/>
          </p:cNvSpPr>
          <p:nvPr/>
        </p:nvSpPr>
        <p:spPr bwMode="auto">
          <a:xfrm>
            <a:off x="9829800" y="15240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G</a:t>
            </a:r>
          </a:p>
        </p:txBody>
      </p:sp>
      <p:sp>
        <p:nvSpPr>
          <p:cNvPr id="65643" name="Rectangle 107">
            <a:extLst>
              <a:ext uri="{FF2B5EF4-FFF2-40B4-BE49-F238E27FC236}">
                <a16:creationId xmlns:a16="http://schemas.microsoft.com/office/drawing/2014/main" xmlns="" id="{727DDBA2-E6B1-45C3-898A-46AF2B4ACD2A}"/>
              </a:ext>
            </a:extLst>
          </p:cNvPr>
          <p:cNvSpPr>
            <a:spLocks noChangeArrowheads="1"/>
          </p:cNvSpPr>
          <p:nvPr/>
        </p:nvSpPr>
        <p:spPr bwMode="auto">
          <a:xfrm>
            <a:off x="9829800" y="19812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A</a:t>
            </a:r>
          </a:p>
        </p:txBody>
      </p:sp>
      <p:sp>
        <p:nvSpPr>
          <p:cNvPr id="65644" name="Rectangle 108">
            <a:extLst>
              <a:ext uri="{FF2B5EF4-FFF2-40B4-BE49-F238E27FC236}">
                <a16:creationId xmlns:a16="http://schemas.microsoft.com/office/drawing/2014/main" xmlns="" id="{F4D1F8EB-0940-472C-9B7E-E83A3BCE1754}"/>
              </a:ext>
            </a:extLst>
          </p:cNvPr>
          <p:cNvSpPr>
            <a:spLocks noChangeArrowheads="1"/>
          </p:cNvSpPr>
          <p:nvPr/>
        </p:nvSpPr>
        <p:spPr bwMode="auto">
          <a:xfrm>
            <a:off x="9906000" y="37338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E</a:t>
            </a:r>
          </a:p>
        </p:txBody>
      </p:sp>
      <p:sp>
        <p:nvSpPr>
          <p:cNvPr id="65645" name="Rectangle 109">
            <a:extLst>
              <a:ext uri="{FF2B5EF4-FFF2-40B4-BE49-F238E27FC236}">
                <a16:creationId xmlns:a16="http://schemas.microsoft.com/office/drawing/2014/main" xmlns="" id="{0FE0DFDF-BD45-426B-875D-DBFB4586ACDD}"/>
              </a:ext>
            </a:extLst>
          </p:cNvPr>
          <p:cNvSpPr>
            <a:spLocks noChangeArrowheads="1"/>
          </p:cNvSpPr>
          <p:nvPr/>
        </p:nvSpPr>
        <p:spPr bwMode="auto">
          <a:xfrm>
            <a:off x="9906000" y="4252913"/>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C</a:t>
            </a:r>
          </a:p>
        </p:txBody>
      </p:sp>
      <p:sp>
        <p:nvSpPr>
          <p:cNvPr id="65646" name="Rectangle 110">
            <a:extLst>
              <a:ext uri="{FF2B5EF4-FFF2-40B4-BE49-F238E27FC236}">
                <a16:creationId xmlns:a16="http://schemas.microsoft.com/office/drawing/2014/main" xmlns="" id="{3628DA23-6E8E-4605-A4BC-0089DE8A8A44}"/>
              </a:ext>
            </a:extLst>
          </p:cNvPr>
          <p:cNvSpPr>
            <a:spLocks noChangeArrowheads="1"/>
          </p:cNvSpPr>
          <p:nvPr/>
        </p:nvSpPr>
        <p:spPr bwMode="auto">
          <a:xfrm>
            <a:off x="9899650" y="59436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D</a:t>
            </a:r>
          </a:p>
        </p:txBody>
      </p:sp>
      <p:sp>
        <p:nvSpPr>
          <p:cNvPr id="65685" name="Rectangle 149">
            <a:extLst>
              <a:ext uri="{FF2B5EF4-FFF2-40B4-BE49-F238E27FC236}">
                <a16:creationId xmlns:a16="http://schemas.microsoft.com/office/drawing/2014/main" xmlns="" id="{EA465502-AC69-4F1D-AB8A-EFE48BAC0553}"/>
              </a:ext>
            </a:extLst>
          </p:cNvPr>
          <p:cNvSpPr>
            <a:spLocks noChangeArrowheads="1"/>
          </p:cNvSpPr>
          <p:nvPr/>
        </p:nvSpPr>
        <p:spPr bwMode="auto">
          <a:xfrm>
            <a:off x="9872663" y="54102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B</a:t>
            </a:r>
          </a:p>
        </p:txBody>
      </p:sp>
    </p:spTree>
    <p:extLst>
      <p:ext uri="{BB962C8B-B14F-4D97-AF65-F5344CB8AC3E}">
        <p14:creationId xmlns:p14="http://schemas.microsoft.com/office/powerpoint/2010/main" val="1317690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642"/>
                                        </p:tgtEl>
                                        <p:attrNameLst>
                                          <p:attrName>style.visibility</p:attrName>
                                        </p:attrNameLst>
                                      </p:cBhvr>
                                      <p:to>
                                        <p:strVal val="visible"/>
                                      </p:to>
                                    </p:set>
                                    <p:animEffect transition="in" filter="fade">
                                      <p:cBhvr>
                                        <p:cTn id="7" dur="500"/>
                                        <p:tgtEl>
                                          <p:spTgt spid="65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643"/>
                                        </p:tgtEl>
                                        <p:attrNameLst>
                                          <p:attrName>style.visibility</p:attrName>
                                        </p:attrNameLst>
                                      </p:cBhvr>
                                      <p:to>
                                        <p:strVal val="visible"/>
                                      </p:to>
                                    </p:set>
                                    <p:animEffect transition="in" filter="fade">
                                      <p:cBhvr>
                                        <p:cTn id="12" dur="500"/>
                                        <p:tgtEl>
                                          <p:spTgt spid="656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644"/>
                                        </p:tgtEl>
                                        <p:attrNameLst>
                                          <p:attrName>style.visibility</p:attrName>
                                        </p:attrNameLst>
                                      </p:cBhvr>
                                      <p:to>
                                        <p:strVal val="visible"/>
                                      </p:to>
                                    </p:set>
                                    <p:animEffect transition="in" filter="fade">
                                      <p:cBhvr>
                                        <p:cTn id="17" dur="500"/>
                                        <p:tgtEl>
                                          <p:spTgt spid="656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645"/>
                                        </p:tgtEl>
                                        <p:attrNameLst>
                                          <p:attrName>style.visibility</p:attrName>
                                        </p:attrNameLst>
                                      </p:cBhvr>
                                      <p:to>
                                        <p:strVal val="visible"/>
                                      </p:to>
                                    </p:set>
                                    <p:animEffect transition="in" filter="fade">
                                      <p:cBhvr>
                                        <p:cTn id="22" dur="500"/>
                                        <p:tgtEl>
                                          <p:spTgt spid="656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5685"/>
                                        </p:tgtEl>
                                        <p:attrNameLst>
                                          <p:attrName>style.visibility</p:attrName>
                                        </p:attrNameLst>
                                      </p:cBhvr>
                                      <p:to>
                                        <p:strVal val="visible"/>
                                      </p:to>
                                    </p:set>
                                    <p:animEffect transition="in" filter="fade">
                                      <p:cBhvr>
                                        <p:cTn id="27" dur="500"/>
                                        <p:tgtEl>
                                          <p:spTgt spid="656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5646"/>
                                        </p:tgtEl>
                                        <p:attrNameLst>
                                          <p:attrName>style.visibility</p:attrName>
                                        </p:attrNameLst>
                                      </p:cBhvr>
                                      <p:to>
                                        <p:strVal val="visible"/>
                                      </p:to>
                                    </p:set>
                                    <p:animEffect transition="in" filter="fade">
                                      <p:cBhvr>
                                        <p:cTn id="32" dur="500"/>
                                        <p:tgtEl>
                                          <p:spTgt spid="65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42" grpId="0"/>
      <p:bldP spid="65643" grpId="0"/>
      <p:bldP spid="65644" grpId="0"/>
      <p:bldP spid="65645" grpId="0"/>
      <p:bldP spid="65646" grpId="0"/>
      <p:bldP spid="656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xmlns="" id="{B896E45B-C08F-4466-A1BE-A608C31A3CCF}"/>
              </a:ext>
            </a:extLst>
          </p:cNvPr>
          <p:cNvSpPr txBox="1">
            <a:spLocks noChangeArrowheads="1"/>
          </p:cNvSpPr>
          <p:nvPr/>
        </p:nvSpPr>
        <p:spPr bwMode="auto">
          <a:xfrm>
            <a:off x="3695700" y="-29467"/>
            <a:ext cx="6324600" cy="584200"/>
          </a:xfrm>
          <a:prstGeom prst="rect">
            <a:avLst/>
          </a:prstGeom>
          <a:gradFill rotWithShape="0">
            <a:gsLst>
              <a:gs pos="0">
                <a:schemeClr val="bg1">
                  <a:gamma/>
                  <a:shade val="57255"/>
                  <a:invGamma/>
                </a:schemeClr>
              </a:gs>
              <a:gs pos="50000">
                <a:schemeClr val="bg1"/>
              </a:gs>
              <a:gs pos="100000">
                <a:schemeClr val="bg1">
                  <a:gamma/>
                  <a:shade val="57255"/>
                  <a:invGamma/>
                </a:schemeClr>
              </a:gs>
            </a:gsLst>
            <a:lin ang="5400000" scaled="1"/>
          </a:gradFill>
          <a:ln w="9525">
            <a:noFill/>
            <a:miter lim="800000"/>
            <a:headEnd/>
            <a:tailEnd/>
          </a:ln>
          <a:effectLst/>
        </p:spPr>
        <p:txBody>
          <a:bodyPr>
            <a:spAutoFit/>
          </a:bodyPr>
          <a:lstStyle/>
          <a:p>
            <a:pPr algn="ctr" eaLnBrk="1" hangingPunct="1">
              <a:spcBef>
                <a:spcPct val="50000"/>
              </a:spcBef>
              <a:defRPr/>
            </a:pPr>
            <a:r>
              <a:rPr lang="en-US" sz="3200" dirty="0">
                <a:solidFill>
                  <a:srgbClr val="FF3300"/>
                </a:solidFill>
                <a:latin typeface=".VnTimeH" pitchFamily="34" charset="0"/>
                <a:cs typeface="Arial" charset="0"/>
              </a:rPr>
              <a:t>HỆ SINH THÁI</a:t>
            </a:r>
            <a:endParaRPr lang="en-US" sz="3200" dirty="0">
              <a:latin typeface=".VnTimeH" pitchFamily="34" charset="0"/>
              <a:cs typeface="Arial" charset="0"/>
            </a:endParaRPr>
          </a:p>
        </p:txBody>
      </p:sp>
      <p:sp>
        <p:nvSpPr>
          <p:cNvPr id="13315" name="Oval 3">
            <a:extLst>
              <a:ext uri="{FF2B5EF4-FFF2-40B4-BE49-F238E27FC236}">
                <a16:creationId xmlns:a16="http://schemas.microsoft.com/office/drawing/2014/main" xmlns="" id="{D5850B42-5BA6-4F9B-B1A1-039E67924486}"/>
              </a:ext>
            </a:extLst>
          </p:cNvPr>
          <p:cNvSpPr>
            <a:spLocks noChangeArrowheads="1"/>
          </p:cNvSpPr>
          <p:nvPr/>
        </p:nvSpPr>
        <p:spPr bwMode="auto">
          <a:xfrm>
            <a:off x="1592263" y="8733"/>
            <a:ext cx="2057400" cy="342900"/>
          </a:xfrm>
          <a:prstGeom prst="ellipse">
            <a:avLst/>
          </a:prstGeom>
          <a:solidFill>
            <a:srgbClr val="00FF00"/>
          </a:solidFill>
          <a:ln w="9525">
            <a:solidFill>
              <a:srgbClr val="0000FF"/>
            </a:solidFill>
            <a:round/>
            <a:headEnd/>
            <a:tailEnd/>
          </a:ln>
          <a:effectLst>
            <a:outerShdw dist="107763" dir="13500000" algn="ctr" rotWithShape="0">
              <a:schemeClr val="bg2"/>
            </a:outerShdw>
          </a:effectLst>
        </p:spPr>
        <p:txBody>
          <a:bodyPr wrap="none" anchor="ctr"/>
          <a:lstStyle/>
          <a:p>
            <a:pPr algn="ctr" eaLnBrk="1" hangingPunct="1">
              <a:defRPr/>
            </a:pPr>
            <a:r>
              <a:rPr lang="en-US" sz="2400">
                <a:solidFill>
                  <a:srgbClr val="FF3300"/>
                </a:solidFill>
                <a:effectLst>
                  <a:outerShdw blurRad="38100" dist="38100" dir="2700000" algn="tl">
                    <a:srgbClr val="000000"/>
                  </a:outerShdw>
                </a:effectLst>
                <a:cs typeface="Arial" charset="0"/>
              </a:rPr>
              <a:t>Bài 50  Tiết 52</a:t>
            </a:r>
          </a:p>
        </p:txBody>
      </p:sp>
      <p:sp>
        <p:nvSpPr>
          <p:cNvPr id="14340" name="Text Box 4">
            <a:extLst>
              <a:ext uri="{FF2B5EF4-FFF2-40B4-BE49-F238E27FC236}">
                <a16:creationId xmlns:a16="http://schemas.microsoft.com/office/drawing/2014/main" xmlns="" id="{18143704-4F46-41AE-9D80-4AB1B5FA80B4}"/>
              </a:ext>
            </a:extLst>
          </p:cNvPr>
          <p:cNvSpPr txBox="1">
            <a:spLocks noChangeArrowheads="1"/>
          </p:cNvSpPr>
          <p:nvPr/>
        </p:nvSpPr>
        <p:spPr bwMode="auto">
          <a:xfrm>
            <a:off x="1539165" y="892969"/>
            <a:ext cx="2057400" cy="5878513"/>
          </a:xfrm>
          <a:prstGeom prst="rect">
            <a:avLst/>
          </a:prstGeom>
          <a:solidFill>
            <a:srgbClr val="AAF4F2"/>
          </a:solidFill>
          <a:ln w="9525">
            <a:solidFill>
              <a:srgbClr val="FF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endParaRPr lang="en-US" altLang="en-US" sz="2200" u="sng">
              <a:solidFill>
                <a:srgbClr val="0033CC"/>
              </a:solidFill>
              <a:latin typeface="Arial" panose="020B0604020202020204" pitchFamily="34" charset="0"/>
            </a:endParaRPr>
          </a:p>
          <a:p>
            <a:pPr eaLnBrk="1" hangingPunct="1">
              <a:spcBef>
                <a:spcPct val="50000"/>
              </a:spcBef>
              <a:buFontTx/>
              <a:buNone/>
            </a:pPr>
            <a:endParaRPr lang="en-US" altLang="en-US" sz="2400">
              <a:solidFill>
                <a:srgbClr val="FF0000"/>
              </a:solidFill>
              <a:latin typeface=".VnTime" panose="020B7200000000000000" pitchFamily="34" charset="0"/>
            </a:endParaRPr>
          </a:p>
          <a:p>
            <a:pPr eaLnBrk="1" hangingPunct="1">
              <a:spcBef>
                <a:spcPct val="50000"/>
              </a:spcBef>
              <a:buFontTx/>
              <a:buNone/>
            </a:pPr>
            <a:endParaRPr lang="en-US" altLang="en-US" sz="2400">
              <a:solidFill>
                <a:schemeClr val="accent2"/>
              </a:solidFill>
            </a:endParaRPr>
          </a:p>
          <a:p>
            <a:pPr eaLnBrk="1" hangingPunct="1">
              <a:spcBef>
                <a:spcPct val="50000"/>
              </a:spcBef>
              <a:buFontTx/>
              <a:buNone/>
            </a:pPr>
            <a:endParaRPr lang="en-US" altLang="en-US" sz="2400">
              <a:solidFill>
                <a:schemeClr val="accent2"/>
              </a:solidFill>
            </a:endParaRPr>
          </a:p>
          <a:p>
            <a:pPr eaLnBrk="1" hangingPunct="1">
              <a:spcBef>
                <a:spcPct val="50000"/>
              </a:spcBef>
              <a:buFontTx/>
              <a:buNone/>
            </a:pPr>
            <a:endParaRPr lang="en-US" altLang="en-US" sz="2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p:txBody>
      </p:sp>
      <p:sp>
        <p:nvSpPr>
          <p:cNvPr id="14341" name="Rectangle 6">
            <a:extLst>
              <a:ext uri="{FF2B5EF4-FFF2-40B4-BE49-F238E27FC236}">
                <a16:creationId xmlns:a16="http://schemas.microsoft.com/office/drawing/2014/main" xmlns="" id="{C9BC038C-B724-456D-837E-D3CAEDF895E7}"/>
              </a:ext>
            </a:extLst>
          </p:cNvPr>
          <p:cNvSpPr>
            <a:spLocks noChangeArrowheads="1"/>
          </p:cNvSpPr>
          <p:nvPr/>
        </p:nvSpPr>
        <p:spPr bwMode="auto">
          <a:xfrm>
            <a:off x="1676401" y="1916113"/>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nSpc>
                <a:spcPct val="80000"/>
              </a:lnSpc>
              <a:buFontTx/>
              <a:buNone/>
            </a:pPr>
            <a:r>
              <a:rPr lang="en-US" altLang="en-US" sz="2400" u="sng" dirty="0">
                <a:solidFill>
                  <a:srgbClr val="FF0000"/>
                </a:solidFill>
                <a:latin typeface="Arial" panose="020B0604020202020204" pitchFamily="34" charset="0"/>
              </a:rPr>
              <a:t>II. </a:t>
            </a:r>
            <a:r>
              <a:rPr lang="en-US" altLang="en-US" sz="2400" u="sng" dirty="0" err="1">
                <a:solidFill>
                  <a:srgbClr val="FF0000"/>
                </a:solidFill>
                <a:latin typeface="Arial" panose="020B0604020202020204" pitchFamily="34" charset="0"/>
              </a:rPr>
              <a:t>Chuỗi</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thức</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ăn</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và</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lưới</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thức</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ăn</a:t>
            </a:r>
            <a:r>
              <a:rPr lang="en-US" altLang="en-US" sz="2400" u="sng" dirty="0">
                <a:solidFill>
                  <a:srgbClr val="FF0000"/>
                </a:solidFill>
                <a:latin typeface="Arial" panose="020B0604020202020204" pitchFamily="34" charset="0"/>
              </a:rPr>
              <a:t>:</a:t>
            </a:r>
          </a:p>
        </p:txBody>
      </p:sp>
      <p:sp>
        <p:nvSpPr>
          <p:cNvPr id="14342" name="Rectangle 7">
            <a:extLst>
              <a:ext uri="{FF2B5EF4-FFF2-40B4-BE49-F238E27FC236}">
                <a16:creationId xmlns:a16="http://schemas.microsoft.com/office/drawing/2014/main" xmlns="" id="{C305340A-0D64-457E-8236-5E52D9B2DB73}"/>
              </a:ext>
            </a:extLst>
          </p:cNvPr>
          <p:cNvSpPr>
            <a:spLocks noChangeArrowheads="1"/>
          </p:cNvSpPr>
          <p:nvPr/>
        </p:nvSpPr>
        <p:spPr bwMode="auto">
          <a:xfrm>
            <a:off x="1524000" y="3411537"/>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nSpc>
                <a:spcPct val="80000"/>
              </a:lnSpc>
              <a:buFontTx/>
              <a:buNone/>
            </a:pPr>
            <a:r>
              <a:rPr lang="en-US" altLang="en-US" sz="2800">
                <a:solidFill>
                  <a:srgbClr val="FF0000"/>
                </a:solidFill>
              </a:rPr>
              <a:t>1</a:t>
            </a:r>
            <a:r>
              <a:rPr lang="en-US" altLang="en-US" sz="2400">
                <a:solidFill>
                  <a:srgbClr val="0000FF"/>
                </a:solidFill>
                <a:latin typeface="Arial" panose="020B0604020202020204" pitchFamily="34" charset="0"/>
              </a:rPr>
              <a:t>. </a:t>
            </a:r>
            <a:r>
              <a:rPr lang="en-US" altLang="en-US" sz="2400" u="sng">
                <a:solidFill>
                  <a:srgbClr val="0000FF"/>
                </a:solidFill>
                <a:latin typeface="Arial" panose="020B0604020202020204" pitchFamily="34" charset="0"/>
              </a:rPr>
              <a:t>Chuỗi thức ăn</a:t>
            </a:r>
          </a:p>
        </p:txBody>
      </p:sp>
      <p:sp>
        <p:nvSpPr>
          <p:cNvPr id="13320" name="Line 8">
            <a:extLst>
              <a:ext uri="{FF2B5EF4-FFF2-40B4-BE49-F238E27FC236}">
                <a16:creationId xmlns:a16="http://schemas.microsoft.com/office/drawing/2014/main" xmlns="" id="{05B639A7-E279-434F-BC40-D41CD965B172}"/>
              </a:ext>
            </a:extLst>
          </p:cNvPr>
          <p:cNvSpPr>
            <a:spLocks noChangeShapeType="1"/>
          </p:cNvSpPr>
          <p:nvPr/>
        </p:nvSpPr>
        <p:spPr bwMode="auto">
          <a:xfrm>
            <a:off x="4953002" y="1868487"/>
            <a:ext cx="942975" cy="1588"/>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3321" name="Text Box 9">
            <a:extLst>
              <a:ext uri="{FF2B5EF4-FFF2-40B4-BE49-F238E27FC236}">
                <a16:creationId xmlns:a16="http://schemas.microsoft.com/office/drawing/2014/main" xmlns="" id="{F41150F4-FC1D-43FD-B6A2-1DA0A169A9E5}"/>
              </a:ext>
            </a:extLst>
          </p:cNvPr>
          <p:cNvSpPr txBox="1">
            <a:spLocks noChangeArrowheads="1"/>
          </p:cNvSpPr>
          <p:nvPr/>
        </p:nvSpPr>
        <p:spPr bwMode="auto">
          <a:xfrm>
            <a:off x="4114802" y="1639889"/>
            <a:ext cx="468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3600">
                <a:latin typeface="VNI-Heather" pitchFamily="2" charset="0"/>
              </a:rPr>
              <a:t>?</a:t>
            </a:r>
          </a:p>
        </p:txBody>
      </p:sp>
      <p:pic>
        <p:nvPicPr>
          <p:cNvPr id="13322" name="Picture 10" descr="co">
            <a:extLst>
              <a:ext uri="{FF2B5EF4-FFF2-40B4-BE49-F238E27FC236}">
                <a16:creationId xmlns:a16="http://schemas.microsoft.com/office/drawing/2014/main" xmlns="" id="{2C263D65-02E8-47C3-9448-C34CED6AE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39837"/>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Rectangle 11">
            <a:extLst>
              <a:ext uri="{FF2B5EF4-FFF2-40B4-BE49-F238E27FC236}">
                <a16:creationId xmlns:a16="http://schemas.microsoft.com/office/drawing/2014/main" xmlns="" id="{BE76783E-AB0A-4D60-BD10-310BBE247313}"/>
              </a:ext>
            </a:extLst>
          </p:cNvPr>
          <p:cNvSpPr>
            <a:spLocks noChangeArrowheads="1"/>
          </p:cNvSpPr>
          <p:nvPr/>
        </p:nvSpPr>
        <p:spPr bwMode="auto">
          <a:xfrm>
            <a:off x="6527800" y="2574927"/>
            <a:ext cx="109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1800">
                <a:latin typeface="Arial" panose="020B0604020202020204" pitchFamily="34" charset="0"/>
                <a:sym typeface="Wingdings" panose="05000000000000000000" pitchFamily="2" charset="2"/>
              </a:rPr>
              <a:t>Chuột</a:t>
            </a:r>
          </a:p>
        </p:txBody>
      </p:sp>
      <p:sp>
        <p:nvSpPr>
          <p:cNvPr id="13324" name="Rectangle 12">
            <a:extLst>
              <a:ext uri="{FF2B5EF4-FFF2-40B4-BE49-F238E27FC236}">
                <a16:creationId xmlns:a16="http://schemas.microsoft.com/office/drawing/2014/main" xmlns="" id="{52F62881-EE39-4CF9-8F0E-A0140E8CA9E5}"/>
              </a:ext>
            </a:extLst>
          </p:cNvPr>
          <p:cNvSpPr>
            <a:spLocks noChangeArrowheads="1"/>
          </p:cNvSpPr>
          <p:nvPr/>
        </p:nvSpPr>
        <p:spPr bwMode="auto">
          <a:xfrm>
            <a:off x="3886200" y="2735262"/>
            <a:ext cx="100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1800">
                <a:latin typeface="Arial" panose="020B0604020202020204" pitchFamily="34" charset="0"/>
              </a:rPr>
              <a:t>Cây cỏ</a:t>
            </a:r>
            <a:endParaRPr lang="en-US" altLang="en-US" sz="1800">
              <a:latin typeface="Arial" panose="020B0604020202020204" pitchFamily="34" charset="0"/>
              <a:sym typeface="Wingdings" panose="05000000000000000000" pitchFamily="2" charset="2"/>
            </a:endParaRPr>
          </a:p>
        </p:txBody>
      </p:sp>
      <p:sp>
        <p:nvSpPr>
          <p:cNvPr id="13325" name="Rectangle 13">
            <a:extLst>
              <a:ext uri="{FF2B5EF4-FFF2-40B4-BE49-F238E27FC236}">
                <a16:creationId xmlns:a16="http://schemas.microsoft.com/office/drawing/2014/main" xmlns="" id="{205CB5E6-AC23-45A2-8E7A-396E893DA619}"/>
              </a:ext>
            </a:extLst>
          </p:cNvPr>
          <p:cNvSpPr>
            <a:spLocks noChangeArrowheads="1"/>
          </p:cNvSpPr>
          <p:nvPr/>
        </p:nvSpPr>
        <p:spPr bwMode="auto">
          <a:xfrm>
            <a:off x="9753600" y="2676525"/>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1800">
                <a:latin typeface="Arial" panose="020B0604020202020204" pitchFamily="34" charset="0"/>
              </a:rPr>
              <a:t>Rắn</a:t>
            </a:r>
            <a:endParaRPr lang="en-US" altLang="en-US" sz="1800">
              <a:latin typeface="Arial" panose="020B0604020202020204" pitchFamily="34" charset="0"/>
              <a:sym typeface="Wingdings" panose="05000000000000000000" pitchFamily="2" charset="2"/>
            </a:endParaRPr>
          </a:p>
        </p:txBody>
      </p:sp>
      <p:pic>
        <p:nvPicPr>
          <p:cNvPr id="13326" name="Picture 14" descr="chuot">
            <a:extLst>
              <a:ext uri="{FF2B5EF4-FFF2-40B4-BE49-F238E27FC236}">
                <a16:creationId xmlns:a16="http://schemas.microsoft.com/office/drawing/2014/main" xmlns="" id="{FD9D44BA-5077-425B-B4B1-20F1A55CF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196" t="11446" r="7750" b="5750"/>
          <a:stretch>
            <a:fillRect/>
          </a:stretch>
        </p:blipFill>
        <p:spPr bwMode="auto">
          <a:xfrm>
            <a:off x="5902327" y="1411289"/>
            <a:ext cx="18700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5" descr="ran">
            <a:extLst>
              <a:ext uri="{FF2B5EF4-FFF2-40B4-BE49-F238E27FC236}">
                <a16:creationId xmlns:a16="http://schemas.microsoft.com/office/drawing/2014/main" xmlns="" id="{F0F19703-130C-485A-8FE8-973EF0827A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358" t="25781" b="9114"/>
          <a:stretch>
            <a:fillRect/>
          </a:stretch>
        </p:blipFill>
        <p:spPr bwMode="auto">
          <a:xfrm>
            <a:off x="8686800" y="1239837"/>
            <a:ext cx="16764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6" descr="cay">
            <a:extLst>
              <a:ext uri="{FF2B5EF4-FFF2-40B4-BE49-F238E27FC236}">
                <a16:creationId xmlns:a16="http://schemas.microsoft.com/office/drawing/2014/main" xmlns="" id="{1EEE0ECB-51C8-4E22-8222-CFEC221FF3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5208" t="10910" r="4979" b="9839"/>
          <a:stretch>
            <a:fillRect/>
          </a:stretch>
        </p:blipFill>
        <p:spPr bwMode="auto">
          <a:xfrm>
            <a:off x="8763000" y="3416302"/>
            <a:ext cx="19050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Line 17">
            <a:extLst>
              <a:ext uri="{FF2B5EF4-FFF2-40B4-BE49-F238E27FC236}">
                <a16:creationId xmlns:a16="http://schemas.microsoft.com/office/drawing/2014/main" xmlns="" id="{B92EA9C4-0FBA-4F81-8B10-CAA97DA909BE}"/>
              </a:ext>
            </a:extLst>
          </p:cNvPr>
          <p:cNvSpPr>
            <a:spLocks noChangeShapeType="1"/>
          </p:cNvSpPr>
          <p:nvPr/>
        </p:nvSpPr>
        <p:spPr bwMode="auto">
          <a:xfrm>
            <a:off x="7620002" y="1868487"/>
            <a:ext cx="942975" cy="1588"/>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3330" name="Text Box 18">
            <a:extLst>
              <a:ext uri="{FF2B5EF4-FFF2-40B4-BE49-F238E27FC236}">
                <a16:creationId xmlns:a16="http://schemas.microsoft.com/office/drawing/2014/main" xmlns="" id="{DCBADEC2-A32D-43C4-86BB-62E5AF365845}"/>
              </a:ext>
            </a:extLst>
          </p:cNvPr>
          <p:cNvSpPr txBox="1">
            <a:spLocks noChangeArrowheads="1"/>
          </p:cNvSpPr>
          <p:nvPr/>
        </p:nvSpPr>
        <p:spPr bwMode="auto">
          <a:xfrm>
            <a:off x="9220202" y="1582739"/>
            <a:ext cx="468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3600">
                <a:latin typeface="VNI-Heather" pitchFamily="2" charset="0"/>
              </a:rPr>
              <a:t>?</a:t>
            </a:r>
          </a:p>
        </p:txBody>
      </p:sp>
      <p:sp>
        <p:nvSpPr>
          <p:cNvPr id="13331" name="Line 19">
            <a:extLst>
              <a:ext uri="{FF2B5EF4-FFF2-40B4-BE49-F238E27FC236}">
                <a16:creationId xmlns:a16="http://schemas.microsoft.com/office/drawing/2014/main" xmlns="" id="{75938D56-4646-4A74-9240-40B0F7185A9A}"/>
              </a:ext>
            </a:extLst>
          </p:cNvPr>
          <p:cNvSpPr>
            <a:spLocks noChangeShapeType="1"/>
          </p:cNvSpPr>
          <p:nvPr/>
        </p:nvSpPr>
        <p:spPr bwMode="auto">
          <a:xfrm>
            <a:off x="5181602" y="4097337"/>
            <a:ext cx="942975" cy="1588"/>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3332" name="Text Box 20">
            <a:extLst>
              <a:ext uri="{FF2B5EF4-FFF2-40B4-BE49-F238E27FC236}">
                <a16:creationId xmlns:a16="http://schemas.microsoft.com/office/drawing/2014/main" xmlns="" id="{45863387-02D5-47F6-BD61-7A0502E0CB8D}"/>
              </a:ext>
            </a:extLst>
          </p:cNvPr>
          <p:cNvSpPr txBox="1">
            <a:spLocks noChangeArrowheads="1"/>
          </p:cNvSpPr>
          <p:nvPr/>
        </p:nvSpPr>
        <p:spPr bwMode="auto">
          <a:xfrm>
            <a:off x="3649663" y="3832225"/>
            <a:ext cx="468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3600">
                <a:latin typeface="VNI-Heather" pitchFamily="2" charset="0"/>
              </a:rPr>
              <a:t>?</a:t>
            </a:r>
          </a:p>
        </p:txBody>
      </p:sp>
      <p:pic>
        <p:nvPicPr>
          <p:cNvPr id="13333" name="Picture 21" descr="chuot">
            <a:extLst>
              <a:ext uri="{FF2B5EF4-FFF2-40B4-BE49-F238E27FC236}">
                <a16:creationId xmlns:a16="http://schemas.microsoft.com/office/drawing/2014/main" xmlns="" id="{08DE80DB-8925-40B5-832E-707224550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196" t="11446" r="7750" b="5750"/>
          <a:stretch>
            <a:fillRect/>
          </a:stretch>
        </p:blipFill>
        <p:spPr bwMode="auto">
          <a:xfrm>
            <a:off x="6400802" y="3640139"/>
            <a:ext cx="18700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4" name="Line 22">
            <a:extLst>
              <a:ext uri="{FF2B5EF4-FFF2-40B4-BE49-F238E27FC236}">
                <a16:creationId xmlns:a16="http://schemas.microsoft.com/office/drawing/2014/main" xmlns="" id="{FD968C27-B05B-40E9-B8BA-CCC87611D3C6}"/>
              </a:ext>
            </a:extLst>
          </p:cNvPr>
          <p:cNvSpPr>
            <a:spLocks noChangeShapeType="1"/>
          </p:cNvSpPr>
          <p:nvPr/>
        </p:nvSpPr>
        <p:spPr bwMode="auto">
          <a:xfrm>
            <a:off x="8001002" y="4097337"/>
            <a:ext cx="942975" cy="1588"/>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3335" name="Text Box 23">
            <a:extLst>
              <a:ext uri="{FF2B5EF4-FFF2-40B4-BE49-F238E27FC236}">
                <a16:creationId xmlns:a16="http://schemas.microsoft.com/office/drawing/2014/main" xmlns="" id="{71C91209-BE30-4AE3-BDA2-C950FBD1C4BD}"/>
              </a:ext>
            </a:extLst>
          </p:cNvPr>
          <p:cNvSpPr txBox="1">
            <a:spLocks noChangeArrowheads="1"/>
          </p:cNvSpPr>
          <p:nvPr/>
        </p:nvSpPr>
        <p:spPr bwMode="auto">
          <a:xfrm>
            <a:off x="9525002" y="3754439"/>
            <a:ext cx="468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3600">
                <a:latin typeface="VNI-Heather" pitchFamily="2" charset="0"/>
              </a:rPr>
              <a:t>?</a:t>
            </a:r>
          </a:p>
        </p:txBody>
      </p:sp>
      <p:pic>
        <p:nvPicPr>
          <p:cNvPr id="13336" name="Picture 24" descr="co">
            <a:extLst>
              <a:ext uri="{FF2B5EF4-FFF2-40B4-BE49-F238E27FC236}">
                <a16:creationId xmlns:a16="http://schemas.microsoft.com/office/drawing/2014/main" xmlns="" id="{A326B735-3253-4771-8BFE-6DD4F6A77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411537"/>
            <a:ext cx="1600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7" name="Rectangle 25">
            <a:extLst>
              <a:ext uri="{FF2B5EF4-FFF2-40B4-BE49-F238E27FC236}">
                <a16:creationId xmlns:a16="http://schemas.microsoft.com/office/drawing/2014/main" xmlns="" id="{75E2111A-01F6-46F2-B701-C6B56FAE1655}"/>
              </a:ext>
            </a:extLst>
          </p:cNvPr>
          <p:cNvSpPr>
            <a:spLocks noChangeArrowheads="1"/>
          </p:cNvSpPr>
          <p:nvPr/>
        </p:nvSpPr>
        <p:spPr bwMode="auto">
          <a:xfrm>
            <a:off x="6858000" y="4564062"/>
            <a:ext cx="109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1800">
                <a:latin typeface="Arial" panose="020B0604020202020204" pitchFamily="34" charset="0"/>
              </a:rPr>
              <a:t>Chuột</a:t>
            </a:r>
            <a:endParaRPr lang="en-US" altLang="en-US" sz="1800">
              <a:latin typeface="Arial" panose="020B0604020202020204" pitchFamily="34" charset="0"/>
              <a:sym typeface="Wingdings" panose="05000000000000000000" pitchFamily="2" charset="2"/>
            </a:endParaRPr>
          </a:p>
        </p:txBody>
      </p:sp>
      <p:sp>
        <p:nvSpPr>
          <p:cNvPr id="13338" name="Rectangle 26">
            <a:extLst>
              <a:ext uri="{FF2B5EF4-FFF2-40B4-BE49-F238E27FC236}">
                <a16:creationId xmlns:a16="http://schemas.microsoft.com/office/drawing/2014/main" xmlns="" id="{5CE09F00-D78C-45CB-B3FE-6E4AADE16851}"/>
              </a:ext>
            </a:extLst>
          </p:cNvPr>
          <p:cNvSpPr>
            <a:spLocks noChangeArrowheads="1"/>
          </p:cNvSpPr>
          <p:nvPr/>
        </p:nvSpPr>
        <p:spPr bwMode="auto">
          <a:xfrm>
            <a:off x="3733802" y="4964112"/>
            <a:ext cx="1477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1800">
                <a:latin typeface="Arial" panose="020B0604020202020204" pitchFamily="34" charset="0"/>
              </a:rPr>
              <a:t>Cây cỏ</a:t>
            </a:r>
            <a:endParaRPr lang="en-US" altLang="en-US" sz="1800">
              <a:latin typeface="Arial" panose="020B0604020202020204" pitchFamily="34" charset="0"/>
              <a:sym typeface="Wingdings" panose="05000000000000000000" pitchFamily="2" charset="2"/>
            </a:endParaRPr>
          </a:p>
        </p:txBody>
      </p:sp>
      <p:sp>
        <p:nvSpPr>
          <p:cNvPr id="13339" name="Rectangle 27">
            <a:extLst>
              <a:ext uri="{FF2B5EF4-FFF2-40B4-BE49-F238E27FC236}">
                <a16:creationId xmlns:a16="http://schemas.microsoft.com/office/drawing/2014/main" xmlns="" id="{4516D7CD-5F5D-498F-A6B2-DEA767CCAD0F}"/>
              </a:ext>
            </a:extLst>
          </p:cNvPr>
          <p:cNvSpPr>
            <a:spLocks noChangeArrowheads="1"/>
          </p:cNvSpPr>
          <p:nvPr/>
        </p:nvSpPr>
        <p:spPr bwMode="auto">
          <a:xfrm>
            <a:off x="9337677" y="4964112"/>
            <a:ext cx="1330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1800">
                <a:latin typeface="Arial" panose="020B0604020202020204" pitchFamily="34" charset="0"/>
              </a:rPr>
              <a:t>Cầy</a:t>
            </a:r>
            <a:endParaRPr lang="en-US" altLang="en-US" sz="1800">
              <a:latin typeface="Arial" panose="020B0604020202020204" pitchFamily="34"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321"/>
                                        </p:tgtEl>
                                        <p:attrNameLst>
                                          <p:attrName>style.visibility</p:attrName>
                                        </p:attrNameLst>
                                      </p:cBhvr>
                                      <p:to>
                                        <p:strVal val="visible"/>
                                      </p:to>
                                    </p:set>
                                    <p:anim calcmode="lin" valueType="num">
                                      <p:cBhvr>
                                        <p:cTn id="7" dur="500" fill="hold"/>
                                        <p:tgtEl>
                                          <p:spTgt spid="13321"/>
                                        </p:tgtEl>
                                        <p:attrNameLst>
                                          <p:attrName>ppt_w</p:attrName>
                                        </p:attrNameLst>
                                      </p:cBhvr>
                                      <p:tavLst>
                                        <p:tav tm="0">
                                          <p:val>
                                            <p:fltVal val="0"/>
                                          </p:val>
                                        </p:tav>
                                        <p:tav tm="100000">
                                          <p:val>
                                            <p:strVal val="#ppt_w"/>
                                          </p:val>
                                        </p:tav>
                                      </p:tavLst>
                                    </p:anim>
                                    <p:anim calcmode="lin" valueType="num">
                                      <p:cBhvr>
                                        <p:cTn id="8" dur="500" fill="hold"/>
                                        <p:tgtEl>
                                          <p:spTgt spid="13321"/>
                                        </p:tgtEl>
                                        <p:attrNameLst>
                                          <p:attrName>ppt_h</p:attrName>
                                        </p:attrNameLst>
                                      </p:cBhvr>
                                      <p:tavLst>
                                        <p:tav tm="0">
                                          <p:val>
                                            <p:fltVal val="0"/>
                                          </p:val>
                                        </p:tav>
                                        <p:tav tm="100000">
                                          <p:val>
                                            <p:strVal val="#ppt_h"/>
                                          </p:val>
                                        </p:tav>
                                      </p:tavLst>
                                    </p:anim>
                                    <p:animEffect transition="in" filter="fade">
                                      <p:cBhvr>
                                        <p:cTn id="9" dur="500"/>
                                        <p:tgtEl>
                                          <p:spTgt spid="13321"/>
                                        </p:tgtEl>
                                      </p:cBhvr>
                                    </p:animEffect>
                                  </p:childTnLst>
                                </p:cTn>
                              </p:par>
                            </p:childTnLst>
                          </p:cTn>
                        </p:par>
                        <p:par>
                          <p:cTn id="10" fill="hold" nodeType="afterGroup">
                            <p:stCondLst>
                              <p:cond delay="500"/>
                            </p:stCondLst>
                            <p:childTnLst>
                              <p:par>
                                <p:cTn id="11" presetID="12" presetClass="entr" presetSubtype="8" fill="hold" nodeType="afterEffect">
                                  <p:stCondLst>
                                    <p:cond delay="0"/>
                                  </p:stCondLst>
                                  <p:childTnLst>
                                    <p:set>
                                      <p:cBhvr>
                                        <p:cTn id="12" dur="1" fill="hold">
                                          <p:stCondLst>
                                            <p:cond delay="0"/>
                                          </p:stCondLst>
                                        </p:cTn>
                                        <p:tgtEl>
                                          <p:spTgt spid="13320"/>
                                        </p:tgtEl>
                                        <p:attrNameLst>
                                          <p:attrName>style.visibility</p:attrName>
                                        </p:attrNameLst>
                                      </p:cBhvr>
                                      <p:to>
                                        <p:strVal val="visible"/>
                                      </p:to>
                                    </p:set>
                                    <p:animEffect transition="in" filter="slide(fromLeft)">
                                      <p:cBhvr>
                                        <p:cTn id="13" dur="500"/>
                                        <p:tgtEl>
                                          <p:spTgt spid="13320"/>
                                        </p:tgtEl>
                                      </p:cBhvr>
                                    </p:animEffect>
                                  </p:childTnLst>
                                </p:cTn>
                              </p:par>
                            </p:childTnLst>
                          </p:cTn>
                        </p:par>
                        <p:par>
                          <p:cTn id="14" fill="hold" nodeType="afterGroup">
                            <p:stCondLst>
                              <p:cond delay="1000"/>
                            </p:stCondLst>
                            <p:childTnLst>
                              <p:par>
                                <p:cTn id="15" presetID="9" presetClass="entr" presetSubtype="0" fill="hold" nodeType="afterEffect">
                                  <p:stCondLst>
                                    <p:cond delay="0"/>
                                  </p:stCondLst>
                                  <p:childTnLst>
                                    <p:set>
                                      <p:cBhvr>
                                        <p:cTn id="16" dur="1" fill="hold">
                                          <p:stCondLst>
                                            <p:cond delay="0"/>
                                          </p:stCondLst>
                                        </p:cTn>
                                        <p:tgtEl>
                                          <p:spTgt spid="13326"/>
                                        </p:tgtEl>
                                        <p:attrNameLst>
                                          <p:attrName>style.visibility</p:attrName>
                                        </p:attrNameLst>
                                      </p:cBhvr>
                                      <p:to>
                                        <p:strVal val="visible"/>
                                      </p:to>
                                    </p:set>
                                    <p:animEffect transition="in" filter="dissolve">
                                      <p:cBhvr>
                                        <p:cTn id="17" dur="500"/>
                                        <p:tgtEl>
                                          <p:spTgt spid="13326"/>
                                        </p:tgtEl>
                                      </p:cBhvr>
                                    </p:animEffect>
                                  </p:childTnLst>
                                </p:cTn>
                              </p:par>
                            </p:childTnLst>
                          </p:cTn>
                        </p:par>
                        <p:par>
                          <p:cTn id="18" fill="hold" nodeType="afterGroup">
                            <p:stCondLst>
                              <p:cond delay="1500"/>
                            </p:stCondLst>
                            <p:childTnLst>
                              <p:par>
                                <p:cTn id="19" presetID="12" presetClass="entr" presetSubtype="8" fill="hold" nodeType="afterEffect">
                                  <p:stCondLst>
                                    <p:cond delay="0"/>
                                  </p:stCondLst>
                                  <p:childTnLst>
                                    <p:set>
                                      <p:cBhvr>
                                        <p:cTn id="20" dur="1" fill="hold">
                                          <p:stCondLst>
                                            <p:cond delay="0"/>
                                          </p:stCondLst>
                                        </p:cTn>
                                        <p:tgtEl>
                                          <p:spTgt spid="13329"/>
                                        </p:tgtEl>
                                        <p:attrNameLst>
                                          <p:attrName>style.visibility</p:attrName>
                                        </p:attrNameLst>
                                      </p:cBhvr>
                                      <p:to>
                                        <p:strVal val="visible"/>
                                      </p:to>
                                    </p:set>
                                    <p:animEffect transition="in" filter="slide(fromLeft)">
                                      <p:cBhvr>
                                        <p:cTn id="21" dur="500"/>
                                        <p:tgtEl>
                                          <p:spTgt spid="13329"/>
                                        </p:tgtEl>
                                      </p:cBhvr>
                                    </p:animEffect>
                                  </p:childTnLst>
                                </p:cTn>
                              </p:par>
                            </p:childTnLst>
                          </p:cTn>
                        </p:par>
                        <p:par>
                          <p:cTn id="22" fill="hold" nodeType="afterGroup">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13330"/>
                                        </p:tgtEl>
                                        <p:attrNameLst>
                                          <p:attrName>style.visibility</p:attrName>
                                        </p:attrNameLst>
                                      </p:cBhvr>
                                      <p:to>
                                        <p:strVal val="visible"/>
                                      </p:to>
                                    </p:set>
                                    <p:anim calcmode="lin" valueType="num">
                                      <p:cBhvr>
                                        <p:cTn id="25" dur="500" fill="hold"/>
                                        <p:tgtEl>
                                          <p:spTgt spid="13330"/>
                                        </p:tgtEl>
                                        <p:attrNameLst>
                                          <p:attrName>ppt_w</p:attrName>
                                        </p:attrNameLst>
                                      </p:cBhvr>
                                      <p:tavLst>
                                        <p:tav tm="0">
                                          <p:val>
                                            <p:fltVal val="0"/>
                                          </p:val>
                                        </p:tav>
                                        <p:tav tm="100000">
                                          <p:val>
                                            <p:strVal val="#ppt_w"/>
                                          </p:val>
                                        </p:tav>
                                      </p:tavLst>
                                    </p:anim>
                                    <p:anim calcmode="lin" valueType="num">
                                      <p:cBhvr>
                                        <p:cTn id="26" dur="500" fill="hold"/>
                                        <p:tgtEl>
                                          <p:spTgt spid="13330"/>
                                        </p:tgtEl>
                                        <p:attrNameLst>
                                          <p:attrName>ppt_h</p:attrName>
                                        </p:attrNameLst>
                                      </p:cBhvr>
                                      <p:tavLst>
                                        <p:tav tm="0">
                                          <p:val>
                                            <p:fltVal val="0"/>
                                          </p:val>
                                        </p:tav>
                                        <p:tav tm="100000">
                                          <p:val>
                                            <p:strVal val="#ppt_h"/>
                                          </p:val>
                                        </p:tav>
                                      </p:tavLst>
                                    </p:anim>
                                    <p:animEffect transition="in" filter="fade">
                                      <p:cBhvr>
                                        <p:cTn id="27" dur="500"/>
                                        <p:tgtEl>
                                          <p:spTgt spid="13330"/>
                                        </p:tgtEl>
                                      </p:cBhvr>
                                    </p:animEffect>
                                  </p:childTnLst>
                                </p:cTn>
                              </p:par>
                              <p:par>
                                <p:cTn id="28" presetID="35" presetClass="emph" presetSubtype="0" repeatCount="3000" fill="hold" grpId="1" nodeType="withEffect">
                                  <p:stCondLst>
                                    <p:cond delay="0"/>
                                  </p:stCondLst>
                                  <p:childTnLst>
                                    <p:anim calcmode="discrete" valueType="str">
                                      <p:cBhvr>
                                        <p:cTn id="29" dur="1000" fill="hold"/>
                                        <p:tgtEl>
                                          <p:spTgt spid="13321"/>
                                        </p:tgtEl>
                                        <p:attrNameLst>
                                          <p:attrName>style.visibility</p:attrName>
                                        </p:attrNameLst>
                                      </p:cBhvr>
                                      <p:tavLst>
                                        <p:tav tm="0">
                                          <p:val>
                                            <p:strVal val="hidden"/>
                                          </p:val>
                                        </p:tav>
                                        <p:tav tm="50000">
                                          <p:val>
                                            <p:strVal val="visible"/>
                                          </p:val>
                                        </p:tav>
                                      </p:tavLst>
                                    </p:anim>
                                  </p:childTnLst>
                                </p:cTn>
                              </p:par>
                              <p:par>
                                <p:cTn id="30" presetID="35" presetClass="emph" presetSubtype="0" repeatCount="3000" fill="hold" grpId="1" nodeType="withEffect">
                                  <p:stCondLst>
                                    <p:cond delay="500"/>
                                  </p:stCondLst>
                                  <p:childTnLst>
                                    <p:anim calcmode="discrete" valueType="str">
                                      <p:cBhvr>
                                        <p:cTn id="31" dur="1000" fill="hold"/>
                                        <p:tgtEl>
                                          <p:spTgt spid="13330"/>
                                        </p:tgtEl>
                                        <p:attrNameLst>
                                          <p:attrName>style.visibility</p:attrName>
                                        </p:attrNameLst>
                                      </p:cBhvr>
                                      <p:tavLst>
                                        <p:tav tm="0">
                                          <p:val>
                                            <p:strVal val="hidden"/>
                                          </p:val>
                                        </p:tav>
                                        <p:tav tm="50000">
                                          <p:val>
                                            <p:strVal val="visible"/>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nodeType="clickEffect">
                                  <p:stCondLst>
                                    <p:cond delay="0"/>
                                  </p:stCondLst>
                                  <p:childTnLst>
                                    <p:set>
                                      <p:cBhvr>
                                        <p:cTn id="35" dur="1" fill="hold">
                                          <p:stCondLst>
                                            <p:cond delay="0"/>
                                          </p:stCondLst>
                                        </p:cTn>
                                        <p:tgtEl>
                                          <p:spTgt spid="13322"/>
                                        </p:tgtEl>
                                        <p:attrNameLst>
                                          <p:attrName>style.visibility</p:attrName>
                                        </p:attrNameLst>
                                      </p:cBhvr>
                                      <p:to>
                                        <p:strVal val="visible"/>
                                      </p:to>
                                    </p:set>
                                    <p:animEffect transition="in" filter="strips(downLeft)">
                                      <p:cBhvr>
                                        <p:cTn id="36" dur="500"/>
                                        <p:tgtEl>
                                          <p:spTgt spid="133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3324"/>
                                        </p:tgtEl>
                                        <p:attrNameLst>
                                          <p:attrName>style.visibility</p:attrName>
                                        </p:attrNameLst>
                                      </p:cBhvr>
                                      <p:to>
                                        <p:strVal val="visible"/>
                                      </p:to>
                                    </p:set>
                                    <p:anim calcmode="lin" valueType="num">
                                      <p:cBhvr>
                                        <p:cTn id="41" dur="500" fill="hold"/>
                                        <p:tgtEl>
                                          <p:spTgt spid="13324"/>
                                        </p:tgtEl>
                                        <p:attrNameLst>
                                          <p:attrName>ppt_w</p:attrName>
                                        </p:attrNameLst>
                                      </p:cBhvr>
                                      <p:tavLst>
                                        <p:tav tm="0">
                                          <p:val>
                                            <p:fltVal val="0"/>
                                          </p:val>
                                        </p:tav>
                                        <p:tav tm="100000">
                                          <p:val>
                                            <p:strVal val="#ppt_w"/>
                                          </p:val>
                                        </p:tav>
                                      </p:tavLst>
                                    </p:anim>
                                    <p:anim calcmode="lin" valueType="num">
                                      <p:cBhvr>
                                        <p:cTn id="42" dur="500" fill="hold"/>
                                        <p:tgtEl>
                                          <p:spTgt spid="13324"/>
                                        </p:tgtEl>
                                        <p:attrNameLst>
                                          <p:attrName>ppt_h</p:attrName>
                                        </p:attrNameLst>
                                      </p:cBhvr>
                                      <p:tavLst>
                                        <p:tav tm="0">
                                          <p:val>
                                            <p:fltVal val="0"/>
                                          </p:val>
                                        </p:tav>
                                        <p:tav tm="100000">
                                          <p:val>
                                            <p:strVal val="#ppt_h"/>
                                          </p:val>
                                        </p:tav>
                                      </p:tavLst>
                                    </p:anim>
                                    <p:animEffect transition="in" filter="fade">
                                      <p:cBhvr>
                                        <p:cTn id="43" dur="500"/>
                                        <p:tgtEl>
                                          <p:spTgt spid="13324"/>
                                        </p:tgtEl>
                                      </p:cBhvr>
                                    </p:animEffect>
                                  </p:childTnLst>
                                </p:cTn>
                              </p:par>
                            </p:childTnLst>
                          </p:cTn>
                        </p:par>
                        <p:par>
                          <p:cTn id="44" fill="hold" nodeType="afterGroup">
                            <p:stCondLst>
                              <p:cond delay="500"/>
                            </p:stCondLst>
                            <p:childTnLst>
                              <p:par>
                                <p:cTn id="45" presetID="18" presetClass="entr" presetSubtype="6" fill="hold" nodeType="afterEffect">
                                  <p:stCondLst>
                                    <p:cond delay="0"/>
                                  </p:stCondLst>
                                  <p:childTnLst>
                                    <p:set>
                                      <p:cBhvr>
                                        <p:cTn id="46" dur="1" fill="hold">
                                          <p:stCondLst>
                                            <p:cond delay="0"/>
                                          </p:stCondLst>
                                        </p:cTn>
                                        <p:tgtEl>
                                          <p:spTgt spid="13327"/>
                                        </p:tgtEl>
                                        <p:attrNameLst>
                                          <p:attrName>style.visibility</p:attrName>
                                        </p:attrNameLst>
                                      </p:cBhvr>
                                      <p:to>
                                        <p:strVal val="visible"/>
                                      </p:to>
                                    </p:set>
                                    <p:animEffect transition="in" filter="strips(downRight)">
                                      <p:cBhvr>
                                        <p:cTn id="47" dur="500"/>
                                        <p:tgtEl>
                                          <p:spTgt spid="13327"/>
                                        </p:tgtEl>
                                      </p:cBhvr>
                                    </p:animEffect>
                                  </p:childTnLst>
                                </p:cTn>
                              </p:par>
                            </p:childTnLst>
                          </p:cTn>
                        </p:par>
                        <p:par>
                          <p:cTn id="48" fill="hold" nodeType="afterGroup">
                            <p:stCondLst>
                              <p:cond delay="1000"/>
                            </p:stCondLst>
                            <p:childTnLst>
                              <p:par>
                                <p:cTn id="49" presetID="53" presetClass="entr" presetSubtype="0" fill="hold" grpId="0" nodeType="afterEffect">
                                  <p:stCondLst>
                                    <p:cond delay="0"/>
                                  </p:stCondLst>
                                  <p:childTnLst>
                                    <p:set>
                                      <p:cBhvr>
                                        <p:cTn id="50" dur="1" fill="hold">
                                          <p:stCondLst>
                                            <p:cond delay="0"/>
                                          </p:stCondLst>
                                        </p:cTn>
                                        <p:tgtEl>
                                          <p:spTgt spid="13325"/>
                                        </p:tgtEl>
                                        <p:attrNameLst>
                                          <p:attrName>style.visibility</p:attrName>
                                        </p:attrNameLst>
                                      </p:cBhvr>
                                      <p:to>
                                        <p:strVal val="visible"/>
                                      </p:to>
                                    </p:set>
                                    <p:anim calcmode="lin" valueType="num">
                                      <p:cBhvr>
                                        <p:cTn id="51" dur="500" fill="hold"/>
                                        <p:tgtEl>
                                          <p:spTgt spid="13325"/>
                                        </p:tgtEl>
                                        <p:attrNameLst>
                                          <p:attrName>ppt_w</p:attrName>
                                        </p:attrNameLst>
                                      </p:cBhvr>
                                      <p:tavLst>
                                        <p:tav tm="0">
                                          <p:val>
                                            <p:fltVal val="0"/>
                                          </p:val>
                                        </p:tav>
                                        <p:tav tm="100000">
                                          <p:val>
                                            <p:strVal val="#ppt_w"/>
                                          </p:val>
                                        </p:tav>
                                      </p:tavLst>
                                    </p:anim>
                                    <p:anim calcmode="lin" valueType="num">
                                      <p:cBhvr>
                                        <p:cTn id="52" dur="500" fill="hold"/>
                                        <p:tgtEl>
                                          <p:spTgt spid="13325"/>
                                        </p:tgtEl>
                                        <p:attrNameLst>
                                          <p:attrName>ppt_h</p:attrName>
                                        </p:attrNameLst>
                                      </p:cBhvr>
                                      <p:tavLst>
                                        <p:tav tm="0">
                                          <p:val>
                                            <p:fltVal val="0"/>
                                          </p:val>
                                        </p:tav>
                                        <p:tav tm="100000">
                                          <p:val>
                                            <p:strVal val="#ppt_h"/>
                                          </p:val>
                                        </p:tav>
                                      </p:tavLst>
                                    </p:anim>
                                    <p:animEffect transition="in" filter="fade">
                                      <p:cBhvr>
                                        <p:cTn id="53" dur="500"/>
                                        <p:tgtEl>
                                          <p:spTgt spid="13325"/>
                                        </p:tgtEl>
                                      </p:cBhvr>
                                    </p:animEffect>
                                  </p:childTnLst>
                                </p:cTn>
                              </p:par>
                            </p:childTnLst>
                          </p:cTn>
                        </p:par>
                        <p:par>
                          <p:cTn id="54" fill="hold" nodeType="afterGroup">
                            <p:stCondLst>
                              <p:cond delay="1500"/>
                            </p:stCondLst>
                            <p:childTnLst>
                              <p:par>
                                <p:cTn id="55" presetID="9" presetClass="entr" presetSubtype="0" fill="hold" grpId="0" nodeType="afterEffect">
                                  <p:stCondLst>
                                    <p:cond delay="0"/>
                                  </p:stCondLst>
                                  <p:childTnLst>
                                    <p:set>
                                      <p:cBhvr>
                                        <p:cTn id="56" dur="1" fill="hold">
                                          <p:stCondLst>
                                            <p:cond delay="0"/>
                                          </p:stCondLst>
                                        </p:cTn>
                                        <p:tgtEl>
                                          <p:spTgt spid="13323"/>
                                        </p:tgtEl>
                                        <p:attrNameLst>
                                          <p:attrName>style.visibility</p:attrName>
                                        </p:attrNameLst>
                                      </p:cBhvr>
                                      <p:to>
                                        <p:strVal val="visible"/>
                                      </p:to>
                                    </p:set>
                                    <p:animEffect transition="in" filter="dissolve">
                                      <p:cBhvr>
                                        <p:cTn id="57" dur="500"/>
                                        <p:tgtEl>
                                          <p:spTgt spid="133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3332"/>
                                        </p:tgtEl>
                                        <p:attrNameLst>
                                          <p:attrName>style.visibility</p:attrName>
                                        </p:attrNameLst>
                                      </p:cBhvr>
                                      <p:to>
                                        <p:strVal val="visible"/>
                                      </p:to>
                                    </p:set>
                                    <p:anim calcmode="lin" valueType="num">
                                      <p:cBhvr>
                                        <p:cTn id="62" dur="500" fill="hold"/>
                                        <p:tgtEl>
                                          <p:spTgt spid="13332"/>
                                        </p:tgtEl>
                                        <p:attrNameLst>
                                          <p:attrName>ppt_w</p:attrName>
                                        </p:attrNameLst>
                                      </p:cBhvr>
                                      <p:tavLst>
                                        <p:tav tm="0">
                                          <p:val>
                                            <p:fltVal val="0"/>
                                          </p:val>
                                        </p:tav>
                                        <p:tav tm="100000">
                                          <p:val>
                                            <p:strVal val="#ppt_w"/>
                                          </p:val>
                                        </p:tav>
                                      </p:tavLst>
                                    </p:anim>
                                    <p:anim calcmode="lin" valueType="num">
                                      <p:cBhvr>
                                        <p:cTn id="63" dur="500" fill="hold"/>
                                        <p:tgtEl>
                                          <p:spTgt spid="13332"/>
                                        </p:tgtEl>
                                        <p:attrNameLst>
                                          <p:attrName>ppt_h</p:attrName>
                                        </p:attrNameLst>
                                      </p:cBhvr>
                                      <p:tavLst>
                                        <p:tav tm="0">
                                          <p:val>
                                            <p:fltVal val="0"/>
                                          </p:val>
                                        </p:tav>
                                        <p:tav tm="100000">
                                          <p:val>
                                            <p:strVal val="#ppt_h"/>
                                          </p:val>
                                        </p:tav>
                                      </p:tavLst>
                                    </p:anim>
                                    <p:animEffect transition="in" filter="fade">
                                      <p:cBhvr>
                                        <p:cTn id="64" dur="500"/>
                                        <p:tgtEl>
                                          <p:spTgt spid="13332"/>
                                        </p:tgtEl>
                                      </p:cBhvr>
                                    </p:animEffect>
                                  </p:childTnLst>
                                </p:cTn>
                              </p:par>
                            </p:childTnLst>
                          </p:cTn>
                        </p:par>
                        <p:par>
                          <p:cTn id="65" fill="hold" nodeType="afterGroup">
                            <p:stCondLst>
                              <p:cond delay="500"/>
                            </p:stCondLst>
                            <p:childTnLst>
                              <p:par>
                                <p:cTn id="66" presetID="12" presetClass="entr" presetSubtype="8" fill="hold" nodeType="afterEffect">
                                  <p:stCondLst>
                                    <p:cond delay="0"/>
                                  </p:stCondLst>
                                  <p:childTnLst>
                                    <p:set>
                                      <p:cBhvr>
                                        <p:cTn id="67" dur="1" fill="hold">
                                          <p:stCondLst>
                                            <p:cond delay="0"/>
                                          </p:stCondLst>
                                        </p:cTn>
                                        <p:tgtEl>
                                          <p:spTgt spid="13331"/>
                                        </p:tgtEl>
                                        <p:attrNameLst>
                                          <p:attrName>style.visibility</p:attrName>
                                        </p:attrNameLst>
                                      </p:cBhvr>
                                      <p:to>
                                        <p:strVal val="visible"/>
                                      </p:to>
                                    </p:set>
                                    <p:animEffect transition="in" filter="slide(fromLeft)">
                                      <p:cBhvr>
                                        <p:cTn id="68" dur="500"/>
                                        <p:tgtEl>
                                          <p:spTgt spid="13331"/>
                                        </p:tgtEl>
                                      </p:cBhvr>
                                    </p:animEffect>
                                  </p:childTnLst>
                                </p:cTn>
                              </p:par>
                            </p:childTnLst>
                          </p:cTn>
                        </p:par>
                        <p:par>
                          <p:cTn id="69" fill="hold" nodeType="afterGroup">
                            <p:stCondLst>
                              <p:cond delay="1000"/>
                            </p:stCondLst>
                            <p:childTnLst>
                              <p:par>
                                <p:cTn id="70" presetID="9" presetClass="entr" presetSubtype="0" fill="hold" nodeType="afterEffect">
                                  <p:stCondLst>
                                    <p:cond delay="0"/>
                                  </p:stCondLst>
                                  <p:childTnLst>
                                    <p:set>
                                      <p:cBhvr>
                                        <p:cTn id="71" dur="1" fill="hold">
                                          <p:stCondLst>
                                            <p:cond delay="0"/>
                                          </p:stCondLst>
                                        </p:cTn>
                                        <p:tgtEl>
                                          <p:spTgt spid="13333"/>
                                        </p:tgtEl>
                                        <p:attrNameLst>
                                          <p:attrName>style.visibility</p:attrName>
                                        </p:attrNameLst>
                                      </p:cBhvr>
                                      <p:to>
                                        <p:strVal val="visible"/>
                                      </p:to>
                                    </p:set>
                                    <p:animEffect transition="in" filter="dissolve">
                                      <p:cBhvr>
                                        <p:cTn id="72" dur="500"/>
                                        <p:tgtEl>
                                          <p:spTgt spid="13333"/>
                                        </p:tgtEl>
                                      </p:cBhvr>
                                    </p:animEffect>
                                  </p:childTnLst>
                                </p:cTn>
                              </p:par>
                            </p:childTnLst>
                          </p:cTn>
                        </p:par>
                        <p:par>
                          <p:cTn id="73" fill="hold" nodeType="afterGroup">
                            <p:stCondLst>
                              <p:cond delay="1500"/>
                            </p:stCondLst>
                            <p:childTnLst>
                              <p:par>
                                <p:cTn id="74" presetID="12" presetClass="entr" presetSubtype="8" fill="hold" nodeType="afterEffect">
                                  <p:stCondLst>
                                    <p:cond delay="0"/>
                                  </p:stCondLst>
                                  <p:childTnLst>
                                    <p:set>
                                      <p:cBhvr>
                                        <p:cTn id="75" dur="1" fill="hold">
                                          <p:stCondLst>
                                            <p:cond delay="0"/>
                                          </p:stCondLst>
                                        </p:cTn>
                                        <p:tgtEl>
                                          <p:spTgt spid="13334"/>
                                        </p:tgtEl>
                                        <p:attrNameLst>
                                          <p:attrName>style.visibility</p:attrName>
                                        </p:attrNameLst>
                                      </p:cBhvr>
                                      <p:to>
                                        <p:strVal val="visible"/>
                                      </p:to>
                                    </p:set>
                                    <p:animEffect transition="in" filter="slide(fromLeft)">
                                      <p:cBhvr>
                                        <p:cTn id="76" dur="500"/>
                                        <p:tgtEl>
                                          <p:spTgt spid="13334"/>
                                        </p:tgtEl>
                                      </p:cBhvr>
                                    </p:animEffect>
                                  </p:childTnLst>
                                </p:cTn>
                              </p:par>
                            </p:childTnLst>
                          </p:cTn>
                        </p:par>
                        <p:par>
                          <p:cTn id="77" fill="hold" nodeType="afterGroup">
                            <p:stCondLst>
                              <p:cond delay="2000"/>
                            </p:stCondLst>
                            <p:childTnLst>
                              <p:par>
                                <p:cTn id="78" presetID="53" presetClass="entr" presetSubtype="0" fill="hold" grpId="0" nodeType="afterEffect">
                                  <p:stCondLst>
                                    <p:cond delay="0"/>
                                  </p:stCondLst>
                                  <p:childTnLst>
                                    <p:set>
                                      <p:cBhvr>
                                        <p:cTn id="79" dur="1" fill="hold">
                                          <p:stCondLst>
                                            <p:cond delay="0"/>
                                          </p:stCondLst>
                                        </p:cTn>
                                        <p:tgtEl>
                                          <p:spTgt spid="13335"/>
                                        </p:tgtEl>
                                        <p:attrNameLst>
                                          <p:attrName>style.visibility</p:attrName>
                                        </p:attrNameLst>
                                      </p:cBhvr>
                                      <p:to>
                                        <p:strVal val="visible"/>
                                      </p:to>
                                    </p:set>
                                    <p:anim calcmode="lin" valueType="num">
                                      <p:cBhvr>
                                        <p:cTn id="80" dur="500" fill="hold"/>
                                        <p:tgtEl>
                                          <p:spTgt spid="13335"/>
                                        </p:tgtEl>
                                        <p:attrNameLst>
                                          <p:attrName>ppt_w</p:attrName>
                                        </p:attrNameLst>
                                      </p:cBhvr>
                                      <p:tavLst>
                                        <p:tav tm="0">
                                          <p:val>
                                            <p:fltVal val="0"/>
                                          </p:val>
                                        </p:tav>
                                        <p:tav tm="100000">
                                          <p:val>
                                            <p:strVal val="#ppt_w"/>
                                          </p:val>
                                        </p:tav>
                                      </p:tavLst>
                                    </p:anim>
                                    <p:anim calcmode="lin" valueType="num">
                                      <p:cBhvr>
                                        <p:cTn id="81" dur="500" fill="hold"/>
                                        <p:tgtEl>
                                          <p:spTgt spid="13335"/>
                                        </p:tgtEl>
                                        <p:attrNameLst>
                                          <p:attrName>ppt_h</p:attrName>
                                        </p:attrNameLst>
                                      </p:cBhvr>
                                      <p:tavLst>
                                        <p:tav tm="0">
                                          <p:val>
                                            <p:fltVal val="0"/>
                                          </p:val>
                                        </p:tav>
                                        <p:tav tm="100000">
                                          <p:val>
                                            <p:strVal val="#ppt_h"/>
                                          </p:val>
                                        </p:tav>
                                      </p:tavLst>
                                    </p:anim>
                                    <p:animEffect transition="in" filter="fade">
                                      <p:cBhvr>
                                        <p:cTn id="82" dur="500"/>
                                        <p:tgtEl>
                                          <p:spTgt spid="13335"/>
                                        </p:tgtEl>
                                      </p:cBhvr>
                                    </p:animEffect>
                                  </p:childTnLst>
                                </p:cTn>
                              </p:par>
                            </p:childTnLst>
                          </p:cTn>
                        </p:par>
                        <p:par>
                          <p:cTn id="83" fill="hold" nodeType="afterGroup">
                            <p:stCondLst>
                              <p:cond delay="2500"/>
                            </p:stCondLst>
                            <p:childTnLst>
                              <p:par>
                                <p:cTn id="84" presetID="35" presetClass="emph" presetSubtype="0" repeatCount="3000" fill="hold" grpId="1" nodeType="afterEffect">
                                  <p:stCondLst>
                                    <p:cond delay="500"/>
                                  </p:stCondLst>
                                  <p:childTnLst>
                                    <p:anim calcmode="discrete" valueType="str">
                                      <p:cBhvr>
                                        <p:cTn id="85" dur="1000" fill="hold"/>
                                        <p:tgtEl>
                                          <p:spTgt spid="13332"/>
                                        </p:tgtEl>
                                        <p:attrNameLst>
                                          <p:attrName>style.visibility</p:attrName>
                                        </p:attrNameLst>
                                      </p:cBhvr>
                                      <p:tavLst>
                                        <p:tav tm="0">
                                          <p:val>
                                            <p:strVal val="hidden"/>
                                          </p:val>
                                        </p:tav>
                                        <p:tav tm="50000">
                                          <p:val>
                                            <p:strVal val="visible"/>
                                          </p:val>
                                        </p:tav>
                                      </p:tavLst>
                                    </p:anim>
                                  </p:childTnLst>
                                </p:cTn>
                              </p:par>
                              <p:par>
                                <p:cTn id="86" presetID="35" presetClass="emph" presetSubtype="0" repeatCount="3000" fill="hold" grpId="1" nodeType="withEffect">
                                  <p:stCondLst>
                                    <p:cond delay="500"/>
                                  </p:stCondLst>
                                  <p:childTnLst>
                                    <p:anim calcmode="discrete" valueType="str">
                                      <p:cBhvr>
                                        <p:cTn id="87" dur="1000" fill="hold"/>
                                        <p:tgtEl>
                                          <p:spTgt spid="13335"/>
                                        </p:tgtEl>
                                        <p:attrNameLst>
                                          <p:attrName>style.visibility</p:attrName>
                                        </p:attrNameLst>
                                      </p:cBhvr>
                                      <p:tavLst>
                                        <p:tav tm="0">
                                          <p:val>
                                            <p:strVal val="hidden"/>
                                          </p:val>
                                        </p:tav>
                                        <p:tav tm="50000">
                                          <p:val>
                                            <p:strVal val="visible"/>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xit" presetSubtype="10" fill="hold" grpId="2" nodeType="clickEffect">
                                  <p:stCondLst>
                                    <p:cond delay="0"/>
                                  </p:stCondLst>
                                  <p:childTnLst>
                                    <p:animEffect transition="out" filter="checkerboard(across)">
                                      <p:cBhvr>
                                        <p:cTn id="91" dur="500"/>
                                        <p:tgtEl>
                                          <p:spTgt spid="13332"/>
                                        </p:tgtEl>
                                      </p:cBhvr>
                                    </p:animEffect>
                                    <p:set>
                                      <p:cBhvr>
                                        <p:cTn id="92" dur="1" fill="hold">
                                          <p:stCondLst>
                                            <p:cond delay="499"/>
                                          </p:stCondLst>
                                        </p:cTn>
                                        <p:tgtEl>
                                          <p:spTgt spid="13332"/>
                                        </p:tgtEl>
                                        <p:attrNameLst>
                                          <p:attrName>style.visibility</p:attrName>
                                        </p:attrNameLst>
                                      </p:cBhvr>
                                      <p:to>
                                        <p:strVal val="hidden"/>
                                      </p:to>
                                    </p:set>
                                  </p:childTnLst>
                                </p:cTn>
                              </p:par>
                              <p:par>
                                <p:cTn id="93" presetID="5" presetClass="exit" presetSubtype="10" fill="hold" grpId="2" nodeType="withEffect">
                                  <p:stCondLst>
                                    <p:cond delay="0"/>
                                  </p:stCondLst>
                                  <p:childTnLst>
                                    <p:animEffect transition="out" filter="checkerboard(across)">
                                      <p:cBhvr>
                                        <p:cTn id="94" dur="500"/>
                                        <p:tgtEl>
                                          <p:spTgt spid="13335"/>
                                        </p:tgtEl>
                                      </p:cBhvr>
                                    </p:animEffect>
                                    <p:set>
                                      <p:cBhvr>
                                        <p:cTn id="95" dur="1" fill="hold">
                                          <p:stCondLst>
                                            <p:cond delay="499"/>
                                          </p:stCondLst>
                                        </p:cTn>
                                        <p:tgtEl>
                                          <p:spTgt spid="13335"/>
                                        </p:tgtEl>
                                        <p:attrNameLst>
                                          <p:attrName>style.visibility</p:attrName>
                                        </p:attrNameLst>
                                      </p:cBhvr>
                                      <p:to>
                                        <p:strVal val="hidden"/>
                                      </p:to>
                                    </p:set>
                                  </p:childTnLst>
                                </p:cTn>
                              </p:par>
                            </p:childTnLst>
                          </p:cTn>
                        </p:par>
                        <p:par>
                          <p:cTn id="96" fill="hold" nodeType="afterGroup">
                            <p:stCondLst>
                              <p:cond delay="500"/>
                            </p:stCondLst>
                            <p:childTnLst>
                              <p:par>
                                <p:cTn id="97" presetID="18" presetClass="entr" presetSubtype="12" fill="hold" nodeType="afterEffect">
                                  <p:stCondLst>
                                    <p:cond delay="0"/>
                                  </p:stCondLst>
                                  <p:childTnLst>
                                    <p:set>
                                      <p:cBhvr>
                                        <p:cTn id="98" dur="1" fill="hold">
                                          <p:stCondLst>
                                            <p:cond delay="0"/>
                                          </p:stCondLst>
                                        </p:cTn>
                                        <p:tgtEl>
                                          <p:spTgt spid="13336"/>
                                        </p:tgtEl>
                                        <p:attrNameLst>
                                          <p:attrName>style.visibility</p:attrName>
                                        </p:attrNameLst>
                                      </p:cBhvr>
                                      <p:to>
                                        <p:strVal val="visible"/>
                                      </p:to>
                                    </p:set>
                                    <p:animEffect transition="in" filter="strips(downLeft)">
                                      <p:cBhvr>
                                        <p:cTn id="99" dur="500"/>
                                        <p:tgtEl>
                                          <p:spTgt spid="13336"/>
                                        </p:tgtEl>
                                      </p:cBhvr>
                                    </p:animEffect>
                                  </p:childTnLst>
                                </p:cTn>
                              </p:par>
                            </p:childTnLst>
                          </p:cTn>
                        </p:par>
                        <p:par>
                          <p:cTn id="100" fill="hold" nodeType="afterGroup">
                            <p:stCondLst>
                              <p:cond delay="1000"/>
                            </p:stCondLst>
                            <p:childTnLst>
                              <p:par>
                                <p:cTn id="101" presetID="53" presetClass="entr" presetSubtype="0" fill="hold" nodeType="afterEffect">
                                  <p:stCondLst>
                                    <p:cond delay="0"/>
                                  </p:stCondLst>
                                  <p:childTnLst>
                                    <p:set>
                                      <p:cBhvr>
                                        <p:cTn id="102" dur="1" fill="hold">
                                          <p:stCondLst>
                                            <p:cond delay="0"/>
                                          </p:stCondLst>
                                        </p:cTn>
                                        <p:tgtEl>
                                          <p:spTgt spid="13328"/>
                                        </p:tgtEl>
                                        <p:attrNameLst>
                                          <p:attrName>style.visibility</p:attrName>
                                        </p:attrNameLst>
                                      </p:cBhvr>
                                      <p:to>
                                        <p:strVal val="visible"/>
                                      </p:to>
                                    </p:set>
                                    <p:anim calcmode="lin" valueType="num">
                                      <p:cBhvr>
                                        <p:cTn id="103" dur="500" fill="hold"/>
                                        <p:tgtEl>
                                          <p:spTgt spid="13328"/>
                                        </p:tgtEl>
                                        <p:attrNameLst>
                                          <p:attrName>ppt_w</p:attrName>
                                        </p:attrNameLst>
                                      </p:cBhvr>
                                      <p:tavLst>
                                        <p:tav tm="0">
                                          <p:val>
                                            <p:fltVal val="0"/>
                                          </p:val>
                                        </p:tav>
                                        <p:tav tm="100000">
                                          <p:val>
                                            <p:strVal val="#ppt_w"/>
                                          </p:val>
                                        </p:tav>
                                      </p:tavLst>
                                    </p:anim>
                                    <p:anim calcmode="lin" valueType="num">
                                      <p:cBhvr>
                                        <p:cTn id="104" dur="500" fill="hold"/>
                                        <p:tgtEl>
                                          <p:spTgt spid="13328"/>
                                        </p:tgtEl>
                                        <p:attrNameLst>
                                          <p:attrName>ppt_h</p:attrName>
                                        </p:attrNameLst>
                                      </p:cBhvr>
                                      <p:tavLst>
                                        <p:tav tm="0">
                                          <p:val>
                                            <p:fltVal val="0"/>
                                          </p:val>
                                        </p:tav>
                                        <p:tav tm="100000">
                                          <p:val>
                                            <p:strVal val="#ppt_h"/>
                                          </p:val>
                                        </p:tav>
                                      </p:tavLst>
                                    </p:anim>
                                    <p:animEffect transition="in" filter="fade">
                                      <p:cBhvr>
                                        <p:cTn id="105" dur="500"/>
                                        <p:tgtEl>
                                          <p:spTgt spid="13328"/>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13338"/>
                                        </p:tgtEl>
                                        <p:attrNameLst>
                                          <p:attrName>style.visibility</p:attrName>
                                        </p:attrNameLst>
                                      </p:cBhvr>
                                      <p:to>
                                        <p:strVal val="visible"/>
                                      </p:to>
                                    </p:set>
                                    <p:anim calcmode="lin" valueType="num">
                                      <p:cBhvr>
                                        <p:cTn id="110" dur="500" fill="hold"/>
                                        <p:tgtEl>
                                          <p:spTgt spid="13338"/>
                                        </p:tgtEl>
                                        <p:attrNameLst>
                                          <p:attrName>ppt_w</p:attrName>
                                        </p:attrNameLst>
                                      </p:cBhvr>
                                      <p:tavLst>
                                        <p:tav tm="0">
                                          <p:val>
                                            <p:fltVal val="0"/>
                                          </p:val>
                                        </p:tav>
                                        <p:tav tm="100000">
                                          <p:val>
                                            <p:strVal val="#ppt_w"/>
                                          </p:val>
                                        </p:tav>
                                      </p:tavLst>
                                    </p:anim>
                                    <p:anim calcmode="lin" valueType="num">
                                      <p:cBhvr>
                                        <p:cTn id="111" dur="500" fill="hold"/>
                                        <p:tgtEl>
                                          <p:spTgt spid="13338"/>
                                        </p:tgtEl>
                                        <p:attrNameLst>
                                          <p:attrName>ppt_h</p:attrName>
                                        </p:attrNameLst>
                                      </p:cBhvr>
                                      <p:tavLst>
                                        <p:tav tm="0">
                                          <p:val>
                                            <p:fltVal val="0"/>
                                          </p:val>
                                        </p:tav>
                                        <p:tav tm="100000">
                                          <p:val>
                                            <p:strVal val="#ppt_h"/>
                                          </p:val>
                                        </p:tav>
                                      </p:tavLst>
                                    </p:anim>
                                    <p:animEffect transition="in" filter="fade">
                                      <p:cBhvr>
                                        <p:cTn id="112" dur="500"/>
                                        <p:tgtEl>
                                          <p:spTgt spid="13338"/>
                                        </p:tgtEl>
                                      </p:cBhvr>
                                    </p:animEffect>
                                  </p:childTnLst>
                                </p:cTn>
                              </p:par>
                            </p:childTnLst>
                          </p:cTn>
                        </p:par>
                        <p:par>
                          <p:cTn id="113" fill="hold" nodeType="afterGroup">
                            <p:stCondLst>
                              <p:cond delay="500"/>
                            </p:stCondLst>
                            <p:childTnLst>
                              <p:par>
                                <p:cTn id="114" presetID="9" presetClass="entr" presetSubtype="0" fill="hold" grpId="0" nodeType="afterEffect">
                                  <p:stCondLst>
                                    <p:cond delay="0"/>
                                  </p:stCondLst>
                                  <p:childTnLst>
                                    <p:set>
                                      <p:cBhvr>
                                        <p:cTn id="115" dur="1" fill="hold">
                                          <p:stCondLst>
                                            <p:cond delay="0"/>
                                          </p:stCondLst>
                                        </p:cTn>
                                        <p:tgtEl>
                                          <p:spTgt spid="13337"/>
                                        </p:tgtEl>
                                        <p:attrNameLst>
                                          <p:attrName>style.visibility</p:attrName>
                                        </p:attrNameLst>
                                      </p:cBhvr>
                                      <p:to>
                                        <p:strVal val="visible"/>
                                      </p:to>
                                    </p:set>
                                    <p:animEffect transition="in" filter="dissolve">
                                      <p:cBhvr>
                                        <p:cTn id="116" dur="500"/>
                                        <p:tgtEl>
                                          <p:spTgt spid="13337"/>
                                        </p:tgtEl>
                                      </p:cBhvr>
                                    </p:animEffect>
                                  </p:childTnLst>
                                </p:cTn>
                              </p:par>
                            </p:childTnLst>
                          </p:cTn>
                        </p:par>
                        <p:par>
                          <p:cTn id="117" fill="hold" nodeType="afterGroup">
                            <p:stCondLst>
                              <p:cond delay="1000"/>
                            </p:stCondLst>
                            <p:childTnLst>
                              <p:par>
                                <p:cTn id="118" presetID="53" presetClass="entr" presetSubtype="0" fill="hold" grpId="0" nodeType="afterEffect">
                                  <p:stCondLst>
                                    <p:cond delay="0"/>
                                  </p:stCondLst>
                                  <p:childTnLst>
                                    <p:set>
                                      <p:cBhvr>
                                        <p:cTn id="119" dur="1" fill="hold">
                                          <p:stCondLst>
                                            <p:cond delay="0"/>
                                          </p:stCondLst>
                                        </p:cTn>
                                        <p:tgtEl>
                                          <p:spTgt spid="13339"/>
                                        </p:tgtEl>
                                        <p:attrNameLst>
                                          <p:attrName>style.visibility</p:attrName>
                                        </p:attrNameLst>
                                      </p:cBhvr>
                                      <p:to>
                                        <p:strVal val="visible"/>
                                      </p:to>
                                    </p:set>
                                    <p:anim calcmode="lin" valueType="num">
                                      <p:cBhvr>
                                        <p:cTn id="120" dur="500" fill="hold"/>
                                        <p:tgtEl>
                                          <p:spTgt spid="13339"/>
                                        </p:tgtEl>
                                        <p:attrNameLst>
                                          <p:attrName>ppt_w</p:attrName>
                                        </p:attrNameLst>
                                      </p:cBhvr>
                                      <p:tavLst>
                                        <p:tav tm="0">
                                          <p:val>
                                            <p:fltVal val="0"/>
                                          </p:val>
                                        </p:tav>
                                        <p:tav tm="100000">
                                          <p:val>
                                            <p:strVal val="#ppt_w"/>
                                          </p:val>
                                        </p:tav>
                                      </p:tavLst>
                                    </p:anim>
                                    <p:anim calcmode="lin" valueType="num">
                                      <p:cBhvr>
                                        <p:cTn id="121" dur="500" fill="hold"/>
                                        <p:tgtEl>
                                          <p:spTgt spid="13339"/>
                                        </p:tgtEl>
                                        <p:attrNameLst>
                                          <p:attrName>ppt_h</p:attrName>
                                        </p:attrNameLst>
                                      </p:cBhvr>
                                      <p:tavLst>
                                        <p:tav tm="0">
                                          <p:val>
                                            <p:fltVal val="0"/>
                                          </p:val>
                                        </p:tav>
                                        <p:tav tm="100000">
                                          <p:val>
                                            <p:strVal val="#ppt_h"/>
                                          </p:val>
                                        </p:tav>
                                      </p:tavLst>
                                    </p:anim>
                                    <p:animEffect transition="in" filter="fade">
                                      <p:cBhvr>
                                        <p:cTn id="122" dur="500"/>
                                        <p:tgtEl>
                                          <p:spTgt spid="13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P spid="13321" grpId="1"/>
      <p:bldP spid="13323" grpId="0"/>
      <p:bldP spid="13324" grpId="0"/>
      <p:bldP spid="13325" grpId="0"/>
      <p:bldP spid="13330" grpId="0"/>
      <p:bldP spid="13330" grpId="1"/>
      <p:bldP spid="13332" grpId="0"/>
      <p:bldP spid="13332" grpId="1"/>
      <p:bldP spid="13332" grpId="2"/>
      <p:bldP spid="13335" grpId="0"/>
      <p:bldP spid="13335" grpId="1"/>
      <p:bldP spid="13335" grpId="2"/>
      <p:bldP spid="13337" grpId="0"/>
      <p:bldP spid="13338" grpId="0"/>
      <p:bldP spid="133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xmlns="" id="{2F2AB8DB-E30E-49B9-8782-754FC5AD9591}"/>
              </a:ext>
            </a:extLst>
          </p:cNvPr>
          <p:cNvSpPr txBox="1">
            <a:spLocks noChangeArrowheads="1"/>
          </p:cNvSpPr>
          <p:nvPr/>
        </p:nvSpPr>
        <p:spPr bwMode="auto">
          <a:xfrm>
            <a:off x="3702988" y="47626"/>
            <a:ext cx="6324600" cy="584200"/>
          </a:xfrm>
          <a:prstGeom prst="rect">
            <a:avLst/>
          </a:prstGeom>
          <a:gradFill rotWithShape="0">
            <a:gsLst>
              <a:gs pos="0">
                <a:schemeClr val="bg1">
                  <a:gamma/>
                  <a:shade val="57255"/>
                  <a:invGamma/>
                </a:schemeClr>
              </a:gs>
              <a:gs pos="50000">
                <a:schemeClr val="bg1"/>
              </a:gs>
              <a:gs pos="100000">
                <a:schemeClr val="bg1">
                  <a:gamma/>
                  <a:shade val="57255"/>
                  <a:invGamma/>
                </a:schemeClr>
              </a:gs>
            </a:gsLst>
            <a:lin ang="5400000" scaled="1"/>
          </a:gradFill>
          <a:ln w="9525">
            <a:noFill/>
            <a:miter lim="800000"/>
            <a:headEnd/>
            <a:tailEnd/>
          </a:ln>
          <a:effectLst/>
        </p:spPr>
        <p:txBody>
          <a:bodyPr>
            <a:spAutoFit/>
          </a:bodyPr>
          <a:lstStyle/>
          <a:p>
            <a:pPr algn="ctr" eaLnBrk="1" hangingPunct="1">
              <a:spcBef>
                <a:spcPct val="50000"/>
              </a:spcBef>
              <a:defRPr/>
            </a:pPr>
            <a:r>
              <a:rPr lang="en-US" sz="3200" dirty="0">
                <a:solidFill>
                  <a:srgbClr val="FF3300"/>
                </a:solidFill>
                <a:latin typeface=".VnTimeH" pitchFamily="34" charset="0"/>
                <a:cs typeface="Arial" charset="0"/>
              </a:rPr>
              <a:t>HỆ SINH THÁI</a:t>
            </a:r>
            <a:endParaRPr lang="en-US" sz="3200" dirty="0">
              <a:latin typeface=".VnTimeH" pitchFamily="34" charset="0"/>
              <a:cs typeface="Arial" charset="0"/>
            </a:endParaRPr>
          </a:p>
        </p:txBody>
      </p:sp>
      <p:sp>
        <p:nvSpPr>
          <p:cNvPr id="14339" name="Oval 3">
            <a:extLst>
              <a:ext uri="{FF2B5EF4-FFF2-40B4-BE49-F238E27FC236}">
                <a16:creationId xmlns:a16="http://schemas.microsoft.com/office/drawing/2014/main" xmlns="" id="{22F57CDB-4889-4B41-8203-06B2F4E1D282}"/>
              </a:ext>
            </a:extLst>
          </p:cNvPr>
          <p:cNvSpPr>
            <a:spLocks noChangeArrowheads="1"/>
          </p:cNvSpPr>
          <p:nvPr/>
        </p:nvSpPr>
        <p:spPr bwMode="auto">
          <a:xfrm>
            <a:off x="1446213" y="147111"/>
            <a:ext cx="2133600" cy="342900"/>
          </a:xfrm>
          <a:prstGeom prst="ellipse">
            <a:avLst/>
          </a:prstGeom>
          <a:solidFill>
            <a:srgbClr val="00FF00"/>
          </a:solidFill>
          <a:ln w="9525">
            <a:solidFill>
              <a:srgbClr val="0000FF"/>
            </a:solidFill>
            <a:round/>
            <a:headEnd/>
            <a:tailEnd/>
          </a:ln>
          <a:effectLst>
            <a:outerShdw dist="107763" dir="13500000" algn="ctr" rotWithShape="0">
              <a:schemeClr val="bg2"/>
            </a:outerShdw>
          </a:effectLst>
        </p:spPr>
        <p:txBody>
          <a:bodyPr wrap="none" anchor="ctr"/>
          <a:lstStyle/>
          <a:p>
            <a:pPr algn="ctr" eaLnBrk="1" hangingPunct="1">
              <a:defRPr/>
            </a:pPr>
            <a:r>
              <a:rPr lang="en-US" sz="2400" dirty="0" err="1">
                <a:solidFill>
                  <a:srgbClr val="FF3300"/>
                </a:solidFill>
                <a:effectLst>
                  <a:outerShdw blurRad="38100" dist="38100" dir="2700000" algn="tl">
                    <a:srgbClr val="000000"/>
                  </a:outerShdw>
                </a:effectLst>
                <a:cs typeface="Arial" charset="0"/>
              </a:rPr>
              <a:t>Bài</a:t>
            </a:r>
            <a:r>
              <a:rPr lang="en-US" sz="2400" dirty="0">
                <a:solidFill>
                  <a:srgbClr val="FF3300"/>
                </a:solidFill>
                <a:effectLst>
                  <a:outerShdw blurRad="38100" dist="38100" dir="2700000" algn="tl">
                    <a:srgbClr val="000000"/>
                  </a:outerShdw>
                </a:effectLst>
                <a:cs typeface="Arial" charset="0"/>
              </a:rPr>
              <a:t> 50 </a:t>
            </a:r>
            <a:r>
              <a:rPr lang="en-US" sz="2400" dirty="0" err="1">
                <a:solidFill>
                  <a:srgbClr val="FF3300"/>
                </a:solidFill>
                <a:effectLst>
                  <a:outerShdw blurRad="38100" dist="38100" dir="2700000" algn="tl">
                    <a:srgbClr val="000000"/>
                  </a:outerShdw>
                </a:effectLst>
                <a:cs typeface="Arial" charset="0"/>
              </a:rPr>
              <a:t>Tiết</a:t>
            </a:r>
            <a:r>
              <a:rPr lang="en-US" sz="2400" dirty="0">
                <a:solidFill>
                  <a:srgbClr val="FF3300"/>
                </a:solidFill>
                <a:effectLst>
                  <a:outerShdw blurRad="38100" dist="38100" dir="2700000" algn="tl">
                    <a:srgbClr val="000000"/>
                  </a:outerShdw>
                </a:effectLst>
                <a:cs typeface="Arial" charset="0"/>
              </a:rPr>
              <a:t> 52</a:t>
            </a:r>
          </a:p>
        </p:txBody>
      </p:sp>
      <p:sp>
        <p:nvSpPr>
          <p:cNvPr id="15364" name="Text Box 4">
            <a:extLst>
              <a:ext uri="{FF2B5EF4-FFF2-40B4-BE49-F238E27FC236}">
                <a16:creationId xmlns:a16="http://schemas.microsoft.com/office/drawing/2014/main" xmlns="" id="{79389195-2463-4FB1-A5BD-333A55F2B8E8}"/>
              </a:ext>
            </a:extLst>
          </p:cNvPr>
          <p:cNvSpPr txBox="1">
            <a:spLocks noChangeArrowheads="1"/>
          </p:cNvSpPr>
          <p:nvPr/>
        </p:nvSpPr>
        <p:spPr bwMode="auto">
          <a:xfrm>
            <a:off x="1569245" y="1455221"/>
            <a:ext cx="1804987" cy="5354638"/>
          </a:xfrm>
          <a:prstGeom prst="rect">
            <a:avLst/>
          </a:prstGeom>
          <a:solidFill>
            <a:srgbClr val="AAF4F2"/>
          </a:solidFill>
          <a:ln w="9525">
            <a:solidFill>
              <a:srgbClr val="FF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endParaRPr lang="en-US" altLang="en-US" sz="2400">
              <a:solidFill>
                <a:srgbClr val="FF0000"/>
              </a:solidFill>
              <a:latin typeface=".VnTime" panose="020B7200000000000000" pitchFamily="34" charset="0"/>
            </a:endParaRPr>
          </a:p>
          <a:p>
            <a:pPr eaLnBrk="1" hangingPunct="1">
              <a:spcBef>
                <a:spcPct val="50000"/>
              </a:spcBef>
              <a:buFontTx/>
              <a:buNone/>
            </a:pPr>
            <a:endParaRPr lang="en-US" altLang="en-US" sz="2400">
              <a:solidFill>
                <a:schemeClr val="accent2"/>
              </a:solidFill>
            </a:endParaRPr>
          </a:p>
          <a:p>
            <a:pPr eaLnBrk="1" hangingPunct="1">
              <a:spcBef>
                <a:spcPct val="50000"/>
              </a:spcBef>
              <a:buFontTx/>
              <a:buNone/>
            </a:pPr>
            <a:endParaRPr lang="en-US" altLang="en-US" sz="2400">
              <a:solidFill>
                <a:schemeClr val="accent2"/>
              </a:solidFill>
            </a:endParaRPr>
          </a:p>
          <a:p>
            <a:pPr eaLnBrk="1" hangingPunct="1">
              <a:spcBef>
                <a:spcPct val="50000"/>
              </a:spcBef>
              <a:buFontTx/>
              <a:buNone/>
            </a:pPr>
            <a:endParaRPr lang="en-US" altLang="en-US" sz="2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p:txBody>
      </p:sp>
      <p:sp>
        <p:nvSpPr>
          <p:cNvPr id="15365" name="Rectangle 6">
            <a:extLst>
              <a:ext uri="{FF2B5EF4-FFF2-40B4-BE49-F238E27FC236}">
                <a16:creationId xmlns:a16="http://schemas.microsoft.com/office/drawing/2014/main" xmlns="" id="{724FB8F5-CF28-4182-966E-640935596C6C}"/>
              </a:ext>
            </a:extLst>
          </p:cNvPr>
          <p:cNvSpPr>
            <a:spLocks noChangeArrowheads="1"/>
          </p:cNvSpPr>
          <p:nvPr/>
        </p:nvSpPr>
        <p:spPr bwMode="auto">
          <a:xfrm>
            <a:off x="1679576" y="1925638"/>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buFontTx/>
              <a:buNone/>
            </a:pPr>
            <a:r>
              <a:rPr lang="en-US" altLang="en-US" sz="2800" u="sng" dirty="0">
                <a:solidFill>
                  <a:srgbClr val="FF0000"/>
                </a:solidFill>
                <a:latin typeface="Arial" panose="020B0604020202020204" pitchFamily="34" charset="0"/>
              </a:rPr>
              <a:t>II. </a:t>
            </a:r>
            <a:r>
              <a:rPr lang="en-US" altLang="en-US" sz="2800" u="sng" dirty="0" err="1">
                <a:solidFill>
                  <a:srgbClr val="FF0000"/>
                </a:solidFill>
                <a:latin typeface="Arial" panose="020B0604020202020204" pitchFamily="34" charset="0"/>
              </a:rPr>
              <a:t>Chuỗi</a:t>
            </a:r>
            <a:r>
              <a:rPr lang="en-US" altLang="en-US" sz="2800" u="sng" dirty="0">
                <a:solidFill>
                  <a:srgbClr val="FF0000"/>
                </a:solidFill>
                <a:latin typeface="Arial" panose="020B0604020202020204" pitchFamily="34" charset="0"/>
              </a:rPr>
              <a:t> </a:t>
            </a:r>
            <a:r>
              <a:rPr lang="en-US" altLang="en-US" sz="2800" u="sng" dirty="0" err="1">
                <a:solidFill>
                  <a:srgbClr val="FF0000"/>
                </a:solidFill>
                <a:latin typeface="Arial" panose="020B0604020202020204" pitchFamily="34" charset="0"/>
              </a:rPr>
              <a:t>thức</a:t>
            </a:r>
            <a:r>
              <a:rPr lang="en-US" altLang="en-US" sz="2800" u="sng" dirty="0">
                <a:solidFill>
                  <a:srgbClr val="FF0000"/>
                </a:solidFill>
                <a:latin typeface="Arial" panose="020B0604020202020204" pitchFamily="34" charset="0"/>
              </a:rPr>
              <a:t> </a:t>
            </a:r>
            <a:r>
              <a:rPr lang="en-US" altLang="en-US" sz="2800" u="sng" dirty="0" err="1">
                <a:solidFill>
                  <a:srgbClr val="FF0000"/>
                </a:solidFill>
                <a:latin typeface="Arial" panose="020B0604020202020204" pitchFamily="34" charset="0"/>
              </a:rPr>
              <a:t>ăn</a:t>
            </a:r>
            <a:r>
              <a:rPr lang="en-US" altLang="en-US" sz="2800" u="sng" dirty="0">
                <a:solidFill>
                  <a:srgbClr val="FF0000"/>
                </a:solidFill>
                <a:latin typeface="Arial" panose="020B0604020202020204" pitchFamily="34" charset="0"/>
              </a:rPr>
              <a:t> </a:t>
            </a:r>
            <a:r>
              <a:rPr lang="en-US" altLang="en-US" sz="2800" u="sng" dirty="0" err="1">
                <a:solidFill>
                  <a:srgbClr val="FF0000"/>
                </a:solidFill>
                <a:latin typeface="Arial" panose="020B0604020202020204" pitchFamily="34" charset="0"/>
              </a:rPr>
              <a:t>và</a:t>
            </a:r>
            <a:r>
              <a:rPr lang="en-US" altLang="en-US" sz="2800" u="sng" dirty="0">
                <a:solidFill>
                  <a:srgbClr val="FF0000"/>
                </a:solidFill>
                <a:latin typeface="Arial" panose="020B0604020202020204" pitchFamily="34" charset="0"/>
              </a:rPr>
              <a:t> </a:t>
            </a:r>
            <a:r>
              <a:rPr lang="en-US" altLang="en-US" sz="2800" u="sng" dirty="0" err="1">
                <a:solidFill>
                  <a:srgbClr val="FF0000"/>
                </a:solidFill>
                <a:latin typeface="Arial" panose="020B0604020202020204" pitchFamily="34" charset="0"/>
              </a:rPr>
              <a:t>lưới</a:t>
            </a:r>
            <a:r>
              <a:rPr lang="en-US" altLang="en-US" sz="2800" u="sng" dirty="0">
                <a:solidFill>
                  <a:srgbClr val="FF0000"/>
                </a:solidFill>
                <a:latin typeface="Arial" panose="020B0604020202020204" pitchFamily="34" charset="0"/>
              </a:rPr>
              <a:t> </a:t>
            </a:r>
            <a:r>
              <a:rPr lang="en-US" altLang="en-US" sz="2800" u="sng" dirty="0" err="1">
                <a:solidFill>
                  <a:srgbClr val="FF0000"/>
                </a:solidFill>
                <a:latin typeface="Arial" panose="020B0604020202020204" pitchFamily="34" charset="0"/>
              </a:rPr>
              <a:t>thức</a:t>
            </a:r>
            <a:r>
              <a:rPr lang="en-US" altLang="en-US" sz="2800" u="sng" dirty="0">
                <a:solidFill>
                  <a:srgbClr val="FF0000"/>
                </a:solidFill>
                <a:latin typeface="Arial" panose="020B0604020202020204" pitchFamily="34" charset="0"/>
              </a:rPr>
              <a:t> </a:t>
            </a:r>
            <a:r>
              <a:rPr lang="en-US" altLang="en-US" sz="2800" u="sng" dirty="0" err="1">
                <a:solidFill>
                  <a:srgbClr val="FF0000"/>
                </a:solidFill>
                <a:latin typeface="Arial" panose="020B0604020202020204" pitchFamily="34" charset="0"/>
              </a:rPr>
              <a:t>ăn</a:t>
            </a:r>
            <a:r>
              <a:rPr lang="en-US" altLang="en-US" sz="2800" u="sng" dirty="0">
                <a:solidFill>
                  <a:srgbClr val="FF0000"/>
                </a:solidFill>
                <a:latin typeface="Arial" panose="020B0604020202020204" pitchFamily="34" charset="0"/>
              </a:rPr>
              <a:t>:</a:t>
            </a:r>
          </a:p>
        </p:txBody>
      </p:sp>
      <p:sp>
        <p:nvSpPr>
          <p:cNvPr id="15366" name="Rectangle 7">
            <a:extLst>
              <a:ext uri="{FF2B5EF4-FFF2-40B4-BE49-F238E27FC236}">
                <a16:creationId xmlns:a16="http://schemas.microsoft.com/office/drawing/2014/main" xmlns="" id="{50D94675-6390-4102-B74B-472CB1AFE0A7}"/>
              </a:ext>
            </a:extLst>
          </p:cNvPr>
          <p:cNvSpPr>
            <a:spLocks noChangeArrowheads="1"/>
          </p:cNvSpPr>
          <p:nvPr/>
        </p:nvSpPr>
        <p:spPr bwMode="auto">
          <a:xfrm>
            <a:off x="1592263" y="4840290"/>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nSpc>
                <a:spcPct val="80000"/>
              </a:lnSpc>
              <a:buFontTx/>
              <a:buNone/>
            </a:pPr>
            <a:r>
              <a:rPr lang="en-US" altLang="en-US">
                <a:solidFill>
                  <a:srgbClr val="FF0000"/>
                </a:solidFill>
              </a:rPr>
              <a:t>1</a:t>
            </a:r>
            <a:r>
              <a:rPr lang="en-US" altLang="en-US" sz="2800">
                <a:solidFill>
                  <a:srgbClr val="0000FF"/>
                </a:solidFill>
                <a:latin typeface="Arial" panose="020B0604020202020204" pitchFamily="34" charset="0"/>
              </a:rPr>
              <a:t>. </a:t>
            </a:r>
            <a:r>
              <a:rPr lang="en-US" altLang="en-US" sz="2800" u="sng">
                <a:solidFill>
                  <a:srgbClr val="0000FF"/>
                </a:solidFill>
                <a:latin typeface="Arial" panose="020B0604020202020204" pitchFamily="34" charset="0"/>
              </a:rPr>
              <a:t>Chuỗi thức ăn</a:t>
            </a:r>
          </a:p>
        </p:txBody>
      </p:sp>
      <p:sp>
        <p:nvSpPr>
          <p:cNvPr id="14344" name="Line 8">
            <a:extLst>
              <a:ext uri="{FF2B5EF4-FFF2-40B4-BE49-F238E27FC236}">
                <a16:creationId xmlns:a16="http://schemas.microsoft.com/office/drawing/2014/main" xmlns="" id="{5728BC91-61BC-4FB9-99A7-B77A643CC897}"/>
              </a:ext>
            </a:extLst>
          </p:cNvPr>
          <p:cNvSpPr>
            <a:spLocks noChangeShapeType="1"/>
          </p:cNvSpPr>
          <p:nvPr/>
        </p:nvSpPr>
        <p:spPr bwMode="auto">
          <a:xfrm>
            <a:off x="5510213" y="1862140"/>
            <a:ext cx="785812" cy="3175"/>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sz="2000"/>
          </a:p>
        </p:txBody>
      </p:sp>
      <p:sp>
        <p:nvSpPr>
          <p:cNvPr id="14345" name="Text Box 9">
            <a:extLst>
              <a:ext uri="{FF2B5EF4-FFF2-40B4-BE49-F238E27FC236}">
                <a16:creationId xmlns:a16="http://schemas.microsoft.com/office/drawing/2014/main" xmlns="" id="{2020215F-61B2-4153-8C58-5A27E0A7874B}"/>
              </a:ext>
            </a:extLst>
          </p:cNvPr>
          <p:cNvSpPr txBox="1">
            <a:spLocks noChangeArrowheads="1"/>
          </p:cNvSpPr>
          <p:nvPr/>
        </p:nvSpPr>
        <p:spPr bwMode="auto">
          <a:xfrm>
            <a:off x="5065715" y="1492251"/>
            <a:ext cx="390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4000">
                <a:latin typeface="VNI-Heather" pitchFamily="2" charset="0"/>
              </a:rPr>
              <a:t>?</a:t>
            </a:r>
          </a:p>
        </p:txBody>
      </p:sp>
      <p:sp>
        <p:nvSpPr>
          <p:cNvPr id="14346" name="Rectangle 10">
            <a:extLst>
              <a:ext uri="{FF2B5EF4-FFF2-40B4-BE49-F238E27FC236}">
                <a16:creationId xmlns:a16="http://schemas.microsoft.com/office/drawing/2014/main" xmlns="" id="{8FC3A3FD-8ED2-4533-B169-E8CE294A3949}"/>
              </a:ext>
            </a:extLst>
          </p:cNvPr>
          <p:cNvSpPr>
            <a:spLocks noChangeArrowheads="1"/>
          </p:cNvSpPr>
          <p:nvPr/>
        </p:nvSpPr>
        <p:spPr bwMode="auto">
          <a:xfrm>
            <a:off x="6728226" y="2710185"/>
            <a:ext cx="1587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000" dirty="0" err="1">
                <a:latin typeface="Arial" panose="020B0604020202020204" pitchFamily="34" charset="0"/>
              </a:rPr>
              <a:t>Bọ</a:t>
            </a:r>
            <a:r>
              <a:rPr lang="en-US" altLang="en-US" sz="2000" dirty="0">
                <a:latin typeface="Arial" panose="020B0604020202020204" pitchFamily="34" charset="0"/>
              </a:rPr>
              <a:t> </a:t>
            </a:r>
            <a:r>
              <a:rPr lang="en-US" altLang="en-US" sz="2000" dirty="0" err="1">
                <a:latin typeface="Arial" panose="020B0604020202020204" pitchFamily="34" charset="0"/>
              </a:rPr>
              <a:t>ngựa</a:t>
            </a:r>
            <a:endParaRPr lang="en-US" altLang="en-US" sz="2000" dirty="0">
              <a:latin typeface="Arial" panose="020B0604020202020204" pitchFamily="34" charset="0"/>
              <a:sym typeface="Wingdings" panose="05000000000000000000" pitchFamily="2" charset="2"/>
            </a:endParaRPr>
          </a:p>
        </p:txBody>
      </p:sp>
      <p:sp>
        <p:nvSpPr>
          <p:cNvPr id="14347" name="Rectangle 11">
            <a:extLst>
              <a:ext uri="{FF2B5EF4-FFF2-40B4-BE49-F238E27FC236}">
                <a16:creationId xmlns:a16="http://schemas.microsoft.com/office/drawing/2014/main" xmlns="" id="{B3105180-4052-40A5-9E58-94B9D837B445}"/>
              </a:ext>
            </a:extLst>
          </p:cNvPr>
          <p:cNvSpPr>
            <a:spLocks noChangeArrowheads="1"/>
          </p:cNvSpPr>
          <p:nvPr/>
        </p:nvSpPr>
        <p:spPr bwMode="auto">
          <a:xfrm>
            <a:off x="3733802" y="2623314"/>
            <a:ext cx="1831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000">
                <a:latin typeface="Arial" panose="020B0604020202020204" pitchFamily="34" charset="0"/>
              </a:rPr>
              <a:t>Sâu ăn lá cây</a:t>
            </a:r>
            <a:endParaRPr lang="en-US" altLang="en-US" sz="2000">
              <a:latin typeface="Arial" panose="020B0604020202020204" pitchFamily="34" charset="0"/>
              <a:sym typeface="Wingdings" panose="05000000000000000000" pitchFamily="2" charset="2"/>
            </a:endParaRPr>
          </a:p>
        </p:txBody>
      </p:sp>
      <p:sp>
        <p:nvSpPr>
          <p:cNvPr id="14348" name="Rectangle 12">
            <a:extLst>
              <a:ext uri="{FF2B5EF4-FFF2-40B4-BE49-F238E27FC236}">
                <a16:creationId xmlns:a16="http://schemas.microsoft.com/office/drawing/2014/main" xmlns="" id="{FC16A20D-7F72-485D-845D-FAD5D52FB7C8}"/>
              </a:ext>
            </a:extLst>
          </p:cNvPr>
          <p:cNvSpPr>
            <a:spLocks noChangeArrowheads="1"/>
          </p:cNvSpPr>
          <p:nvPr/>
        </p:nvSpPr>
        <p:spPr bwMode="auto">
          <a:xfrm>
            <a:off x="9453564" y="2725690"/>
            <a:ext cx="11382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000" dirty="0" err="1">
                <a:latin typeface="Arial" panose="020B0604020202020204" pitchFamily="34" charset="0"/>
              </a:rPr>
              <a:t>Rắn</a:t>
            </a:r>
            <a:endParaRPr lang="en-US" altLang="en-US" sz="2000" dirty="0">
              <a:latin typeface="Arial" panose="020B0604020202020204" pitchFamily="34" charset="0"/>
              <a:sym typeface="Wingdings" panose="05000000000000000000" pitchFamily="2" charset="2"/>
            </a:endParaRPr>
          </a:p>
        </p:txBody>
      </p:sp>
      <p:sp>
        <p:nvSpPr>
          <p:cNvPr id="14349" name="Line 13">
            <a:extLst>
              <a:ext uri="{FF2B5EF4-FFF2-40B4-BE49-F238E27FC236}">
                <a16:creationId xmlns:a16="http://schemas.microsoft.com/office/drawing/2014/main" xmlns="" id="{94572D23-D640-474F-8C46-9D2DA1A004F2}"/>
              </a:ext>
            </a:extLst>
          </p:cNvPr>
          <p:cNvSpPr>
            <a:spLocks noChangeShapeType="1"/>
          </p:cNvSpPr>
          <p:nvPr/>
        </p:nvSpPr>
        <p:spPr bwMode="auto">
          <a:xfrm>
            <a:off x="8307388" y="1998665"/>
            <a:ext cx="785812" cy="1587"/>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sz="2000"/>
          </a:p>
        </p:txBody>
      </p:sp>
      <p:sp>
        <p:nvSpPr>
          <p:cNvPr id="14350" name="Text Box 14">
            <a:extLst>
              <a:ext uri="{FF2B5EF4-FFF2-40B4-BE49-F238E27FC236}">
                <a16:creationId xmlns:a16="http://schemas.microsoft.com/office/drawing/2014/main" xmlns="" id="{52AB9365-18E3-43D5-8E67-D258DA7BC216}"/>
              </a:ext>
            </a:extLst>
          </p:cNvPr>
          <p:cNvSpPr txBox="1">
            <a:spLocks noChangeArrowheads="1"/>
          </p:cNvSpPr>
          <p:nvPr/>
        </p:nvSpPr>
        <p:spPr bwMode="auto">
          <a:xfrm>
            <a:off x="8991602" y="1504951"/>
            <a:ext cx="3159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4000">
                <a:latin typeface="VNI-Heather" pitchFamily="2" charset="0"/>
              </a:rPr>
              <a:t>?</a:t>
            </a:r>
          </a:p>
        </p:txBody>
      </p:sp>
      <p:pic>
        <p:nvPicPr>
          <p:cNvPr id="14351" name="Picture 15" descr="bongua">
            <a:extLst>
              <a:ext uri="{FF2B5EF4-FFF2-40B4-BE49-F238E27FC236}">
                <a16:creationId xmlns:a16="http://schemas.microsoft.com/office/drawing/2014/main" xmlns="" id="{30767717-3C67-44B4-A87F-51BD9A967C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2211" t="22350" r="6648" b="23334"/>
          <a:stretch>
            <a:fillRect/>
          </a:stretch>
        </p:blipFill>
        <p:spPr bwMode="auto">
          <a:xfrm>
            <a:off x="6450013" y="1511302"/>
            <a:ext cx="18478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6" descr="ran">
            <a:extLst>
              <a:ext uri="{FF2B5EF4-FFF2-40B4-BE49-F238E27FC236}">
                <a16:creationId xmlns:a16="http://schemas.microsoft.com/office/drawing/2014/main" xmlns="" id="{BCD3BD5C-16C9-472F-BEA8-A03A0271C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358" t="25781" b="9114"/>
          <a:stretch>
            <a:fillRect/>
          </a:stretch>
        </p:blipFill>
        <p:spPr bwMode="auto">
          <a:xfrm>
            <a:off x="9115425" y="1498600"/>
            <a:ext cx="1473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7" descr="sau">
            <a:extLst>
              <a:ext uri="{FF2B5EF4-FFF2-40B4-BE49-F238E27FC236}">
                <a16:creationId xmlns:a16="http://schemas.microsoft.com/office/drawing/2014/main" xmlns="" id="{A53E7161-DE2F-47EA-860E-DDDB85EB76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549" t="22639" r="8226" b="41910"/>
          <a:stretch>
            <a:fillRect/>
          </a:stretch>
        </p:blipFill>
        <p:spPr bwMode="auto">
          <a:xfrm>
            <a:off x="3625850" y="1541463"/>
            <a:ext cx="18430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Line 18">
            <a:extLst>
              <a:ext uri="{FF2B5EF4-FFF2-40B4-BE49-F238E27FC236}">
                <a16:creationId xmlns:a16="http://schemas.microsoft.com/office/drawing/2014/main" xmlns="" id="{84ADFD2D-2998-4637-A0B2-1C37128C0F06}"/>
              </a:ext>
            </a:extLst>
          </p:cNvPr>
          <p:cNvSpPr>
            <a:spLocks noChangeShapeType="1"/>
          </p:cNvSpPr>
          <p:nvPr/>
        </p:nvSpPr>
        <p:spPr bwMode="auto">
          <a:xfrm>
            <a:off x="5402263" y="3719515"/>
            <a:ext cx="785812" cy="3175"/>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sz="2000"/>
          </a:p>
        </p:txBody>
      </p:sp>
      <p:sp>
        <p:nvSpPr>
          <p:cNvPr id="14355" name="Text Box 19">
            <a:extLst>
              <a:ext uri="{FF2B5EF4-FFF2-40B4-BE49-F238E27FC236}">
                <a16:creationId xmlns:a16="http://schemas.microsoft.com/office/drawing/2014/main" xmlns="" id="{8282A768-4CB4-418E-88FD-F35D1AD28001}"/>
              </a:ext>
            </a:extLst>
          </p:cNvPr>
          <p:cNvSpPr txBox="1">
            <a:spLocks noChangeArrowheads="1"/>
          </p:cNvSpPr>
          <p:nvPr/>
        </p:nvSpPr>
        <p:spPr bwMode="auto">
          <a:xfrm>
            <a:off x="5135565" y="3121026"/>
            <a:ext cx="390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4000">
                <a:latin typeface="VNI-Heather" pitchFamily="2" charset="0"/>
              </a:rPr>
              <a:t>?</a:t>
            </a:r>
          </a:p>
        </p:txBody>
      </p:sp>
      <p:sp>
        <p:nvSpPr>
          <p:cNvPr id="14356" name="Rectangle 20">
            <a:extLst>
              <a:ext uri="{FF2B5EF4-FFF2-40B4-BE49-F238E27FC236}">
                <a16:creationId xmlns:a16="http://schemas.microsoft.com/office/drawing/2014/main" xmlns="" id="{CBB7AC80-49FD-47BE-8EB1-1D264775D597}"/>
              </a:ext>
            </a:extLst>
          </p:cNvPr>
          <p:cNvSpPr>
            <a:spLocks noChangeArrowheads="1"/>
          </p:cNvSpPr>
          <p:nvPr/>
        </p:nvSpPr>
        <p:spPr bwMode="auto">
          <a:xfrm>
            <a:off x="6477000" y="4125089"/>
            <a:ext cx="1924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000">
                <a:latin typeface="Arial" panose="020B0604020202020204" pitchFamily="34" charset="0"/>
              </a:rPr>
              <a:t>Sâu ăn lá cây</a:t>
            </a:r>
            <a:endParaRPr lang="en-US" altLang="en-US" sz="2000">
              <a:latin typeface="Arial" panose="020B0604020202020204" pitchFamily="34" charset="0"/>
              <a:sym typeface="Wingdings" panose="05000000000000000000" pitchFamily="2" charset="2"/>
            </a:endParaRPr>
          </a:p>
        </p:txBody>
      </p:sp>
      <p:sp>
        <p:nvSpPr>
          <p:cNvPr id="14357" name="Rectangle 21">
            <a:extLst>
              <a:ext uri="{FF2B5EF4-FFF2-40B4-BE49-F238E27FC236}">
                <a16:creationId xmlns:a16="http://schemas.microsoft.com/office/drawing/2014/main" xmlns="" id="{30D16FAB-9191-4DB6-A29A-82E10D7240B4}"/>
              </a:ext>
            </a:extLst>
          </p:cNvPr>
          <p:cNvSpPr>
            <a:spLocks noChangeArrowheads="1"/>
          </p:cNvSpPr>
          <p:nvPr/>
        </p:nvSpPr>
        <p:spPr bwMode="auto">
          <a:xfrm>
            <a:off x="3946527" y="4196528"/>
            <a:ext cx="10969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000">
                <a:latin typeface="Arial" panose="020B0604020202020204" pitchFamily="34" charset="0"/>
              </a:rPr>
              <a:t>Cây cỏ</a:t>
            </a:r>
            <a:endParaRPr lang="en-US" altLang="en-US" sz="2000">
              <a:latin typeface="Arial" panose="020B0604020202020204" pitchFamily="34" charset="0"/>
              <a:sym typeface="Wingdings" panose="05000000000000000000" pitchFamily="2" charset="2"/>
            </a:endParaRPr>
          </a:p>
        </p:txBody>
      </p:sp>
      <p:sp>
        <p:nvSpPr>
          <p:cNvPr id="14358" name="Rectangle 22">
            <a:extLst>
              <a:ext uri="{FF2B5EF4-FFF2-40B4-BE49-F238E27FC236}">
                <a16:creationId xmlns:a16="http://schemas.microsoft.com/office/drawing/2014/main" xmlns="" id="{A245F5BC-4621-403D-8E17-CE4ADA60657C}"/>
              </a:ext>
            </a:extLst>
          </p:cNvPr>
          <p:cNvSpPr>
            <a:spLocks noChangeArrowheads="1"/>
          </p:cNvSpPr>
          <p:nvPr/>
        </p:nvSpPr>
        <p:spPr bwMode="auto">
          <a:xfrm>
            <a:off x="9317915" y="4105932"/>
            <a:ext cx="16787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000" dirty="0" err="1">
                <a:latin typeface="Arial" panose="020B0604020202020204" pitchFamily="34" charset="0"/>
              </a:rPr>
              <a:t>Bọ</a:t>
            </a:r>
            <a:r>
              <a:rPr lang="en-US" altLang="en-US" sz="2000" dirty="0">
                <a:latin typeface="Arial" panose="020B0604020202020204" pitchFamily="34" charset="0"/>
              </a:rPr>
              <a:t> </a:t>
            </a:r>
            <a:r>
              <a:rPr lang="en-US" altLang="en-US" sz="2000" dirty="0" err="1">
                <a:latin typeface="Arial" panose="020B0604020202020204" pitchFamily="34" charset="0"/>
              </a:rPr>
              <a:t>ngựa</a:t>
            </a:r>
            <a:endParaRPr lang="en-US" altLang="en-US" sz="2000" dirty="0">
              <a:latin typeface="Arial" panose="020B0604020202020204" pitchFamily="34" charset="0"/>
              <a:sym typeface="Wingdings" panose="05000000000000000000" pitchFamily="2" charset="2"/>
            </a:endParaRPr>
          </a:p>
        </p:txBody>
      </p:sp>
      <p:sp>
        <p:nvSpPr>
          <p:cNvPr id="14359" name="Line 23">
            <a:extLst>
              <a:ext uri="{FF2B5EF4-FFF2-40B4-BE49-F238E27FC236}">
                <a16:creationId xmlns:a16="http://schemas.microsoft.com/office/drawing/2014/main" xmlns="" id="{FDB30809-8F28-418B-9E70-2A9ACF9B479B}"/>
              </a:ext>
            </a:extLst>
          </p:cNvPr>
          <p:cNvSpPr>
            <a:spLocks noChangeShapeType="1"/>
          </p:cNvSpPr>
          <p:nvPr/>
        </p:nvSpPr>
        <p:spPr bwMode="auto">
          <a:xfrm>
            <a:off x="8281988" y="3714752"/>
            <a:ext cx="785812" cy="3175"/>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sz="2000"/>
          </a:p>
        </p:txBody>
      </p:sp>
      <p:sp>
        <p:nvSpPr>
          <p:cNvPr id="14360" name="Text Box 24">
            <a:extLst>
              <a:ext uri="{FF2B5EF4-FFF2-40B4-BE49-F238E27FC236}">
                <a16:creationId xmlns:a16="http://schemas.microsoft.com/office/drawing/2014/main" xmlns="" id="{3F9887C1-DBFC-4635-94FF-33FECB9522B8}"/>
              </a:ext>
            </a:extLst>
          </p:cNvPr>
          <p:cNvSpPr txBox="1">
            <a:spLocks noChangeArrowheads="1"/>
          </p:cNvSpPr>
          <p:nvPr/>
        </p:nvSpPr>
        <p:spPr bwMode="auto">
          <a:xfrm>
            <a:off x="9061452" y="3133726"/>
            <a:ext cx="3159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4000">
                <a:latin typeface="VNI-Heather" pitchFamily="2" charset="0"/>
              </a:rPr>
              <a:t>?</a:t>
            </a:r>
          </a:p>
        </p:txBody>
      </p:sp>
      <p:pic>
        <p:nvPicPr>
          <p:cNvPr id="14361" name="Picture 25" descr="bongua">
            <a:extLst>
              <a:ext uri="{FF2B5EF4-FFF2-40B4-BE49-F238E27FC236}">
                <a16:creationId xmlns:a16="http://schemas.microsoft.com/office/drawing/2014/main" xmlns="" id="{670F91BC-7A94-46D3-98FD-03338DA045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2211" t="22350" r="6648" b="23334"/>
          <a:stretch>
            <a:fillRect/>
          </a:stretch>
        </p:blipFill>
        <p:spPr bwMode="auto">
          <a:xfrm>
            <a:off x="9105900" y="3136218"/>
            <a:ext cx="149225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26" descr="sau">
            <a:extLst>
              <a:ext uri="{FF2B5EF4-FFF2-40B4-BE49-F238E27FC236}">
                <a16:creationId xmlns:a16="http://schemas.microsoft.com/office/drawing/2014/main" xmlns="" id="{1FCF5A25-F80D-483E-9576-A89CB4C854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549" t="22639" r="8226" b="41910"/>
          <a:stretch>
            <a:fillRect/>
          </a:stretch>
        </p:blipFill>
        <p:spPr bwMode="auto">
          <a:xfrm>
            <a:off x="6445250" y="3240088"/>
            <a:ext cx="1843088"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Line 27">
            <a:extLst>
              <a:ext uri="{FF2B5EF4-FFF2-40B4-BE49-F238E27FC236}">
                <a16:creationId xmlns:a16="http://schemas.microsoft.com/office/drawing/2014/main" xmlns="" id="{62D14631-2C03-4D8E-A5D2-98D836F44E97}"/>
              </a:ext>
            </a:extLst>
          </p:cNvPr>
          <p:cNvSpPr>
            <a:spLocks noChangeShapeType="1"/>
          </p:cNvSpPr>
          <p:nvPr/>
        </p:nvSpPr>
        <p:spPr bwMode="auto">
          <a:xfrm>
            <a:off x="5767388" y="5129215"/>
            <a:ext cx="785812" cy="3175"/>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sz="2000"/>
          </a:p>
        </p:txBody>
      </p:sp>
      <p:sp>
        <p:nvSpPr>
          <p:cNvPr id="14364" name="Text Box 28">
            <a:extLst>
              <a:ext uri="{FF2B5EF4-FFF2-40B4-BE49-F238E27FC236}">
                <a16:creationId xmlns:a16="http://schemas.microsoft.com/office/drawing/2014/main" xmlns="" id="{F1AF8441-F90A-43E9-86F5-FFD4EB9F3433}"/>
              </a:ext>
            </a:extLst>
          </p:cNvPr>
          <p:cNvSpPr txBox="1">
            <a:spLocks noChangeArrowheads="1"/>
          </p:cNvSpPr>
          <p:nvPr/>
        </p:nvSpPr>
        <p:spPr bwMode="auto">
          <a:xfrm>
            <a:off x="5246690" y="4683126"/>
            <a:ext cx="390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4000">
                <a:latin typeface="VNI-Heather" pitchFamily="2" charset="0"/>
              </a:rPr>
              <a:t>?</a:t>
            </a:r>
          </a:p>
        </p:txBody>
      </p:sp>
      <p:sp>
        <p:nvSpPr>
          <p:cNvPr id="14365" name="Rectangle 29">
            <a:extLst>
              <a:ext uri="{FF2B5EF4-FFF2-40B4-BE49-F238E27FC236}">
                <a16:creationId xmlns:a16="http://schemas.microsoft.com/office/drawing/2014/main" xmlns="" id="{C762FF94-EADD-4ADB-A105-DB45551B721C}"/>
              </a:ext>
            </a:extLst>
          </p:cNvPr>
          <p:cNvSpPr>
            <a:spLocks noChangeArrowheads="1"/>
          </p:cNvSpPr>
          <p:nvPr/>
        </p:nvSpPr>
        <p:spPr bwMode="auto">
          <a:xfrm>
            <a:off x="6880225" y="5586415"/>
            <a:ext cx="1157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1800">
                <a:latin typeface="Arial" panose="020B0604020202020204" pitchFamily="34" charset="0"/>
              </a:rPr>
              <a:t>Cầy</a:t>
            </a:r>
            <a:endParaRPr lang="en-US" altLang="en-US" sz="1800">
              <a:latin typeface="Arial" panose="020B0604020202020204" pitchFamily="34" charset="0"/>
              <a:sym typeface="Wingdings" panose="05000000000000000000" pitchFamily="2" charset="2"/>
            </a:endParaRPr>
          </a:p>
        </p:txBody>
      </p:sp>
      <p:sp>
        <p:nvSpPr>
          <p:cNvPr id="14366" name="Rectangle 30">
            <a:extLst>
              <a:ext uri="{FF2B5EF4-FFF2-40B4-BE49-F238E27FC236}">
                <a16:creationId xmlns:a16="http://schemas.microsoft.com/office/drawing/2014/main" xmlns="" id="{CFB665D1-56F6-4E86-B000-469F8D4C568D}"/>
              </a:ext>
            </a:extLst>
          </p:cNvPr>
          <p:cNvSpPr>
            <a:spLocks noChangeArrowheads="1"/>
          </p:cNvSpPr>
          <p:nvPr/>
        </p:nvSpPr>
        <p:spPr bwMode="auto">
          <a:xfrm>
            <a:off x="4168775" y="5572125"/>
            <a:ext cx="985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1800">
                <a:latin typeface="Arial" panose="020B0604020202020204" pitchFamily="34" charset="0"/>
              </a:rPr>
              <a:t>Chuột</a:t>
            </a:r>
            <a:endParaRPr lang="en-US" altLang="en-US" sz="1800">
              <a:latin typeface="Arial" panose="020B0604020202020204" pitchFamily="34" charset="0"/>
              <a:sym typeface="Wingdings" panose="05000000000000000000" pitchFamily="2" charset="2"/>
            </a:endParaRPr>
          </a:p>
        </p:txBody>
      </p:sp>
      <p:sp>
        <p:nvSpPr>
          <p:cNvPr id="14367" name="Rectangle 31">
            <a:extLst>
              <a:ext uri="{FF2B5EF4-FFF2-40B4-BE49-F238E27FC236}">
                <a16:creationId xmlns:a16="http://schemas.microsoft.com/office/drawing/2014/main" xmlns="" id="{724C6E9D-25ED-4FF0-BBDD-995F40024DA3}"/>
              </a:ext>
            </a:extLst>
          </p:cNvPr>
          <p:cNvSpPr>
            <a:spLocks noChangeArrowheads="1"/>
          </p:cNvSpPr>
          <p:nvPr/>
        </p:nvSpPr>
        <p:spPr bwMode="auto">
          <a:xfrm>
            <a:off x="9305927" y="5621340"/>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1800">
                <a:latin typeface="Arial" panose="020B0604020202020204" pitchFamily="34" charset="0"/>
              </a:rPr>
              <a:t>Đại bàng</a:t>
            </a:r>
            <a:endParaRPr lang="en-US" altLang="en-US" sz="1800">
              <a:latin typeface="Arial" panose="020B0604020202020204" pitchFamily="34" charset="0"/>
              <a:sym typeface="Wingdings" panose="05000000000000000000" pitchFamily="2" charset="2"/>
            </a:endParaRPr>
          </a:p>
        </p:txBody>
      </p:sp>
      <p:sp>
        <p:nvSpPr>
          <p:cNvPr id="14368" name="Line 32">
            <a:extLst>
              <a:ext uri="{FF2B5EF4-FFF2-40B4-BE49-F238E27FC236}">
                <a16:creationId xmlns:a16="http://schemas.microsoft.com/office/drawing/2014/main" xmlns="" id="{B163E1E7-03D5-407F-B3CB-AD1E7C03F8D9}"/>
              </a:ext>
            </a:extLst>
          </p:cNvPr>
          <p:cNvSpPr>
            <a:spLocks noChangeShapeType="1"/>
          </p:cNvSpPr>
          <p:nvPr/>
        </p:nvSpPr>
        <p:spPr bwMode="auto">
          <a:xfrm>
            <a:off x="8640763" y="5086352"/>
            <a:ext cx="785812" cy="3175"/>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sz="2000"/>
          </a:p>
        </p:txBody>
      </p:sp>
      <p:sp>
        <p:nvSpPr>
          <p:cNvPr id="14369" name="Text Box 33">
            <a:extLst>
              <a:ext uri="{FF2B5EF4-FFF2-40B4-BE49-F238E27FC236}">
                <a16:creationId xmlns:a16="http://schemas.microsoft.com/office/drawing/2014/main" xmlns="" id="{179B2C78-9AAB-4849-8C41-145F320A35DF}"/>
              </a:ext>
            </a:extLst>
          </p:cNvPr>
          <p:cNvSpPr txBox="1">
            <a:spLocks noChangeArrowheads="1"/>
          </p:cNvSpPr>
          <p:nvPr/>
        </p:nvSpPr>
        <p:spPr bwMode="auto">
          <a:xfrm>
            <a:off x="9601202" y="4686301"/>
            <a:ext cx="3159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4000">
                <a:latin typeface="VNI-Heather" pitchFamily="2" charset="0"/>
              </a:rPr>
              <a:t>?</a:t>
            </a:r>
          </a:p>
        </p:txBody>
      </p:sp>
      <p:pic>
        <p:nvPicPr>
          <p:cNvPr id="14370" name="Picture 34" descr="chuot">
            <a:extLst>
              <a:ext uri="{FF2B5EF4-FFF2-40B4-BE49-F238E27FC236}">
                <a16:creationId xmlns:a16="http://schemas.microsoft.com/office/drawing/2014/main" xmlns="" id="{32CC7295-5B4D-4DED-965D-A178CCCF84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0196" t="11446" r="7750" b="5750"/>
          <a:stretch>
            <a:fillRect/>
          </a:stretch>
        </p:blipFill>
        <p:spPr bwMode="auto">
          <a:xfrm>
            <a:off x="4008438" y="4616452"/>
            <a:ext cx="185896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35" descr="cay">
            <a:extLst>
              <a:ext uri="{FF2B5EF4-FFF2-40B4-BE49-F238E27FC236}">
                <a16:creationId xmlns:a16="http://schemas.microsoft.com/office/drawing/2014/main" xmlns="" id="{047B7C3A-8807-443F-A575-EDF2E6A699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208" t="10910" r="4979" b="9839"/>
          <a:stretch>
            <a:fillRect/>
          </a:stretch>
        </p:blipFill>
        <p:spPr bwMode="auto">
          <a:xfrm>
            <a:off x="6797677" y="4587875"/>
            <a:ext cx="1889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36" descr="hesinhthai2">
            <a:extLst>
              <a:ext uri="{FF2B5EF4-FFF2-40B4-BE49-F238E27FC236}">
                <a16:creationId xmlns:a16="http://schemas.microsoft.com/office/drawing/2014/main" xmlns="" id="{DCB9179D-908B-40FA-A7E8-C1DCF8301F20}"/>
              </a:ext>
            </a:extLst>
          </p:cNvPr>
          <p:cNvPicPr>
            <a:picLocks noChangeAspect="1" noChangeArrowheads="1"/>
          </p:cNvPicPr>
          <p:nvPr/>
        </p:nvPicPr>
        <p:blipFill>
          <a:blip r:embed="rId8">
            <a:lum contrast="18000"/>
            <a:extLst>
              <a:ext uri="{28A0092B-C50C-407E-A947-70E740481C1C}">
                <a14:useLocalDpi xmlns:a14="http://schemas.microsoft.com/office/drawing/2010/main" val="0"/>
              </a:ext>
            </a:extLst>
          </a:blip>
          <a:srcRect l="5112" t="861" r="83214" b="79768"/>
          <a:stretch>
            <a:fillRect/>
          </a:stretch>
        </p:blipFill>
        <p:spPr bwMode="auto">
          <a:xfrm>
            <a:off x="9455150" y="4470402"/>
            <a:ext cx="106045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Picture 37" descr="co">
            <a:extLst>
              <a:ext uri="{FF2B5EF4-FFF2-40B4-BE49-F238E27FC236}">
                <a16:creationId xmlns:a16="http://schemas.microsoft.com/office/drawing/2014/main" xmlns="" id="{DD50BFA4-0C98-4E24-900D-A11D3404DD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9813" y="3171827"/>
            <a:ext cx="18970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345"/>
                                        </p:tgtEl>
                                        <p:attrNameLst>
                                          <p:attrName>style.visibility</p:attrName>
                                        </p:attrNameLst>
                                      </p:cBhvr>
                                      <p:to>
                                        <p:strVal val="visible"/>
                                      </p:to>
                                    </p:set>
                                    <p:anim calcmode="lin" valueType="num">
                                      <p:cBhvr>
                                        <p:cTn id="7" dur="500" fill="hold"/>
                                        <p:tgtEl>
                                          <p:spTgt spid="14345"/>
                                        </p:tgtEl>
                                        <p:attrNameLst>
                                          <p:attrName>ppt_w</p:attrName>
                                        </p:attrNameLst>
                                      </p:cBhvr>
                                      <p:tavLst>
                                        <p:tav tm="0">
                                          <p:val>
                                            <p:fltVal val="0"/>
                                          </p:val>
                                        </p:tav>
                                        <p:tav tm="100000">
                                          <p:val>
                                            <p:strVal val="#ppt_w"/>
                                          </p:val>
                                        </p:tav>
                                      </p:tavLst>
                                    </p:anim>
                                    <p:anim calcmode="lin" valueType="num">
                                      <p:cBhvr>
                                        <p:cTn id="8" dur="500" fill="hold"/>
                                        <p:tgtEl>
                                          <p:spTgt spid="14345"/>
                                        </p:tgtEl>
                                        <p:attrNameLst>
                                          <p:attrName>ppt_h</p:attrName>
                                        </p:attrNameLst>
                                      </p:cBhvr>
                                      <p:tavLst>
                                        <p:tav tm="0">
                                          <p:val>
                                            <p:fltVal val="0"/>
                                          </p:val>
                                        </p:tav>
                                        <p:tav tm="100000">
                                          <p:val>
                                            <p:strVal val="#ppt_h"/>
                                          </p:val>
                                        </p:tav>
                                      </p:tavLst>
                                    </p:anim>
                                    <p:animEffect transition="in" filter="fade">
                                      <p:cBhvr>
                                        <p:cTn id="9" dur="500"/>
                                        <p:tgtEl>
                                          <p:spTgt spid="14345"/>
                                        </p:tgtEl>
                                      </p:cBhvr>
                                    </p:animEffect>
                                  </p:childTnLst>
                                </p:cTn>
                              </p:par>
                            </p:childTnLst>
                          </p:cTn>
                        </p:par>
                        <p:par>
                          <p:cTn id="10" fill="hold" nodeType="afterGroup">
                            <p:stCondLst>
                              <p:cond delay="500"/>
                            </p:stCondLst>
                            <p:childTnLst>
                              <p:par>
                                <p:cTn id="11" presetID="12" presetClass="entr" presetSubtype="8" fill="hold" nodeType="afterEffect">
                                  <p:stCondLst>
                                    <p:cond delay="0"/>
                                  </p:stCondLst>
                                  <p:childTnLst>
                                    <p:set>
                                      <p:cBhvr>
                                        <p:cTn id="12" dur="1" fill="hold">
                                          <p:stCondLst>
                                            <p:cond delay="0"/>
                                          </p:stCondLst>
                                        </p:cTn>
                                        <p:tgtEl>
                                          <p:spTgt spid="14344"/>
                                        </p:tgtEl>
                                        <p:attrNameLst>
                                          <p:attrName>style.visibility</p:attrName>
                                        </p:attrNameLst>
                                      </p:cBhvr>
                                      <p:to>
                                        <p:strVal val="visible"/>
                                      </p:to>
                                    </p:set>
                                    <p:animEffect transition="in" filter="slide(fromLeft)">
                                      <p:cBhvr>
                                        <p:cTn id="13" dur="500"/>
                                        <p:tgtEl>
                                          <p:spTgt spid="14344"/>
                                        </p:tgtEl>
                                      </p:cBhvr>
                                    </p:animEffect>
                                  </p:childTnLst>
                                </p:cTn>
                              </p:par>
                            </p:childTnLst>
                          </p:cTn>
                        </p:par>
                        <p:par>
                          <p:cTn id="14" fill="hold" nodeType="afterGroup">
                            <p:stCondLst>
                              <p:cond delay="1000"/>
                            </p:stCondLst>
                            <p:childTnLst>
                              <p:par>
                                <p:cTn id="15" presetID="9" presetClass="entr" presetSubtype="0" fill="hold" nodeType="afterEffect">
                                  <p:stCondLst>
                                    <p:cond delay="0"/>
                                  </p:stCondLst>
                                  <p:childTnLst>
                                    <p:set>
                                      <p:cBhvr>
                                        <p:cTn id="16" dur="1" fill="hold">
                                          <p:stCondLst>
                                            <p:cond delay="0"/>
                                          </p:stCondLst>
                                        </p:cTn>
                                        <p:tgtEl>
                                          <p:spTgt spid="14351"/>
                                        </p:tgtEl>
                                        <p:attrNameLst>
                                          <p:attrName>style.visibility</p:attrName>
                                        </p:attrNameLst>
                                      </p:cBhvr>
                                      <p:to>
                                        <p:strVal val="visible"/>
                                      </p:to>
                                    </p:set>
                                    <p:animEffect transition="in" filter="dissolve">
                                      <p:cBhvr>
                                        <p:cTn id="17" dur="500"/>
                                        <p:tgtEl>
                                          <p:spTgt spid="1435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4346"/>
                                        </p:tgtEl>
                                        <p:attrNameLst>
                                          <p:attrName>style.visibility</p:attrName>
                                        </p:attrNameLst>
                                      </p:cBhvr>
                                      <p:to>
                                        <p:strVal val="visible"/>
                                      </p:to>
                                    </p:set>
                                    <p:animEffect transition="in" filter="dissolve">
                                      <p:cBhvr>
                                        <p:cTn id="20" dur="500"/>
                                        <p:tgtEl>
                                          <p:spTgt spid="14346"/>
                                        </p:tgtEl>
                                      </p:cBhvr>
                                    </p:animEffect>
                                  </p:childTnLst>
                                </p:cTn>
                              </p:par>
                            </p:childTnLst>
                          </p:cTn>
                        </p:par>
                        <p:par>
                          <p:cTn id="21" fill="hold" nodeType="afterGroup">
                            <p:stCondLst>
                              <p:cond delay="1500"/>
                            </p:stCondLst>
                            <p:childTnLst>
                              <p:par>
                                <p:cTn id="22" presetID="12" presetClass="entr" presetSubtype="8" fill="hold" nodeType="afterEffect">
                                  <p:stCondLst>
                                    <p:cond delay="0"/>
                                  </p:stCondLst>
                                  <p:childTnLst>
                                    <p:set>
                                      <p:cBhvr>
                                        <p:cTn id="23" dur="1" fill="hold">
                                          <p:stCondLst>
                                            <p:cond delay="0"/>
                                          </p:stCondLst>
                                        </p:cTn>
                                        <p:tgtEl>
                                          <p:spTgt spid="14349"/>
                                        </p:tgtEl>
                                        <p:attrNameLst>
                                          <p:attrName>style.visibility</p:attrName>
                                        </p:attrNameLst>
                                      </p:cBhvr>
                                      <p:to>
                                        <p:strVal val="visible"/>
                                      </p:to>
                                    </p:set>
                                    <p:animEffect transition="in" filter="slide(fromLeft)">
                                      <p:cBhvr>
                                        <p:cTn id="24" dur="500"/>
                                        <p:tgtEl>
                                          <p:spTgt spid="14349"/>
                                        </p:tgtEl>
                                      </p:cBhvr>
                                    </p:animEffect>
                                  </p:childTnLst>
                                </p:cTn>
                              </p:par>
                            </p:childTnLst>
                          </p:cTn>
                        </p:par>
                        <p:par>
                          <p:cTn id="25" fill="hold" nodeType="afterGroup">
                            <p:stCondLst>
                              <p:cond delay="2000"/>
                            </p:stCondLst>
                            <p:childTnLst>
                              <p:par>
                                <p:cTn id="26" presetID="53" presetClass="entr" presetSubtype="0" fill="hold" grpId="0" nodeType="afterEffect">
                                  <p:stCondLst>
                                    <p:cond delay="0"/>
                                  </p:stCondLst>
                                  <p:childTnLst>
                                    <p:set>
                                      <p:cBhvr>
                                        <p:cTn id="27" dur="1" fill="hold">
                                          <p:stCondLst>
                                            <p:cond delay="0"/>
                                          </p:stCondLst>
                                        </p:cTn>
                                        <p:tgtEl>
                                          <p:spTgt spid="14350"/>
                                        </p:tgtEl>
                                        <p:attrNameLst>
                                          <p:attrName>style.visibility</p:attrName>
                                        </p:attrNameLst>
                                      </p:cBhvr>
                                      <p:to>
                                        <p:strVal val="visible"/>
                                      </p:to>
                                    </p:set>
                                    <p:anim calcmode="lin" valueType="num">
                                      <p:cBhvr>
                                        <p:cTn id="28" dur="500" fill="hold"/>
                                        <p:tgtEl>
                                          <p:spTgt spid="14350"/>
                                        </p:tgtEl>
                                        <p:attrNameLst>
                                          <p:attrName>ppt_w</p:attrName>
                                        </p:attrNameLst>
                                      </p:cBhvr>
                                      <p:tavLst>
                                        <p:tav tm="0">
                                          <p:val>
                                            <p:fltVal val="0"/>
                                          </p:val>
                                        </p:tav>
                                        <p:tav tm="100000">
                                          <p:val>
                                            <p:strVal val="#ppt_w"/>
                                          </p:val>
                                        </p:tav>
                                      </p:tavLst>
                                    </p:anim>
                                    <p:anim calcmode="lin" valueType="num">
                                      <p:cBhvr>
                                        <p:cTn id="29" dur="500" fill="hold"/>
                                        <p:tgtEl>
                                          <p:spTgt spid="14350"/>
                                        </p:tgtEl>
                                        <p:attrNameLst>
                                          <p:attrName>ppt_h</p:attrName>
                                        </p:attrNameLst>
                                      </p:cBhvr>
                                      <p:tavLst>
                                        <p:tav tm="0">
                                          <p:val>
                                            <p:fltVal val="0"/>
                                          </p:val>
                                        </p:tav>
                                        <p:tav tm="100000">
                                          <p:val>
                                            <p:strVal val="#ppt_h"/>
                                          </p:val>
                                        </p:tav>
                                      </p:tavLst>
                                    </p:anim>
                                    <p:animEffect transition="in" filter="fade">
                                      <p:cBhvr>
                                        <p:cTn id="30" dur="500"/>
                                        <p:tgtEl>
                                          <p:spTgt spid="14350"/>
                                        </p:tgtEl>
                                      </p:cBhvr>
                                    </p:animEffect>
                                  </p:childTnLst>
                                </p:cTn>
                              </p:par>
                            </p:childTnLst>
                          </p:cTn>
                        </p:par>
                        <p:par>
                          <p:cTn id="31" fill="hold" nodeType="afterGroup">
                            <p:stCondLst>
                              <p:cond delay="2500"/>
                            </p:stCondLst>
                            <p:childTnLst>
                              <p:par>
                                <p:cTn id="32" presetID="35" presetClass="emph" presetSubtype="0" repeatCount="3000" fill="hold" grpId="1" nodeType="afterEffect">
                                  <p:stCondLst>
                                    <p:cond delay="500"/>
                                  </p:stCondLst>
                                  <p:childTnLst>
                                    <p:anim calcmode="discrete" valueType="str">
                                      <p:cBhvr>
                                        <p:cTn id="33" dur="1000" fill="hold"/>
                                        <p:tgtEl>
                                          <p:spTgt spid="14345"/>
                                        </p:tgtEl>
                                        <p:attrNameLst>
                                          <p:attrName>style.visibility</p:attrName>
                                        </p:attrNameLst>
                                      </p:cBhvr>
                                      <p:tavLst>
                                        <p:tav tm="0">
                                          <p:val>
                                            <p:strVal val="hidden"/>
                                          </p:val>
                                        </p:tav>
                                        <p:tav tm="50000">
                                          <p:val>
                                            <p:strVal val="visible"/>
                                          </p:val>
                                        </p:tav>
                                      </p:tavLst>
                                    </p:anim>
                                  </p:childTnLst>
                                </p:cTn>
                              </p:par>
                              <p:par>
                                <p:cTn id="34" presetID="35" presetClass="emph" presetSubtype="0" repeatCount="3000" fill="hold" grpId="1" nodeType="withEffect">
                                  <p:stCondLst>
                                    <p:cond delay="500"/>
                                  </p:stCondLst>
                                  <p:childTnLst>
                                    <p:anim calcmode="discrete" valueType="str">
                                      <p:cBhvr>
                                        <p:cTn id="35" dur="1000" fill="hold"/>
                                        <p:tgtEl>
                                          <p:spTgt spid="14350"/>
                                        </p:tgtEl>
                                        <p:attrNameLst>
                                          <p:attrName>style.visibility</p:attrName>
                                        </p:attrNameLst>
                                      </p:cBhvr>
                                      <p:tavLst>
                                        <p:tav tm="0">
                                          <p:val>
                                            <p:strVal val="hidden"/>
                                          </p:val>
                                        </p:tav>
                                        <p:tav tm="50000">
                                          <p:val>
                                            <p:strVal val="visible"/>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14353"/>
                                        </p:tgtEl>
                                        <p:attrNameLst>
                                          <p:attrName>style.visibility</p:attrName>
                                        </p:attrNameLst>
                                      </p:cBhvr>
                                      <p:to>
                                        <p:strVal val="visible"/>
                                      </p:to>
                                    </p:set>
                                    <p:anim calcmode="lin" valueType="num">
                                      <p:cBhvr>
                                        <p:cTn id="40" dur="500" fill="hold"/>
                                        <p:tgtEl>
                                          <p:spTgt spid="14353"/>
                                        </p:tgtEl>
                                        <p:attrNameLst>
                                          <p:attrName>ppt_w</p:attrName>
                                        </p:attrNameLst>
                                      </p:cBhvr>
                                      <p:tavLst>
                                        <p:tav tm="0">
                                          <p:val>
                                            <p:fltVal val="0"/>
                                          </p:val>
                                        </p:tav>
                                        <p:tav tm="100000">
                                          <p:val>
                                            <p:strVal val="#ppt_w"/>
                                          </p:val>
                                        </p:tav>
                                      </p:tavLst>
                                    </p:anim>
                                    <p:anim calcmode="lin" valueType="num">
                                      <p:cBhvr>
                                        <p:cTn id="41" dur="500" fill="hold"/>
                                        <p:tgtEl>
                                          <p:spTgt spid="14353"/>
                                        </p:tgtEl>
                                        <p:attrNameLst>
                                          <p:attrName>ppt_h</p:attrName>
                                        </p:attrNameLst>
                                      </p:cBhvr>
                                      <p:tavLst>
                                        <p:tav tm="0">
                                          <p:val>
                                            <p:fltVal val="0"/>
                                          </p:val>
                                        </p:tav>
                                        <p:tav tm="100000">
                                          <p:val>
                                            <p:strVal val="#ppt_h"/>
                                          </p:val>
                                        </p:tav>
                                      </p:tavLst>
                                    </p:anim>
                                    <p:animEffect transition="in" filter="fade">
                                      <p:cBhvr>
                                        <p:cTn id="42" dur="500"/>
                                        <p:tgtEl>
                                          <p:spTgt spid="14353"/>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14347"/>
                                        </p:tgtEl>
                                        <p:attrNameLst>
                                          <p:attrName>style.visibility</p:attrName>
                                        </p:attrNameLst>
                                      </p:cBhvr>
                                      <p:to>
                                        <p:strVal val="visible"/>
                                      </p:to>
                                    </p:set>
                                    <p:anim calcmode="lin" valueType="num">
                                      <p:cBhvr>
                                        <p:cTn id="45" dur="500" fill="hold"/>
                                        <p:tgtEl>
                                          <p:spTgt spid="14347"/>
                                        </p:tgtEl>
                                        <p:attrNameLst>
                                          <p:attrName>ppt_w</p:attrName>
                                        </p:attrNameLst>
                                      </p:cBhvr>
                                      <p:tavLst>
                                        <p:tav tm="0">
                                          <p:val>
                                            <p:fltVal val="0"/>
                                          </p:val>
                                        </p:tav>
                                        <p:tav tm="100000">
                                          <p:val>
                                            <p:strVal val="#ppt_w"/>
                                          </p:val>
                                        </p:tav>
                                      </p:tavLst>
                                    </p:anim>
                                    <p:anim calcmode="lin" valueType="num">
                                      <p:cBhvr>
                                        <p:cTn id="46" dur="500" fill="hold"/>
                                        <p:tgtEl>
                                          <p:spTgt spid="14347"/>
                                        </p:tgtEl>
                                        <p:attrNameLst>
                                          <p:attrName>ppt_h</p:attrName>
                                        </p:attrNameLst>
                                      </p:cBhvr>
                                      <p:tavLst>
                                        <p:tav tm="0">
                                          <p:val>
                                            <p:fltVal val="0"/>
                                          </p:val>
                                        </p:tav>
                                        <p:tav tm="100000">
                                          <p:val>
                                            <p:strVal val="#ppt_h"/>
                                          </p:val>
                                        </p:tav>
                                      </p:tavLst>
                                    </p:anim>
                                    <p:animEffect transition="in" filter="fade">
                                      <p:cBhvr>
                                        <p:cTn id="47" dur="500"/>
                                        <p:tgtEl>
                                          <p:spTgt spid="14347"/>
                                        </p:tgtEl>
                                      </p:cBhvr>
                                    </p:animEffect>
                                  </p:childTnLst>
                                </p:cTn>
                              </p:par>
                            </p:childTnLst>
                          </p:cTn>
                        </p:par>
                        <p:par>
                          <p:cTn id="48" fill="hold" nodeType="afterGroup">
                            <p:stCondLst>
                              <p:cond delay="500"/>
                            </p:stCondLst>
                            <p:childTnLst>
                              <p:par>
                                <p:cTn id="49" presetID="53" presetClass="entr" presetSubtype="0" fill="hold" nodeType="afterEffect">
                                  <p:stCondLst>
                                    <p:cond delay="0"/>
                                  </p:stCondLst>
                                  <p:childTnLst>
                                    <p:set>
                                      <p:cBhvr>
                                        <p:cTn id="50" dur="1" fill="hold">
                                          <p:stCondLst>
                                            <p:cond delay="0"/>
                                          </p:stCondLst>
                                        </p:cTn>
                                        <p:tgtEl>
                                          <p:spTgt spid="14352"/>
                                        </p:tgtEl>
                                        <p:attrNameLst>
                                          <p:attrName>style.visibility</p:attrName>
                                        </p:attrNameLst>
                                      </p:cBhvr>
                                      <p:to>
                                        <p:strVal val="visible"/>
                                      </p:to>
                                    </p:set>
                                    <p:anim calcmode="lin" valueType="num">
                                      <p:cBhvr>
                                        <p:cTn id="51" dur="500" fill="hold"/>
                                        <p:tgtEl>
                                          <p:spTgt spid="14352"/>
                                        </p:tgtEl>
                                        <p:attrNameLst>
                                          <p:attrName>ppt_w</p:attrName>
                                        </p:attrNameLst>
                                      </p:cBhvr>
                                      <p:tavLst>
                                        <p:tav tm="0">
                                          <p:val>
                                            <p:fltVal val="0"/>
                                          </p:val>
                                        </p:tav>
                                        <p:tav tm="100000">
                                          <p:val>
                                            <p:strVal val="#ppt_w"/>
                                          </p:val>
                                        </p:tav>
                                      </p:tavLst>
                                    </p:anim>
                                    <p:anim calcmode="lin" valueType="num">
                                      <p:cBhvr>
                                        <p:cTn id="52" dur="500" fill="hold"/>
                                        <p:tgtEl>
                                          <p:spTgt spid="14352"/>
                                        </p:tgtEl>
                                        <p:attrNameLst>
                                          <p:attrName>ppt_h</p:attrName>
                                        </p:attrNameLst>
                                      </p:cBhvr>
                                      <p:tavLst>
                                        <p:tav tm="0">
                                          <p:val>
                                            <p:fltVal val="0"/>
                                          </p:val>
                                        </p:tav>
                                        <p:tav tm="100000">
                                          <p:val>
                                            <p:strVal val="#ppt_h"/>
                                          </p:val>
                                        </p:tav>
                                      </p:tavLst>
                                    </p:anim>
                                    <p:animEffect transition="in" filter="fade">
                                      <p:cBhvr>
                                        <p:cTn id="53" dur="500"/>
                                        <p:tgtEl>
                                          <p:spTgt spid="14352"/>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14348"/>
                                        </p:tgtEl>
                                        <p:attrNameLst>
                                          <p:attrName>style.visibility</p:attrName>
                                        </p:attrNameLst>
                                      </p:cBhvr>
                                      <p:to>
                                        <p:strVal val="visible"/>
                                      </p:to>
                                    </p:set>
                                    <p:anim calcmode="lin" valueType="num">
                                      <p:cBhvr>
                                        <p:cTn id="56" dur="500" fill="hold"/>
                                        <p:tgtEl>
                                          <p:spTgt spid="14348"/>
                                        </p:tgtEl>
                                        <p:attrNameLst>
                                          <p:attrName>ppt_w</p:attrName>
                                        </p:attrNameLst>
                                      </p:cBhvr>
                                      <p:tavLst>
                                        <p:tav tm="0">
                                          <p:val>
                                            <p:fltVal val="0"/>
                                          </p:val>
                                        </p:tav>
                                        <p:tav tm="100000">
                                          <p:val>
                                            <p:strVal val="#ppt_w"/>
                                          </p:val>
                                        </p:tav>
                                      </p:tavLst>
                                    </p:anim>
                                    <p:anim calcmode="lin" valueType="num">
                                      <p:cBhvr>
                                        <p:cTn id="57" dur="500" fill="hold"/>
                                        <p:tgtEl>
                                          <p:spTgt spid="14348"/>
                                        </p:tgtEl>
                                        <p:attrNameLst>
                                          <p:attrName>ppt_h</p:attrName>
                                        </p:attrNameLst>
                                      </p:cBhvr>
                                      <p:tavLst>
                                        <p:tav tm="0">
                                          <p:val>
                                            <p:fltVal val="0"/>
                                          </p:val>
                                        </p:tav>
                                        <p:tav tm="100000">
                                          <p:val>
                                            <p:strVal val="#ppt_h"/>
                                          </p:val>
                                        </p:tav>
                                      </p:tavLst>
                                    </p:anim>
                                    <p:animEffect transition="in" filter="fade">
                                      <p:cBhvr>
                                        <p:cTn id="58" dur="500"/>
                                        <p:tgtEl>
                                          <p:spTgt spid="1434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4355"/>
                                        </p:tgtEl>
                                        <p:attrNameLst>
                                          <p:attrName>style.visibility</p:attrName>
                                        </p:attrNameLst>
                                      </p:cBhvr>
                                      <p:to>
                                        <p:strVal val="visible"/>
                                      </p:to>
                                    </p:set>
                                    <p:anim calcmode="lin" valueType="num">
                                      <p:cBhvr>
                                        <p:cTn id="63" dur="500" fill="hold"/>
                                        <p:tgtEl>
                                          <p:spTgt spid="14355"/>
                                        </p:tgtEl>
                                        <p:attrNameLst>
                                          <p:attrName>ppt_w</p:attrName>
                                        </p:attrNameLst>
                                      </p:cBhvr>
                                      <p:tavLst>
                                        <p:tav tm="0">
                                          <p:val>
                                            <p:fltVal val="0"/>
                                          </p:val>
                                        </p:tav>
                                        <p:tav tm="100000">
                                          <p:val>
                                            <p:strVal val="#ppt_w"/>
                                          </p:val>
                                        </p:tav>
                                      </p:tavLst>
                                    </p:anim>
                                    <p:anim calcmode="lin" valueType="num">
                                      <p:cBhvr>
                                        <p:cTn id="64" dur="500" fill="hold"/>
                                        <p:tgtEl>
                                          <p:spTgt spid="14355"/>
                                        </p:tgtEl>
                                        <p:attrNameLst>
                                          <p:attrName>ppt_h</p:attrName>
                                        </p:attrNameLst>
                                      </p:cBhvr>
                                      <p:tavLst>
                                        <p:tav tm="0">
                                          <p:val>
                                            <p:fltVal val="0"/>
                                          </p:val>
                                        </p:tav>
                                        <p:tav tm="100000">
                                          <p:val>
                                            <p:strVal val="#ppt_h"/>
                                          </p:val>
                                        </p:tav>
                                      </p:tavLst>
                                    </p:anim>
                                    <p:animEffect transition="in" filter="fade">
                                      <p:cBhvr>
                                        <p:cTn id="65" dur="500"/>
                                        <p:tgtEl>
                                          <p:spTgt spid="14355"/>
                                        </p:tgtEl>
                                      </p:cBhvr>
                                    </p:animEffect>
                                  </p:childTnLst>
                                </p:cTn>
                              </p:par>
                            </p:childTnLst>
                          </p:cTn>
                        </p:par>
                        <p:par>
                          <p:cTn id="66" fill="hold" nodeType="afterGroup">
                            <p:stCondLst>
                              <p:cond delay="500"/>
                            </p:stCondLst>
                            <p:childTnLst>
                              <p:par>
                                <p:cTn id="67" presetID="12" presetClass="entr" presetSubtype="8" fill="hold" nodeType="afterEffect">
                                  <p:stCondLst>
                                    <p:cond delay="0"/>
                                  </p:stCondLst>
                                  <p:childTnLst>
                                    <p:set>
                                      <p:cBhvr>
                                        <p:cTn id="68" dur="1" fill="hold">
                                          <p:stCondLst>
                                            <p:cond delay="0"/>
                                          </p:stCondLst>
                                        </p:cTn>
                                        <p:tgtEl>
                                          <p:spTgt spid="14354"/>
                                        </p:tgtEl>
                                        <p:attrNameLst>
                                          <p:attrName>style.visibility</p:attrName>
                                        </p:attrNameLst>
                                      </p:cBhvr>
                                      <p:to>
                                        <p:strVal val="visible"/>
                                      </p:to>
                                    </p:set>
                                    <p:animEffect transition="in" filter="slide(fromLeft)">
                                      <p:cBhvr>
                                        <p:cTn id="69" dur="500"/>
                                        <p:tgtEl>
                                          <p:spTgt spid="14354"/>
                                        </p:tgtEl>
                                      </p:cBhvr>
                                    </p:animEffect>
                                  </p:childTnLst>
                                </p:cTn>
                              </p:par>
                            </p:childTnLst>
                          </p:cTn>
                        </p:par>
                        <p:par>
                          <p:cTn id="70" fill="hold" nodeType="afterGroup">
                            <p:stCondLst>
                              <p:cond delay="1000"/>
                            </p:stCondLst>
                            <p:childTnLst>
                              <p:par>
                                <p:cTn id="71" presetID="53" presetClass="entr" presetSubtype="0" fill="hold" nodeType="afterEffect">
                                  <p:stCondLst>
                                    <p:cond delay="0"/>
                                  </p:stCondLst>
                                  <p:childTnLst>
                                    <p:set>
                                      <p:cBhvr>
                                        <p:cTn id="72" dur="1" fill="hold">
                                          <p:stCondLst>
                                            <p:cond delay="0"/>
                                          </p:stCondLst>
                                        </p:cTn>
                                        <p:tgtEl>
                                          <p:spTgt spid="14362"/>
                                        </p:tgtEl>
                                        <p:attrNameLst>
                                          <p:attrName>style.visibility</p:attrName>
                                        </p:attrNameLst>
                                      </p:cBhvr>
                                      <p:to>
                                        <p:strVal val="visible"/>
                                      </p:to>
                                    </p:set>
                                    <p:anim calcmode="lin" valueType="num">
                                      <p:cBhvr>
                                        <p:cTn id="73" dur="500" fill="hold"/>
                                        <p:tgtEl>
                                          <p:spTgt spid="14362"/>
                                        </p:tgtEl>
                                        <p:attrNameLst>
                                          <p:attrName>ppt_w</p:attrName>
                                        </p:attrNameLst>
                                      </p:cBhvr>
                                      <p:tavLst>
                                        <p:tav tm="0">
                                          <p:val>
                                            <p:fltVal val="0"/>
                                          </p:val>
                                        </p:tav>
                                        <p:tav tm="100000">
                                          <p:val>
                                            <p:strVal val="#ppt_w"/>
                                          </p:val>
                                        </p:tav>
                                      </p:tavLst>
                                    </p:anim>
                                    <p:anim calcmode="lin" valueType="num">
                                      <p:cBhvr>
                                        <p:cTn id="74" dur="500" fill="hold"/>
                                        <p:tgtEl>
                                          <p:spTgt spid="14362"/>
                                        </p:tgtEl>
                                        <p:attrNameLst>
                                          <p:attrName>ppt_h</p:attrName>
                                        </p:attrNameLst>
                                      </p:cBhvr>
                                      <p:tavLst>
                                        <p:tav tm="0">
                                          <p:val>
                                            <p:fltVal val="0"/>
                                          </p:val>
                                        </p:tav>
                                        <p:tav tm="100000">
                                          <p:val>
                                            <p:strVal val="#ppt_h"/>
                                          </p:val>
                                        </p:tav>
                                      </p:tavLst>
                                    </p:anim>
                                    <p:animEffect transition="in" filter="fade">
                                      <p:cBhvr>
                                        <p:cTn id="75" dur="500"/>
                                        <p:tgtEl>
                                          <p:spTgt spid="14362"/>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14356"/>
                                        </p:tgtEl>
                                        <p:attrNameLst>
                                          <p:attrName>style.visibility</p:attrName>
                                        </p:attrNameLst>
                                      </p:cBhvr>
                                      <p:to>
                                        <p:strVal val="visible"/>
                                      </p:to>
                                    </p:set>
                                    <p:animEffect transition="in" filter="dissolve">
                                      <p:cBhvr>
                                        <p:cTn id="78" dur="500"/>
                                        <p:tgtEl>
                                          <p:spTgt spid="14356"/>
                                        </p:tgtEl>
                                      </p:cBhvr>
                                    </p:animEffect>
                                  </p:childTnLst>
                                </p:cTn>
                              </p:par>
                            </p:childTnLst>
                          </p:cTn>
                        </p:par>
                        <p:par>
                          <p:cTn id="79" fill="hold" nodeType="afterGroup">
                            <p:stCondLst>
                              <p:cond delay="1500"/>
                            </p:stCondLst>
                            <p:childTnLst>
                              <p:par>
                                <p:cTn id="80" presetID="12" presetClass="entr" presetSubtype="8" fill="hold" nodeType="afterEffect">
                                  <p:stCondLst>
                                    <p:cond delay="0"/>
                                  </p:stCondLst>
                                  <p:childTnLst>
                                    <p:set>
                                      <p:cBhvr>
                                        <p:cTn id="81" dur="1" fill="hold">
                                          <p:stCondLst>
                                            <p:cond delay="0"/>
                                          </p:stCondLst>
                                        </p:cTn>
                                        <p:tgtEl>
                                          <p:spTgt spid="14359"/>
                                        </p:tgtEl>
                                        <p:attrNameLst>
                                          <p:attrName>style.visibility</p:attrName>
                                        </p:attrNameLst>
                                      </p:cBhvr>
                                      <p:to>
                                        <p:strVal val="visible"/>
                                      </p:to>
                                    </p:set>
                                    <p:animEffect transition="in" filter="slide(fromLeft)">
                                      <p:cBhvr>
                                        <p:cTn id="82" dur="500"/>
                                        <p:tgtEl>
                                          <p:spTgt spid="14359"/>
                                        </p:tgtEl>
                                      </p:cBhvr>
                                    </p:animEffect>
                                  </p:childTnLst>
                                </p:cTn>
                              </p:par>
                            </p:childTnLst>
                          </p:cTn>
                        </p:par>
                        <p:par>
                          <p:cTn id="83" fill="hold" nodeType="afterGroup">
                            <p:stCondLst>
                              <p:cond delay="2000"/>
                            </p:stCondLst>
                            <p:childTnLst>
                              <p:par>
                                <p:cTn id="84" presetID="53" presetClass="entr" presetSubtype="0" fill="hold" grpId="0" nodeType="afterEffect">
                                  <p:stCondLst>
                                    <p:cond delay="0"/>
                                  </p:stCondLst>
                                  <p:childTnLst>
                                    <p:set>
                                      <p:cBhvr>
                                        <p:cTn id="85" dur="1" fill="hold">
                                          <p:stCondLst>
                                            <p:cond delay="0"/>
                                          </p:stCondLst>
                                        </p:cTn>
                                        <p:tgtEl>
                                          <p:spTgt spid="14360"/>
                                        </p:tgtEl>
                                        <p:attrNameLst>
                                          <p:attrName>style.visibility</p:attrName>
                                        </p:attrNameLst>
                                      </p:cBhvr>
                                      <p:to>
                                        <p:strVal val="visible"/>
                                      </p:to>
                                    </p:set>
                                    <p:anim calcmode="lin" valueType="num">
                                      <p:cBhvr>
                                        <p:cTn id="86" dur="500" fill="hold"/>
                                        <p:tgtEl>
                                          <p:spTgt spid="14360"/>
                                        </p:tgtEl>
                                        <p:attrNameLst>
                                          <p:attrName>ppt_w</p:attrName>
                                        </p:attrNameLst>
                                      </p:cBhvr>
                                      <p:tavLst>
                                        <p:tav tm="0">
                                          <p:val>
                                            <p:fltVal val="0"/>
                                          </p:val>
                                        </p:tav>
                                        <p:tav tm="100000">
                                          <p:val>
                                            <p:strVal val="#ppt_w"/>
                                          </p:val>
                                        </p:tav>
                                      </p:tavLst>
                                    </p:anim>
                                    <p:anim calcmode="lin" valueType="num">
                                      <p:cBhvr>
                                        <p:cTn id="87" dur="500" fill="hold"/>
                                        <p:tgtEl>
                                          <p:spTgt spid="14360"/>
                                        </p:tgtEl>
                                        <p:attrNameLst>
                                          <p:attrName>ppt_h</p:attrName>
                                        </p:attrNameLst>
                                      </p:cBhvr>
                                      <p:tavLst>
                                        <p:tav tm="0">
                                          <p:val>
                                            <p:fltVal val="0"/>
                                          </p:val>
                                        </p:tav>
                                        <p:tav tm="100000">
                                          <p:val>
                                            <p:strVal val="#ppt_h"/>
                                          </p:val>
                                        </p:tav>
                                      </p:tavLst>
                                    </p:anim>
                                    <p:animEffect transition="in" filter="fade">
                                      <p:cBhvr>
                                        <p:cTn id="88" dur="500"/>
                                        <p:tgtEl>
                                          <p:spTgt spid="14360"/>
                                        </p:tgtEl>
                                      </p:cBhvr>
                                    </p:animEffect>
                                  </p:childTnLst>
                                </p:cTn>
                              </p:par>
                            </p:childTnLst>
                          </p:cTn>
                        </p:par>
                        <p:par>
                          <p:cTn id="89" fill="hold" nodeType="afterGroup">
                            <p:stCondLst>
                              <p:cond delay="2500"/>
                            </p:stCondLst>
                            <p:childTnLst>
                              <p:par>
                                <p:cTn id="90" presetID="35" presetClass="emph" presetSubtype="0" repeatCount="3000" fill="hold" grpId="1" nodeType="afterEffect">
                                  <p:stCondLst>
                                    <p:cond delay="100"/>
                                  </p:stCondLst>
                                  <p:childTnLst>
                                    <p:anim calcmode="discrete" valueType="str">
                                      <p:cBhvr>
                                        <p:cTn id="91" dur="1000" fill="hold"/>
                                        <p:tgtEl>
                                          <p:spTgt spid="14355"/>
                                        </p:tgtEl>
                                        <p:attrNameLst>
                                          <p:attrName>style.visibility</p:attrName>
                                        </p:attrNameLst>
                                      </p:cBhvr>
                                      <p:tavLst>
                                        <p:tav tm="0">
                                          <p:val>
                                            <p:strVal val="hidden"/>
                                          </p:val>
                                        </p:tav>
                                        <p:tav tm="50000">
                                          <p:val>
                                            <p:strVal val="visible"/>
                                          </p:val>
                                        </p:tav>
                                      </p:tavLst>
                                    </p:anim>
                                  </p:childTnLst>
                                </p:cTn>
                              </p:par>
                              <p:par>
                                <p:cTn id="92" presetID="35" presetClass="emph" presetSubtype="0" repeatCount="3000" fill="hold" grpId="1" nodeType="withEffect">
                                  <p:stCondLst>
                                    <p:cond delay="100"/>
                                  </p:stCondLst>
                                  <p:childTnLst>
                                    <p:anim calcmode="discrete" valueType="str">
                                      <p:cBhvr>
                                        <p:cTn id="93" dur="1000" fill="hold"/>
                                        <p:tgtEl>
                                          <p:spTgt spid="14360"/>
                                        </p:tgtEl>
                                        <p:attrNameLst>
                                          <p:attrName>style.visibility</p:attrName>
                                        </p:attrNameLst>
                                      </p:cBhvr>
                                      <p:tavLst>
                                        <p:tav tm="0">
                                          <p:val>
                                            <p:strVal val="hidden"/>
                                          </p:val>
                                        </p:tav>
                                        <p:tav tm="50000">
                                          <p:val>
                                            <p:strVal val="visible"/>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18" presetClass="entr" presetSubtype="12" fill="hold" nodeType="clickEffect">
                                  <p:stCondLst>
                                    <p:cond delay="0"/>
                                  </p:stCondLst>
                                  <p:childTnLst>
                                    <p:set>
                                      <p:cBhvr>
                                        <p:cTn id="97" dur="1" fill="hold">
                                          <p:stCondLst>
                                            <p:cond delay="0"/>
                                          </p:stCondLst>
                                        </p:cTn>
                                        <p:tgtEl>
                                          <p:spTgt spid="14373"/>
                                        </p:tgtEl>
                                        <p:attrNameLst>
                                          <p:attrName>style.visibility</p:attrName>
                                        </p:attrNameLst>
                                      </p:cBhvr>
                                      <p:to>
                                        <p:strVal val="visible"/>
                                      </p:to>
                                    </p:set>
                                    <p:animEffect transition="in" filter="strips(downLeft)">
                                      <p:cBhvr>
                                        <p:cTn id="98" dur="500"/>
                                        <p:tgtEl>
                                          <p:spTgt spid="14373"/>
                                        </p:tgtEl>
                                      </p:cBhvr>
                                    </p:animEffect>
                                  </p:childTnLst>
                                </p:cTn>
                              </p:par>
                              <p:par>
                                <p:cTn id="99" presetID="53" presetClass="entr" presetSubtype="0" fill="hold" grpId="0" nodeType="withEffect">
                                  <p:stCondLst>
                                    <p:cond delay="0"/>
                                  </p:stCondLst>
                                  <p:childTnLst>
                                    <p:set>
                                      <p:cBhvr>
                                        <p:cTn id="100" dur="1" fill="hold">
                                          <p:stCondLst>
                                            <p:cond delay="0"/>
                                          </p:stCondLst>
                                        </p:cTn>
                                        <p:tgtEl>
                                          <p:spTgt spid="14357"/>
                                        </p:tgtEl>
                                        <p:attrNameLst>
                                          <p:attrName>style.visibility</p:attrName>
                                        </p:attrNameLst>
                                      </p:cBhvr>
                                      <p:to>
                                        <p:strVal val="visible"/>
                                      </p:to>
                                    </p:set>
                                    <p:anim calcmode="lin" valueType="num">
                                      <p:cBhvr>
                                        <p:cTn id="101" dur="500" fill="hold"/>
                                        <p:tgtEl>
                                          <p:spTgt spid="14357"/>
                                        </p:tgtEl>
                                        <p:attrNameLst>
                                          <p:attrName>ppt_w</p:attrName>
                                        </p:attrNameLst>
                                      </p:cBhvr>
                                      <p:tavLst>
                                        <p:tav tm="0">
                                          <p:val>
                                            <p:fltVal val="0"/>
                                          </p:val>
                                        </p:tav>
                                        <p:tav tm="100000">
                                          <p:val>
                                            <p:strVal val="#ppt_w"/>
                                          </p:val>
                                        </p:tav>
                                      </p:tavLst>
                                    </p:anim>
                                    <p:anim calcmode="lin" valueType="num">
                                      <p:cBhvr>
                                        <p:cTn id="102" dur="500" fill="hold"/>
                                        <p:tgtEl>
                                          <p:spTgt spid="14357"/>
                                        </p:tgtEl>
                                        <p:attrNameLst>
                                          <p:attrName>ppt_h</p:attrName>
                                        </p:attrNameLst>
                                      </p:cBhvr>
                                      <p:tavLst>
                                        <p:tav tm="0">
                                          <p:val>
                                            <p:fltVal val="0"/>
                                          </p:val>
                                        </p:tav>
                                        <p:tav tm="100000">
                                          <p:val>
                                            <p:strVal val="#ppt_h"/>
                                          </p:val>
                                        </p:tav>
                                      </p:tavLst>
                                    </p:anim>
                                    <p:animEffect transition="in" filter="fade">
                                      <p:cBhvr>
                                        <p:cTn id="103" dur="500"/>
                                        <p:tgtEl>
                                          <p:spTgt spid="14357"/>
                                        </p:tgtEl>
                                      </p:cBhvr>
                                    </p:animEffect>
                                  </p:childTnLst>
                                </p:cTn>
                              </p:par>
                            </p:childTnLst>
                          </p:cTn>
                        </p:par>
                        <p:par>
                          <p:cTn id="104" fill="hold" nodeType="afterGroup">
                            <p:stCondLst>
                              <p:cond delay="500"/>
                            </p:stCondLst>
                            <p:childTnLst>
                              <p:par>
                                <p:cTn id="105" presetID="53" presetClass="entr" presetSubtype="0" fill="hold" grpId="0" nodeType="afterEffect">
                                  <p:stCondLst>
                                    <p:cond delay="0"/>
                                  </p:stCondLst>
                                  <p:childTnLst>
                                    <p:set>
                                      <p:cBhvr>
                                        <p:cTn id="106" dur="1" fill="hold">
                                          <p:stCondLst>
                                            <p:cond delay="0"/>
                                          </p:stCondLst>
                                        </p:cTn>
                                        <p:tgtEl>
                                          <p:spTgt spid="14358"/>
                                        </p:tgtEl>
                                        <p:attrNameLst>
                                          <p:attrName>style.visibility</p:attrName>
                                        </p:attrNameLst>
                                      </p:cBhvr>
                                      <p:to>
                                        <p:strVal val="visible"/>
                                      </p:to>
                                    </p:set>
                                    <p:anim calcmode="lin" valueType="num">
                                      <p:cBhvr>
                                        <p:cTn id="107" dur="500" fill="hold"/>
                                        <p:tgtEl>
                                          <p:spTgt spid="14358"/>
                                        </p:tgtEl>
                                        <p:attrNameLst>
                                          <p:attrName>ppt_w</p:attrName>
                                        </p:attrNameLst>
                                      </p:cBhvr>
                                      <p:tavLst>
                                        <p:tav tm="0">
                                          <p:val>
                                            <p:fltVal val="0"/>
                                          </p:val>
                                        </p:tav>
                                        <p:tav tm="100000">
                                          <p:val>
                                            <p:strVal val="#ppt_w"/>
                                          </p:val>
                                        </p:tav>
                                      </p:tavLst>
                                    </p:anim>
                                    <p:anim calcmode="lin" valueType="num">
                                      <p:cBhvr>
                                        <p:cTn id="108" dur="500" fill="hold"/>
                                        <p:tgtEl>
                                          <p:spTgt spid="14358"/>
                                        </p:tgtEl>
                                        <p:attrNameLst>
                                          <p:attrName>ppt_h</p:attrName>
                                        </p:attrNameLst>
                                      </p:cBhvr>
                                      <p:tavLst>
                                        <p:tav tm="0">
                                          <p:val>
                                            <p:fltVal val="0"/>
                                          </p:val>
                                        </p:tav>
                                        <p:tav tm="100000">
                                          <p:val>
                                            <p:strVal val="#ppt_h"/>
                                          </p:val>
                                        </p:tav>
                                      </p:tavLst>
                                    </p:anim>
                                    <p:animEffect transition="in" filter="fade">
                                      <p:cBhvr>
                                        <p:cTn id="109" dur="500"/>
                                        <p:tgtEl>
                                          <p:spTgt spid="14358"/>
                                        </p:tgtEl>
                                      </p:cBhvr>
                                    </p:animEffect>
                                  </p:childTnLst>
                                </p:cTn>
                              </p:par>
                              <p:par>
                                <p:cTn id="110" presetID="9" presetClass="entr" presetSubtype="0" fill="hold" nodeType="withEffect">
                                  <p:stCondLst>
                                    <p:cond delay="0"/>
                                  </p:stCondLst>
                                  <p:childTnLst>
                                    <p:set>
                                      <p:cBhvr>
                                        <p:cTn id="111" dur="1" fill="hold">
                                          <p:stCondLst>
                                            <p:cond delay="0"/>
                                          </p:stCondLst>
                                        </p:cTn>
                                        <p:tgtEl>
                                          <p:spTgt spid="14361"/>
                                        </p:tgtEl>
                                        <p:attrNameLst>
                                          <p:attrName>style.visibility</p:attrName>
                                        </p:attrNameLst>
                                      </p:cBhvr>
                                      <p:to>
                                        <p:strVal val="visible"/>
                                      </p:to>
                                    </p:set>
                                    <p:animEffect transition="in" filter="dissolve">
                                      <p:cBhvr>
                                        <p:cTn id="112" dur="500"/>
                                        <p:tgtEl>
                                          <p:spTgt spid="14361"/>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3" presetClass="entr" presetSubtype="0" fill="hold" grpId="0" nodeType="clickEffect">
                                  <p:stCondLst>
                                    <p:cond delay="0"/>
                                  </p:stCondLst>
                                  <p:childTnLst>
                                    <p:set>
                                      <p:cBhvr>
                                        <p:cTn id="116" dur="1" fill="hold">
                                          <p:stCondLst>
                                            <p:cond delay="0"/>
                                          </p:stCondLst>
                                        </p:cTn>
                                        <p:tgtEl>
                                          <p:spTgt spid="14364"/>
                                        </p:tgtEl>
                                        <p:attrNameLst>
                                          <p:attrName>style.visibility</p:attrName>
                                        </p:attrNameLst>
                                      </p:cBhvr>
                                      <p:to>
                                        <p:strVal val="visible"/>
                                      </p:to>
                                    </p:set>
                                    <p:anim calcmode="lin" valueType="num">
                                      <p:cBhvr>
                                        <p:cTn id="117" dur="500" fill="hold"/>
                                        <p:tgtEl>
                                          <p:spTgt spid="14364"/>
                                        </p:tgtEl>
                                        <p:attrNameLst>
                                          <p:attrName>ppt_w</p:attrName>
                                        </p:attrNameLst>
                                      </p:cBhvr>
                                      <p:tavLst>
                                        <p:tav tm="0">
                                          <p:val>
                                            <p:fltVal val="0"/>
                                          </p:val>
                                        </p:tav>
                                        <p:tav tm="100000">
                                          <p:val>
                                            <p:strVal val="#ppt_w"/>
                                          </p:val>
                                        </p:tav>
                                      </p:tavLst>
                                    </p:anim>
                                    <p:anim calcmode="lin" valueType="num">
                                      <p:cBhvr>
                                        <p:cTn id="118" dur="500" fill="hold"/>
                                        <p:tgtEl>
                                          <p:spTgt spid="14364"/>
                                        </p:tgtEl>
                                        <p:attrNameLst>
                                          <p:attrName>ppt_h</p:attrName>
                                        </p:attrNameLst>
                                      </p:cBhvr>
                                      <p:tavLst>
                                        <p:tav tm="0">
                                          <p:val>
                                            <p:fltVal val="0"/>
                                          </p:val>
                                        </p:tav>
                                        <p:tav tm="100000">
                                          <p:val>
                                            <p:strVal val="#ppt_h"/>
                                          </p:val>
                                        </p:tav>
                                      </p:tavLst>
                                    </p:anim>
                                    <p:animEffect transition="in" filter="fade">
                                      <p:cBhvr>
                                        <p:cTn id="119" dur="500"/>
                                        <p:tgtEl>
                                          <p:spTgt spid="14364"/>
                                        </p:tgtEl>
                                      </p:cBhvr>
                                    </p:animEffect>
                                  </p:childTnLst>
                                </p:cTn>
                              </p:par>
                            </p:childTnLst>
                          </p:cTn>
                        </p:par>
                        <p:par>
                          <p:cTn id="120" fill="hold" nodeType="afterGroup">
                            <p:stCondLst>
                              <p:cond delay="500"/>
                            </p:stCondLst>
                            <p:childTnLst>
                              <p:par>
                                <p:cTn id="121" presetID="12" presetClass="entr" presetSubtype="8" fill="hold" nodeType="afterEffect">
                                  <p:stCondLst>
                                    <p:cond delay="0"/>
                                  </p:stCondLst>
                                  <p:childTnLst>
                                    <p:set>
                                      <p:cBhvr>
                                        <p:cTn id="122" dur="1" fill="hold">
                                          <p:stCondLst>
                                            <p:cond delay="0"/>
                                          </p:stCondLst>
                                        </p:cTn>
                                        <p:tgtEl>
                                          <p:spTgt spid="14363"/>
                                        </p:tgtEl>
                                        <p:attrNameLst>
                                          <p:attrName>style.visibility</p:attrName>
                                        </p:attrNameLst>
                                      </p:cBhvr>
                                      <p:to>
                                        <p:strVal val="visible"/>
                                      </p:to>
                                    </p:set>
                                    <p:animEffect transition="in" filter="slide(fromLeft)">
                                      <p:cBhvr>
                                        <p:cTn id="123" dur="500"/>
                                        <p:tgtEl>
                                          <p:spTgt spid="14363"/>
                                        </p:tgtEl>
                                      </p:cBhvr>
                                    </p:animEffect>
                                  </p:childTnLst>
                                </p:cTn>
                              </p:par>
                            </p:childTnLst>
                          </p:cTn>
                        </p:par>
                        <p:par>
                          <p:cTn id="124" fill="hold" nodeType="afterGroup">
                            <p:stCondLst>
                              <p:cond delay="1000"/>
                            </p:stCondLst>
                            <p:childTnLst>
                              <p:par>
                                <p:cTn id="125" presetID="53" presetClass="entr" presetSubtype="0" fill="hold" nodeType="afterEffect">
                                  <p:stCondLst>
                                    <p:cond delay="0"/>
                                  </p:stCondLst>
                                  <p:childTnLst>
                                    <p:set>
                                      <p:cBhvr>
                                        <p:cTn id="126" dur="1" fill="hold">
                                          <p:stCondLst>
                                            <p:cond delay="0"/>
                                          </p:stCondLst>
                                        </p:cTn>
                                        <p:tgtEl>
                                          <p:spTgt spid="14371"/>
                                        </p:tgtEl>
                                        <p:attrNameLst>
                                          <p:attrName>style.visibility</p:attrName>
                                        </p:attrNameLst>
                                      </p:cBhvr>
                                      <p:to>
                                        <p:strVal val="visible"/>
                                      </p:to>
                                    </p:set>
                                    <p:anim calcmode="lin" valueType="num">
                                      <p:cBhvr>
                                        <p:cTn id="127" dur="500" fill="hold"/>
                                        <p:tgtEl>
                                          <p:spTgt spid="14371"/>
                                        </p:tgtEl>
                                        <p:attrNameLst>
                                          <p:attrName>ppt_w</p:attrName>
                                        </p:attrNameLst>
                                      </p:cBhvr>
                                      <p:tavLst>
                                        <p:tav tm="0">
                                          <p:val>
                                            <p:fltVal val="0"/>
                                          </p:val>
                                        </p:tav>
                                        <p:tav tm="100000">
                                          <p:val>
                                            <p:strVal val="#ppt_w"/>
                                          </p:val>
                                        </p:tav>
                                      </p:tavLst>
                                    </p:anim>
                                    <p:anim calcmode="lin" valueType="num">
                                      <p:cBhvr>
                                        <p:cTn id="128" dur="500" fill="hold"/>
                                        <p:tgtEl>
                                          <p:spTgt spid="14371"/>
                                        </p:tgtEl>
                                        <p:attrNameLst>
                                          <p:attrName>ppt_h</p:attrName>
                                        </p:attrNameLst>
                                      </p:cBhvr>
                                      <p:tavLst>
                                        <p:tav tm="0">
                                          <p:val>
                                            <p:fltVal val="0"/>
                                          </p:val>
                                        </p:tav>
                                        <p:tav tm="100000">
                                          <p:val>
                                            <p:strVal val="#ppt_h"/>
                                          </p:val>
                                        </p:tav>
                                      </p:tavLst>
                                    </p:anim>
                                    <p:animEffect transition="in" filter="fade">
                                      <p:cBhvr>
                                        <p:cTn id="129" dur="500"/>
                                        <p:tgtEl>
                                          <p:spTgt spid="14371"/>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14365"/>
                                        </p:tgtEl>
                                        <p:attrNameLst>
                                          <p:attrName>style.visibility</p:attrName>
                                        </p:attrNameLst>
                                      </p:cBhvr>
                                      <p:to>
                                        <p:strVal val="visible"/>
                                      </p:to>
                                    </p:set>
                                    <p:animEffect transition="in" filter="dissolve">
                                      <p:cBhvr>
                                        <p:cTn id="132" dur="500"/>
                                        <p:tgtEl>
                                          <p:spTgt spid="14365"/>
                                        </p:tgtEl>
                                      </p:cBhvr>
                                    </p:animEffect>
                                  </p:childTnLst>
                                </p:cTn>
                              </p:par>
                            </p:childTnLst>
                          </p:cTn>
                        </p:par>
                        <p:par>
                          <p:cTn id="133" fill="hold" nodeType="afterGroup">
                            <p:stCondLst>
                              <p:cond delay="1500"/>
                            </p:stCondLst>
                            <p:childTnLst>
                              <p:par>
                                <p:cTn id="134" presetID="12" presetClass="entr" presetSubtype="8" fill="hold" nodeType="afterEffect">
                                  <p:stCondLst>
                                    <p:cond delay="0"/>
                                  </p:stCondLst>
                                  <p:childTnLst>
                                    <p:set>
                                      <p:cBhvr>
                                        <p:cTn id="135" dur="1" fill="hold">
                                          <p:stCondLst>
                                            <p:cond delay="0"/>
                                          </p:stCondLst>
                                        </p:cTn>
                                        <p:tgtEl>
                                          <p:spTgt spid="14368"/>
                                        </p:tgtEl>
                                        <p:attrNameLst>
                                          <p:attrName>style.visibility</p:attrName>
                                        </p:attrNameLst>
                                      </p:cBhvr>
                                      <p:to>
                                        <p:strVal val="visible"/>
                                      </p:to>
                                    </p:set>
                                    <p:animEffect transition="in" filter="slide(fromLeft)">
                                      <p:cBhvr>
                                        <p:cTn id="136" dur="500"/>
                                        <p:tgtEl>
                                          <p:spTgt spid="14368"/>
                                        </p:tgtEl>
                                      </p:cBhvr>
                                    </p:animEffect>
                                  </p:childTnLst>
                                </p:cTn>
                              </p:par>
                            </p:childTnLst>
                          </p:cTn>
                        </p:par>
                        <p:par>
                          <p:cTn id="137" fill="hold" nodeType="afterGroup">
                            <p:stCondLst>
                              <p:cond delay="2000"/>
                            </p:stCondLst>
                            <p:childTnLst>
                              <p:par>
                                <p:cTn id="138" presetID="53" presetClass="entr" presetSubtype="0" fill="hold" grpId="0" nodeType="afterEffect">
                                  <p:stCondLst>
                                    <p:cond delay="0"/>
                                  </p:stCondLst>
                                  <p:childTnLst>
                                    <p:set>
                                      <p:cBhvr>
                                        <p:cTn id="139" dur="1" fill="hold">
                                          <p:stCondLst>
                                            <p:cond delay="0"/>
                                          </p:stCondLst>
                                        </p:cTn>
                                        <p:tgtEl>
                                          <p:spTgt spid="14369"/>
                                        </p:tgtEl>
                                        <p:attrNameLst>
                                          <p:attrName>style.visibility</p:attrName>
                                        </p:attrNameLst>
                                      </p:cBhvr>
                                      <p:to>
                                        <p:strVal val="visible"/>
                                      </p:to>
                                    </p:set>
                                    <p:anim calcmode="lin" valueType="num">
                                      <p:cBhvr>
                                        <p:cTn id="140" dur="500" fill="hold"/>
                                        <p:tgtEl>
                                          <p:spTgt spid="14369"/>
                                        </p:tgtEl>
                                        <p:attrNameLst>
                                          <p:attrName>ppt_w</p:attrName>
                                        </p:attrNameLst>
                                      </p:cBhvr>
                                      <p:tavLst>
                                        <p:tav tm="0">
                                          <p:val>
                                            <p:fltVal val="0"/>
                                          </p:val>
                                        </p:tav>
                                        <p:tav tm="100000">
                                          <p:val>
                                            <p:strVal val="#ppt_w"/>
                                          </p:val>
                                        </p:tav>
                                      </p:tavLst>
                                    </p:anim>
                                    <p:anim calcmode="lin" valueType="num">
                                      <p:cBhvr>
                                        <p:cTn id="141" dur="500" fill="hold"/>
                                        <p:tgtEl>
                                          <p:spTgt spid="14369"/>
                                        </p:tgtEl>
                                        <p:attrNameLst>
                                          <p:attrName>ppt_h</p:attrName>
                                        </p:attrNameLst>
                                      </p:cBhvr>
                                      <p:tavLst>
                                        <p:tav tm="0">
                                          <p:val>
                                            <p:fltVal val="0"/>
                                          </p:val>
                                        </p:tav>
                                        <p:tav tm="100000">
                                          <p:val>
                                            <p:strVal val="#ppt_h"/>
                                          </p:val>
                                        </p:tav>
                                      </p:tavLst>
                                    </p:anim>
                                    <p:animEffect transition="in" filter="fade">
                                      <p:cBhvr>
                                        <p:cTn id="142" dur="500"/>
                                        <p:tgtEl>
                                          <p:spTgt spid="14369"/>
                                        </p:tgtEl>
                                      </p:cBhvr>
                                    </p:animEffect>
                                  </p:childTnLst>
                                </p:cTn>
                              </p:par>
                            </p:childTnLst>
                          </p:cTn>
                        </p:par>
                        <p:par>
                          <p:cTn id="143" fill="hold" nodeType="afterGroup">
                            <p:stCondLst>
                              <p:cond delay="2500"/>
                            </p:stCondLst>
                            <p:childTnLst>
                              <p:par>
                                <p:cTn id="144" presetID="35" presetClass="emph" presetSubtype="0" repeatCount="3000" fill="hold" grpId="1" nodeType="afterEffect">
                                  <p:stCondLst>
                                    <p:cond delay="500"/>
                                  </p:stCondLst>
                                  <p:childTnLst>
                                    <p:anim calcmode="discrete" valueType="str">
                                      <p:cBhvr>
                                        <p:cTn id="145" dur="1000" fill="hold"/>
                                        <p:tgtEl>
                                          <p:spTgt spid="14364"/>
                                        </p:tgtEl>
                                        <p:attrNameLst>
                                          <p:attrName>style.visibility</p:attrName>
                                        </p:attrNameLst>
                                      </p:cBhvr>
                                      <p:tavLst>
                                        <p:tav tm="0">
                                          <p:val>
                                            <p:strVal val="hidden"/>
                                          </p:val>
                                        </p:tav>
                                        <p:tav tm="50000">
                                          <p:val>
                                            <p:strVal val="visible"/>
                                          </p:val>
                                        </p:tav>
                                      </p:tavLst>
                                    </p:anim>
                                  </p:childTnLst>
                                </p:cTn>
                              </p:par>
                              <p:par>
                                <p:cTn id="146" presetID="35" presetClass="emph" presetSubtype="0" repeatCount="3000" fill="hold" grpId="1" nodeType="withEffect">
                                  <p:stCondLst>
                                    <p:cond delay="500"/>
                                  </p:stCondLst>
                                  <p:childTnLst>
                                    <p:anim calcmode="discrete" valueType="str">
                                      <p:cBhvr>
                                        <p:cTn id="147" dur="1000" fill="hold"/>
                                        <p:tgtEl>
                                          <p:spTgt spid="14369"/>
                                        </p:tgtEl>
                                        <p:attrNameLst>
                                          <p:attrName>style.visibility</p:attrName>
                                        </p:attrNameLst>
                                      </p:cBhvr>
                                      <p:tavLst>
                                        <p:tav tm="0">
                                          <p:val>
                                            <p:strVal val="hidden"/>
                                          </p:val>
                                        </p:tav>
                                        <p:tav tm="50000">
                                          <p:val>
                                            <p:strVal val="visible"/>
                                          </p:val>
                                        </p:tav>
                                      </p:tavLst>
                                    </p:anim>
                                  </p:childTnLst>
                                </p:cTn>
                              </p:par>
                            </p:childTnLst>
                          </p:cTn>
                        </p:par>
                      </p:childTnLst>
                    </p:cTn>
                  </p:par>
                  <p:par>
                    <p:cTn id="148" fill="hold" nodeType="clickPar">
                      <p:stCondLst>
                        <p:cond delay="indefinite"/>
                      </p:stCondLst>
                      <p:childTnLst>
                        <p:par>
                          <p:cTn id="149" fill="hold" nodeType="withGroup">
                            <p:stCondLst>
                              <p:cond delay="0"/>
                            </p:stCondLst>
                            <p:childTnLst>
                              <p:par>
                                <p:cTn id="150" presetID="53" presetClass="entr" presetSubtype="0" fill="hold" nodeType="clickEffect">
                                  <p:stCondLst>
                                    <p:cond delay="0"/>
                                  </p:stCondLst>
                                  <p:childTnLst>
                                    <p:set>
                                      <p:cBhvr>
                                        <p:cTn id="151" dur="1" fill="hold">
                                          <p:stCondLst>
                                            <p:cond delay="0"/>
                                          </p:stCondLst>
                                        </p:cTn>
                                        <p:tgtEl>
                                          <p:spTgt spid="14370"/>
                                        </p:tgtEl>
                                        <p:attrNameLst>
                                          <p:attrName>style.visibility</p:attrName>
                                        </p:attrNameLst>
                                      </p:cBhvr>
                                      <p:to>
                                        <p:strVal val="visible"/>
                                      </p:to>
                                    </p:set>
                                    <p:anim calcmode="lin" valueType="num">
                                      <p:cBhvr>
                                        <p:cTn id="152" dur="500" fill="hold"/>
                                        <p:tgtEl>
                                          <p:spTgt spid="14370"/>
                                        </p:tgtEl>
                                        <p:attrNameLst>
                                          <p:attrName>ppt_w</p:attrName>
                                        </p:attrNameLst>
                                      </p:cBhvr>
                                      <p:tavLst>
                                        <p:tav tm="0">
                                          <p:val>
                                            <p:fltVal val="0"/>
                                          </p:val>
                                        </p:tav>
                                        <p:tav tm="100000">
                                          <p:val>
                                            <p:strVal val="#ppt_w"/>
                                          </p:val>
                                        </p:tav>
                                      </p:tavLst>
                                    </p:anim>
                                    <p:anim calcmode="lin" valueType="num">
                                      <p:cBhvr>
                                        <p:cTn id="153" dur="500" fill="hold"/>
                                        <p:tgtEl>
                                          <p:spTgt spid="14370"/>
                                        </p:tgtEl>
                                        <p:attrNameLst>
                                          <p:attrName>ppt_h</p:attrName>
                                        </p:attrNameLst>
                                      </p:cBhvr>
                                      <p:tavLst>
                                        <p:tav tm="0">
                                          <p:val>
                                            <p:fltVal val="0"/>
                                          </p:val>
                                        </p:tav>
                                        <p:tav tm="100000">
                                          <p:val>
                                            <p:strVal val="#ppt_h"/>
                                          </p:val>
                                        </p:tav>
                                      </p:tavLst>
                                    </p:anim>
                                    <p:animEffect transition="in" filter="fade">
                                      <p:cBhvr>
                                        <p:cTn id="154" dur="500"/>
                                        <p:tgtEl>
                                          <p:spTgt spid="14370"/>
                                        </p:tgtEl>
                                      </p:cBhvr>
                                    </p:animEffect>
                                  </p:childTnLst>
                                </p:cTn>
                              </p:par>
                              <p:par>
                                <p:cTn id="155" presetID="53" presetClass="entr" presetSubtype="0" fill="hold" grpId="0" nodeType="withEffect">
                                  <p:stCondLst>
                                    <p:cond delay="0"/>
                                  </p:stCondLst>
                                  <p:childTnLst>
                                    <p:set>
                                      <p:cBhvr>
                                        <p:cTn id="156" dur="1" fill="hold">
                                          <p:stCondLst>
                                            <p:cond delay="0"/>
                                          </p:stCondLst>
                                        </p:cTn>
                                        <p:tgtEl>
                                          <p:spTgt spid="14366"/>
                                        </p:tgtEl>
                                        <p:attrNameLst>
                                          <p:attrName>style.visibility</p:attrName>
                                        </p:attrNameLst>
                                      </p:cBhvr>
                                      <p:to>
                                        <p:strVal val="visible"/>
                                      </p:to>
                                    </p:set>
                                    <p:anim calcmode="lin" valueType="num">
                                      <p:cBhvr>
                                        <p:cTn id="157" dur="500" fill="hold"/>
                                        <p:tgtEl>
                                          <p:spTgt spid="14366"/>
                                        </p:tgtEl>
                                        <p:attrNameLst>
                                          <p:attrName>ppt_w</p:attrName>
                                        </p:attrNameLst>
                                      </p:cBhvr>
                                      <p:tavLst>
                                        <p:tav tm="0">
                                          <p:val>
                                            <p:fltVal val="0"/>
                                          </p:val>
                                        </p:tav>
                                        <p:tav tm="100000">
                                          <p:val>
                                            <p:strVal val="#ppt_w"/>
                                          </p:val>
                                        </p:tav>
                                      </p:tavLst>
                                    </p:anim>
                                    <p:anim calcmode="lin" valueType="num">
                                      <p:cBhvr>
                                        <p:cTn id="158" dur="500" fill="hold"/>
                                        <p:tgtEl>
                                          <p:spTgt spid="14366"/>
                                        </p:tgtEl>
                                        <p:attrNameLst>
                                          <p:attrName>ppt_h</p:attrName>
                                        </p:attrNameLst>
                                      </p:cBhvr>
                                      <p:tavLst>
                                        <p:tav tm="0">
                                          <p:val>
                                            <p:fltVal val="0"/>
                                          </p:val>
                                        </p:tav>
                                        <p:tav tm="100000">
                                          <p:val>
                                            <p:strVal val="#ppt_h"/>
                                          </p:val>
                                        </p:tav>
                                      </p:tavLst>
                                    </p:anim>
                                    <p:animEffect transition="in" filter="fade">
                                      <p:cBhvr>
                                        <p:cTn id="159" dur="500"/>
                                        <p:tgtEl>
                                          <p:spTgt spid="14366"/>
                                        </p:tgtEl>
                                      </p:cBhvr>
                                    </p:animEffect>
                                  </p:childTnLst>
                                </p:cTn>
                              </p:par>
                            </p:childTnLst>
                          </p:cTn>
                        </p:par>
                        <p:par>
                          <p:cTn id="160" fill="hold" nodeType="afterGroup">
                            <p:stCondLst>
                              <p:cond delay="500"/>
                            </p:stCondLst>
                            <p:childTnLst>
                              <p:par>
                                <p:cTn id="161" presetID="53" presetClass="entr" presetSubtype="0" fill="hold" nodeType="afterEffect">
                                  <p:stCondLst>
                                    <p:cond delay="0"/>
                                  </p:stCondLst>
                                  <p:childTnLst>
                                    <p:set>
                                      <p:cBhvr>
                                        <p:cTn id="162" dur="1" fill="hold">
                                          <p:stCondLst>
                                            <p:cond delay="0"/>
                                          </p:stCondLst>
                                        </p:cTn>
                                        <p:tgtEl>
                                          <p:spTgt spid="14372"/>
                                        </p:tgtEl>
                                        <p:attrNameLst>
                                          <p:attrName>style.visibility</p:attrName>
                                        </p:attrNameLst>
                                      </p:cBhvr>
                                      <p:to>
                                        <p:strVal val="visible"/>
                                      </p:to>
                                    </p:set>
                                    <p:anim calcmode="lin" valueType="num">
                                      <p:cBhvr>
                                        <p:cTn id="163" dur="500" fill="hold"/>
                                        <p:tgtEl>
                                          <p:spTgt spid="14372"/>
                                        </p:tgtEl>
                                        <p:attrNameLst>
                                          <p:attrName>ppt_w</p:attrName>
                                        </p:attrNameLst>
                                      </p:cBhvr>
                                      <p:tavLst>
                                        <p:tav tm="0">
                                          <p:val>
                                            <p:fltVal val="0"/>
                                          </p:val>
                                        </p:tav>
                                        <p:tav tm="100000">
                                          <p:val>
                                            <p:strVal val="#ppt_w"/>
                                          </p:val>
                                        </p:tav>
                                      </p:tavLst>
                                    </p:anim>
                                    <p:anim calcmode="lin" valueType="num">
                                      <p:cBhvr>
                                        <p:cTn id="164" dur="500" fill="hold"/>
                                        <p:tgtEl>
                                          <p:spTgt spid="14372"/>
                                        </p:tgtEl>
                                        <p:attrNameLst>
                                          <p:attrName>ppt_h</p:attrName>
                                        </p:attrNameLst>
                                      </p:cBhvr>
                                      <p:tavLst>
                                        <p:tav tm="0">
                                          <p:val>
                                            <p:fltVal val="0"/>
                                          </p:val>
                                        </p:tav>
                                        <p:tav tm="100000">
                                          <p:val>
                                            <p:strVal val="#ppt_h"/>
                                          </p:val>
                                        </p:tav>
                                      </p:tavLst>
                                    </p:anim>
                                    <p:animEffect transition="in" filter="fade">
                                      <p:cBhvr>
                                        <p:cTn id="165" dur="500"/>
                                        <p:tgtEl>
                                          <p:spTgt spid="14372"/>
                                        </p:tgtEl>
                                      </p:cBhvr>
                                    </p:animEffect>
                                  </p:childTnLst>
                                </p:cTn>
                              </p:par>
                              <p:par>
                                <p:cTn id="166" presetID="53" presetClass="entr" presetSubtype="0" fill="hold" grpId="0" nodeType="withEffect">
                                  <p:stCondLst>
                                    <p:cond delay="0"/>
                                  </p:stCondLst>
                                  <p:childTnLst>
                                    <p:set>
                                      <p:cBhvr>
                                        <p:cTn id="167" dur="1" fill="hold">
                                          <p:stCondLst>
                                            <p:cond delay="0"/>
                                          </p:stCondLst>
                                        </p:cTn>
                                        <p:tgtEl>
                                          <p:spTgt spid="14367"/>
                                        </p:tgtEl>
                                        <p:attrNameLst>
                                          <p:attrName>style.visibility</p:attrName>
                                        </p:attrNameLst>
                                      </p:cBhvr>
                                      <p:to>
                                        <p:strVal val="visible"/>
                                      </p:to>
                                    </p:set>
                                    <p:anim calcmode="lin" valueType="num">
                                      <p:cBhvr>
                                        <p:cTn id="168" dur="500" fill="hold"/>
                                        <p:tgtEl>
                                          <p:spTgt spid="14367"/>
                                        </p:tgtEl>
                                        <p:attrNameLst>
                                          <p:attrName>ppt_w</p:attrName>
                                        </p:attrNameLst>
                                      </p:cBhvr>
                                      <p:tavLst>
                                        <p:tav tm="0">
                                          <p:val>
                                            <p:fltVal val="0"/>
                                          </p:val>
                                        </p:tav>
                                        <p:tav tm="100000">
                                          <p:val>
                                            <p:strVal val="#ppt_w"/>
                                          </p:val>
                                        </p:tav>
                                      </p:tavLst>
                                    </p:anim>
                                    <p:anim calcmode="lin" valueType="num">
                                      <p:cBhvr>
                                        <p:cTn id="169" dur="500" fill="hold"/>
                                        <p:tgtEl>
                                          <p:spTgt spid="14367"/>
                                        </p:tgtEl>
                                        <p:attrNameLst>
                                          <p:attrName>ppt_h</p:attrName>
                                        </p:attrNameLst>
                                      </p:cBhvr>
                                      <p:tavLst>
                                        <p:tav tm="0">
                                          <p:val>
                                            <p:fltVal val="0"/>
                                          </p:val>
                                        </p:tav>
                                        <p:tav tm="100000">
                                          <p:val>
                                            <p:strVal val="#ppt_h"/>
                                          </p:val>
                                        </p:tav>
                                      </p:tavLst>
                                    </p:anim>
                                    <p:animEffect transition="in" filter="fade">
                                      <p:cBhvr>
                                        <p:cTn id="170" dur="500"/>
                                        <p:tgtEl>
                                          <p:spTgt spid="14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14345" grpId="1"/>
      <p:bldP spid="14346" grpId="0"/>
      <p:bldP spid="14347" grpId="0"/>
      <p:bldP spid="14348" grpId="0"/>
      <p:bldP spid="14350" grpId="0"/>
      <p:bldP spid="14350" grpId="1"/>
      <p:bldP spid="14355" grpId="0"/>
      <p:bldP spid="14355" grpId="1"/>
      <p:bldP spid="14356" grpId="0"/>
      <p:bldP spid="14357" grpId="0"/>
      <p:bldP spid="14358" grpId="0"/>
      <p:bldP spid="14360" grpId="0"/>
      <p:bldP spid="14360" grpId="1"/>
      <p:bldP spid="14364" grpId="0"/>
      <p:bldP spid="14364" grpId="1"/>
      <p:bldP spid="14365" grpId="0"/>
      <p:bldP spid="14366" grpId="0"/>
      <p:bldP spid="14367" grpId="0"/>
      <p:bldP spid="14369" grpId="0"/>
      <p:bldP spid="1436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xmlns="" id="{B2D08AF5-F7C0-4880-A560-99638D299117}"/>
              </a:ext>
            </a:extLst>
          </p:cNvPr>
          <p:cNvGrpSpPr>
            <a:grpSpLocks/>
          </p:cNvGrpSpPr>
          <p:nvPr/>
        </p:nvGrpSpPr>
        <p:grpSpPr bwMode="auto">
          <a:xfrm>
            <a:off x="1676400" y="1657350"/>
            <a:ext cx="8763000" cy="857250"/>
            <a:chOff x="96" y="672"/>
            <a:chExt cx="5520" cy="720"/>
          </a:xfrm>
        </p:grpSpPr>
        <p:grpSp>
          <p:nvGrpSpPr>
            <p:cNvPr id="56334" name="Group 5">
              <a:extLst>
                <a:ext uri="{FF2B5EF4-FFF2-40B4-BE49-F238E27FC236}">
                  <a16:creationId xmlns:a16="http://schemas.microsoft.com/office/drawing/2014/main" xmlns="" id="{04188883-5978-4987-834F-6B9DD2CD4D0C}"/>
                </a:ext>
              </a:extLst>
            </p:cNvPr>
            <p:cNvGrpSpPr>
              <a:grpSpLocks/>
            </p:cNvGrpSpPr>
            <p:nvPr/>
          </p:nvGrpSpPr>
          <p:grpSpPr bwMode="auto">
            <a:xfrm>
              <a:off x="96" y="672"/>
              <a:ext cx="5520" cy="720"/>
              <a:chOff x="96" y="2784"/>
              <a:chExt cx="5520" cy="720"/>
            </a:xfrm>
          </p:grpSpPr>
          <p:sp>
            <p:nvSpPr>
              <p:cNvPr id="56336" name="Rectangle 6">
                <a:extLst>
                  <a:ext uri="{FF2B5EF4-FFF2-40B4-BE49-F238E27FC236}">
                    <a16:creationId xmlns:a16="http://schemas.microsoft.com/office/drawing/2014/main" xmlns="" id="{E4B552EE-0D79-4D4C-8C89-7C0E8C4F1303}"/>
                  </a:ext>
                </a:extLst>
              </p:cNvPr>
              <p:cNvSpPr>
                <a:spLocks noChangeArrowheads="1"/>
              </p:cNvSpPr>
              <p:nvPr/>
            </p:nvSpPr>
            <p:spPr bwMode="auto">
              <a:xfrm>
                <a:off x="2304" y="2784"/>
                <a:ext cx="67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2800">
                    <a:solidFill>
                      <a:schemeClr val="accent2"/>
                    </a:solidFill>
                  </a:rPr>
                  <a:t>Bọ ngựa</a:t>
                </a:r>
              </a:p>
            </p:txBody>
          </p:sp>
          <p:sp>
            <p:nvSpPr>
              <p:cNvPr id="56337" name="Rectangle 7">
                <a:extLst>
                  <a:ext uri="{FF2B5EF4-FFF2-40B4-BE49-F238E27FC236}">
                    <a16:creationId xmlns:a16="http://schemas.microsoft.com/office/drawing/2014/main" xmlns="" id="{880F2179-8EAC-4641-865A-8A5901765CB1}"/>
                  </a:ext>
                </a:extLst>
              </p:cNvPr>
              <p:cNvSpPr>
                <a:spLocks noChangeArrowheads="1"/>
              </p:cNvSpPr>
              <p:nvPr/>
            </p:nvSpPr>
            <p:spPr bwMode="auto">
              <a:xfrm>
                <a:off x="96" y="3312"/>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2800">
                    <a:solidFill>
                      <a:schemeClr val="accent2"/>
                    </a:solidFill>
                  </a:rPr>
                  <a:t>Thực vật</a:t>
                </a:r>
              </a:p>
            </p:txBody>
          </p:sp>
          <p:sp>
            <p:nvSpPr>
              <p:cNvPr id="56338" name="Rectangle 8">
                <a:extLst>
                  <a:ext uri="{FF2B5EF4-FFF2-40B4-BE49-F238E27FC236}">
                    <a16:creationId xmlns:a16="http://schemas.microsoft.com/office/drawing/2014/main" xmlns="" id="{BA219300-DCEC-4E99-ACAC-E417DE67A80B}"/>
                  </a:ext>
                </a:extLst>
              </p:cNvPr>
              <p:cNvSpPr>
                <a:spLocks noChangeArrowheads="1"/>
              </p:cNvSpPr>
              <p:nvPr/>
            </p:nvSpPr>
            <p:spPr bwMode="auto">
              <a:xfrm>
                <a:off x="1200" y="2832"/>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2800">
                    <a:solidFill>
                      <a:schemeClr val="accent2"/>
                    </a:solidFill>
                  </a:rPr>
                  <a:t>Sâu</a:t>
                </a:r>
              </a:p>
            </p:txBody>
          </p:sp>
          <p:sp>
            <p:nvSpPr>
              <p:cNvPr id="56339" name="Rectangle 9">
                <a:extLst>
                  <a:ext uri="{FF2B5EF4-FFF2-40B4-BE49-F238E27FC236}">
                    <a16:creationId xmlns:a16="http://schemas.microsoft.com/office/drawing/2014/main" xmlns="" id="{271D0710-D158-4894-8C7C-83F37139EE7D}"/>
                  </a:ext>
                </a:extLst>
              </p:cNvPr>
              <p:cNvSpPr>
                <a:spLocks noChangeArrowheads="1"/>
              </p:cNvSpPr>
              <p:nvPr/>
            </p:nvSpPr>
            <p:spPr bwMode="auto">
              <a:xfrm>
                <a:off x="1200" y="3312"/>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2800">
                    <a:solidFill>
                      <a:schemeClr val="accent2"/>
                    </a:solidFill>
                  </a:rPr>
                  <a:t>Chuột</a:t>
                </a:r>
              </a:p>
            </p:txBody>
          </p:sp>
          <p:sp>
            <p:nvSpPr>
              <p:cNvPr id="56340" name="Rectangle 12">
                <a:extLst>
                  <a:ext uri="{FF2B5EF4-FFF2-40B4-BE49-F238E27FC236}">
                    <a16:creationId xmlns:a16="http://schemas.microsoft.com/office/drawing/2014/main" xmlns="" id="{1D0D7EB1-C394-4154-8C91-50DB7B7CD32B}"/>
                  </a:ext>
                </a:extLst>
              </p:cNvPr>
              <p:cNvSpPr>
                <a:spLocks noChangeArrowheads="1"/>
              </p:cNvSpPr>
              <p:nvPr/>
            </p:nvSpPr>
            <p:spPr bwMode="auto">
              <a:xfrm>
                <a:off x="2304" y="3312"/>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2800">
                    <a:solidFill>
                      <a:schemeClr val="accent2"/>
                    </a:solidFill>
                  </a:rPr>
                  <a:t>Cầy</a:t>
                </a:r>
              </a:p>
            </p:txBody>
          </p:sp>
          <p:sp>
            <p:nvSpPr>
              <p:cNvPr id="56341" name="Rectangle 13">
                <a:extLst>
                  <a:ext uri="{FF2B5EF4-FFF2-40B4-BE49-F238E27FC236}">
                    <a16:creationId xmlns:a16="http://schemas.microsoft.com/office/drawing/2014/main" xmlns="" id="{8AD58DA9-41F0-4DB5-BB6B-7629FA16DBC5}"/>
                  </a:ext>
                </a:extLst>
              </p:cNvPr>
              <p:cNvSpPr>
                <a:spLocks noChangeArrowheads="1"/>
              </p:cNvSpPr>
              <p:nvPr/>
            </p:nvSpPr>
            <p:spPr bwMode="auto">
              <a:xfrm>
                <a:off x="3456" y="2832"/>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2800">
                    <a:solidFill>
                      <a:schemeClr val="accent2"/>
                    </a:solidFill>
                  </a:rPr>
                  <a:t>Rắn</a:t>
                </a:r>
              </a:p>
            </p:txBody>
          </p:sp>
          <p:sp>
            <p:nvSpPr>
              <p:cNvPr id="56342" name="Rectangle 14">
                <a:extLst>
                  <a:ext uri="{FF2B5EF4-FFF2-40B4-BE49-F238E27FC236}">
                    <a16:creationId xmlns:a16="http://schemas.microsoft.com/office/drawing/2014/main" xmlns="" id="{AD243ACF-F9D9-46DA-971D-0934DD92EF2D}"/>
                  </a:ext>
                </a:extLst>
              </p:cNvPr>
              <p:cNvSpPr>
                <a:spLocks noChangeArrowheads="1"/>
              </p:cNvSpPr>
              <p:nvPr/>
            </p:nvSpPr>
            <p:spPr bwMode="auto">
              <a:xfrm>
                <a:off x="3360" y="3312"/>
                <a:ext cx="8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2800">
                    <a:solidFill>
                      <a:schemeClr val="accent2"/>
                    </a:solidFill>
                  </a:rPr>
                  <a:t>Đại bàng</a:t>
                </a:r>
              </a:p>
            </p:txBody>
          </p:sp>
          <p:sp>
            <p:nvSpPr>
              <p:cNvPr id="56343" name="Rectangle 15">
                <a:extLst>
                  <a:ext uri="{FF2B5EF4-FFF2-40B4-BE49-F238E27FC236}">
                    <a16:creationId xmlns:a16="http://schemas.microsoft.com/office/drawing/2014/main" xmlns="" id="{9919896C-B7E3-4E8B-9653-77104BE1ECA0}"/>
                  </a:ext>
                </a:extLst>
              </p:cNvPr>
              <p:cNvSpPr>
                <a:spLocks noChangeArrowheads="1"/>
              </p:cNvSpPr>
              <p:nvPr/>
            </p:nvSpPr>
            <p:spPr bwMode="auto">
              <a:xfrm>
                <a:off x="4752" y="3312"/>
                <a:ext cx="8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2800">
                    <a:solidFill>
                      <a:schemeClr val="accent2"/>
                    </a:solidFill>
                  </a:rPr>
                  <a:t>Vi sinh vật</a:t>
                </a:r>
              </a:p>
            </p:txBody>
          </p:sp>
          <p:sp>
            <p:nvSpPr>
              <p:cNvPr id="56344" name="Line 16">
                <a:extLst>
                  <a:ext uri="{FF2B5EF4-FFF2-40B4-BE49-F238E27FC236}">
                    <a16:creationId xmlns:a16="http://schemas.microsoft.com/office/drawing/2014/main" xmlns="" id="{0F6000BC-B7EF-4AA0-9874-53739658C226}"/>
                  </a:ext>
                </a:extLst>
              </p:cNvPr>
              <p:cNvSpPr>
                <a:spLocks noChangeShapeType="1"/>
              </p:cNvSpPr>
              <p:nvPr/>
            </p:nvSpPr>
            <p:spPr bwMode="auto">
              <a:xfrm flipV="1">
                <a:off x="864" y="3024"/>
                <a:ext cx="336"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45" name="Line 17">
                <a:extLst>
                  <a:ext uri="{FF2B5EF4-FFF2-40B4-BE49-F238E27FC236}">
                    <a16:creationId xmlns:a16="http://schemas.microsoft.com/office/drawing/2014/main" xmlns="" id="{36513874-43E0-47CD-80FA-EB216B7E4474}"/>
                  </a:ext>
                </a:extLst>
              </p:cNvPr>
              <p:cNvSpPr>
                <a:spLocks noChangeShapeType="1"/>
              </p:cNvSpPr>
              <p:nvPr/>
            </p:nvSpPr>
            <p:spPr bwMode="auto">
              <a:xfrm>
                <a:off x="864" y="3408"/>
                <a:ext cx="2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46" name="Line 18">
                <a:extLst>
                  <a:ext uri="{FF2B5EF4-FFF2-40B4-BE49-F238E27FC236}">
                    <a16:creationId xmlns:a16="http://schemas.microsoft.com/office/drawing/2014/main" xmlns="" id="{FFC271BE-632B-4DDE-8A78-F7BA47684A77}"/>
                  </a:ext>
                </a:extLst>
              </p:cNvPr>
              <p:cNvSpPr>
                <a:spLocks noChangeShapeType="1"/>
              </p:cNvSpPr>
              <p:nvPr/>
            </p:nvSpPr>
            <p:spPr bwMode="auto">
              <a:xfrm>
                <a:off x="1872" y="3408"/>
                <a:ext cx="2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47" name="Line 19">
                <a:extLst>
                  <a:ext uri="{FF2B5EF4-FFF2-40B4-BE49-F238E27FC236}">
                    <a16:creationId xmlns:a16="http://schemas.microsoft.com/office/drawing/2014/main" xmlns="" id="{9D86B2D1-DAF6-48B7-B8DB-CFD806B87915}"/>
                  </a:ext>
                </a:extLst>
              </p:cNvPr>
              <p:cNvSpPr>
                <a:spLocks noChangeShapeType="1"/>
              </p:cNvSpPr>
              <p:nvPr/>
            </p:nvSpPr>
            <p:spPr bwMode="auto">
              <a:xfrm>
                <a:off x="2976" y="3408"/>
                <a:ext cx="2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48" name="Line 20">
                <a:extLst>
                  <a:ext uri="{FF2B5EF4-FFF2-40B4-BE49-F238E27FC236}">
                    <a16:creationId xmlns:a16="http://schemas.microsoft.com/office/drawing/2014/main" xmlns="" id="{CA30C428-BFDC-4324-B244-045AC5D75BC6}"/>
                  </a:ext>
                </a:extLst>
              </p:cNvPr>
              <p:cNvSpPr>
                <a:spLocks noChangeShapeType="1"/>
              </p:cNvSpPr>
              <p:nvPr/>
            </p:nvSpPr>
            <p:spPr bwMode="auto">
              <a:xfrm>
                <a:off x="4272" y="3408"/>
                <a:ext cx="43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49" name="Line 21">
                <a:extLst>
                  <a:ext uri="{FF2B5EF4-FFF2-40B4-BE49-F238E27FC236}">
                    <a16:creationId xmlns:a16="http://schemas.microsoft.com/office/drawing/2014/main" xmlns="" id="{C88CBDFC-DE9B-475A-BEE6-4CF5C42BFF19}"/>
                  </a:ext>
                </a:extLst>
              </p:cNvPr>
              <p:cNvSpPr>
                <a:spLocks noChangeShapeType="1"/>
              </p:cNvSpPr>
              <p:nvPr/>
            </p:nvSpPr>
            <p:spPr bwMode="auto">
              <a:xfrm>
                <a:off x="1872" y="2928"/>
                <a:ext cx="2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50" name="Line 22">
                <a:extLst>
                  <a:ext uri="{FF2B5EF4-FFF2-40B4-BE49-F238E27FC236}">
                    <a16:creationId xmlns:a16="http://schemas.microsoft.com/office/drawing/2014/main" xmlns="" id="{ABAC79F3-7265-4FAF-96CE-E9139FB2E8AE}"/>
                  </a:ext>
                </a:extLst>
              </p:cNvPr>
              <p:cNvSpPr>
                <a:spLocks noChangeShapeType="1"/>
              </p:cNvSpPr>
              <p:nvPr/>
            </p:nvSpPr>
            <p:spPr bwMode="auto">
              <a:xfrm>
                <a:off x="3072" y="2928"/>
                <a:ext cx="2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51" name="Line 25">
                <a:extLst>
                  <a:ext uri="{FF2B5EF4-FFF2-40B4-BE49-F238E27FC236}">
                    <a16:creationId xmlns:a16="http://schemas.microsoft.com/office/drawing/2014/main" xmlns="" id="{1CE7006E-A716-4A0C-82AB-B37A14CA9620}"/>
                  </a:ext>
                </a:extLst>
              </p:cNvPr>
              <p:cNvSpPr>
                <a:spLocks noChangeShapeType="1"/>
              </p:cNvSpPr>
              <p:nvPr/>
            </p:nvSpPr>
            <p:spPr bwMode="auto">
              <a:xfrm>
                <a:off x="4032" y="2976"/>
                <a:ext cx="624" cy="3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52" name="Line 27">
                <a:extLst>
                  <a:ext uri="{FF2B5EF4-FFF2-40B4-BE49-F238E27FC236}">
                    <a16:creationId xmlns:a16="http://schemas.microsoft.com/office/drawing/2014/main" xmlns="" id="{086409CB-F4AE-4DCC-A5CF-A41A89B13CBE}"/>
                  </a:ext>
                </a:extLst>
              </p:cNvPr>
              <p:cNvSpPr>
                <a:spLocks noChangeShapeType="1"/>
              </p:cNvSpPr>
              <p:nvPr/>
            </p:nvSpPr>
            <p:spPr bwMode="auto">
              <a:xfrm>
                <a:off x="1776" y="2976"/>
                <a:ext cx="624" cy="3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53" name="Line 29">
                <a:extLst>
                  <a:ext uri="{FF2B5EF4-FFF2-40B4-BE49-F238E27FC236}">
                    <a16:creationId xmlns:a16="http://schemas.microsoft.com/office/drawing/2014/main" xmlns="" id="{3281DDFB-A015-43EE-A61E-C89C7003B358}"/>
                  </a:ext>
                </a:extLst>
              </p:cNvPr>
              <p:cNvSpPr>
                <a:spLocks noChangeShapeType="1"/>
              </p:cNvSpPr>
              <p:nvPr/>
            </p:nvSpPr>
            <p:spPr bwMode="auto">
              <a:xfrm flipV="1">
                <a:off x="1824" y="2976"/>
                <a:ext cx="1632"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56335" name="Line 38">
              <a:extLst>
                <a:ext uri="{FF2B5EF4-FFF2-40B4-BE49-F238E27FC236}">
                  <a16:creationId xmlns:a16="http://schemas.microsoft.com/office/drawing/2014/main" xmlns="" id="{030B09DF-14C1-443D-9F1E-1883B248B693}"/>
                </a:ext>
              </a:extLst>
            </p:cNvPr>
            <p:cNvSpPr>
              <a:spLocks noChangeShapeType="1"/>
            </p:cNvSpPr>
            <p:nvPr/>
          </p:nvSpPr>
          <p:spPr bwMode="auto">
            <a:xfrm>
              <a:off x="1512" y="91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59431" name="Rectangle 39">
            <a:extLst>
              <a:ext uri="{FF2B5EF4-FFF2-40B4-BE49-F238E27FC236}">
                <a16:creationId xmlns:a16="http://schemas.microsoft.com/office/drawing/2014/main" xmlns="" id="{917EDE5F-CD28-4398-B45B-9E22E6E93630}"/>
              </a:ext>
            </a:extLst>
          </p:cNvPr>
          <p:cNvSpPr>
            <a:spLocks noChangeArrowheads="1"/>
          </p:cNvSpPr>
          <p:nvPr/>
        </p:nvSpPr>
        <p:spPr bwMode="auto">
          <a:xfrm>
            <a:off x="1600200" y="30035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Clr>
                <a:srgbClr val="0000FF"/>
              </a:buClr>
              <a:buFont typeface="Wingdings" panose="05000000000000000000" pitchFamily="2" charset="2"/>
              <a:buNone/>
            </a:pPr>
            <a:r>
              <a:rPr lang="en-US" altLang="en-US" sz="2800">
                <a:solidFill>
                  <a:srgbClr val="FF0000"/>
                </a:solidFill>
              </a:rPr>
              <a:t>Sinh vật</a:t>
            </a:r>
          </a:p>
          <a:p>
            <a:pPr eaLnBrk="1" hangingPunct="1">
              <a:spcBef>
                <a:spcPct val="0"/>
              </a:spcBef>
              <a:buClr>
                <a:srgbClr val="0000FF"/>
              </a:buClr>
              <a:buFont typeface="Wingdings" panose="05000000000000000000" pitchFamily="2" charset="2"/>
              <a:buNone/>
            </a:pPr>
            <a:r>
              <a:rPr lang="en-US" altLang="en-US" sz="2800">
                <a:solidFill>
                  <a:srgbClr val="FF0000"/>
                </a:solidFill>
              </a:rPr>
              <a:t>sản xuất</a:t>
            </a:r>
          </a:p>
        </p:txBody>
      </p:sp>
      <p:sp>
        <p:nvSpPr>
          <p:cNvPr id="59433" name="AutoShape 41">
            <a:extLst>
              <a:ext uri="{FF2B5EF4-FFF2-40B4-BE49-F238E27FC236}">
                <a16:creationId xmlns:a16="http://schemas.microsoft.com/office/drawing/2014/main" xmlns="" id="{C45DC42E-10C3-4D74-B703-E63FCBD2851C}"/>
              </a:ext>
            </a:extLst>
          </p:cNvPr>
          <p:cNvSpPr>
            <a:spLocks/>
          </p:cNvSpPr>
          <p:nvPr/>
        </p:nvSpPr>
        <p:spPr bwMode="auto">
          <a:xfrm rot="5400000">
            <a:off x="5734050" y="400050"/>
            <a:ext cx="114300" cy="4572000"/>
          </a:xfrm>
          <a:prstGeom prst="rightBrace">
            <a:avLst>
              <a:gd name="adj1" fmla="val 283333"/>
              <a:gd name="adj2" fmla="val 51111"/>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endParaRPr lang="en-US" altLang="en-US" sz="2800">
              <a:solidFill>
                <a:srgbClr val="FF0000"/>
              </a:solidFill>
            </a:endParaRPr>
          </a:p>
        </p:txBody>
      </p:sp>
      <p:sp>
        <p:nvSpPr>
          <p:cNvPr id="59434" name="Rectangle 42">
            <a:extLst>
              <a:ext uri="{FF2B5EF4-FFF2-40B4-BE49-F238E27FC236}">
                <a16:creationId xmlns:a16="http://schemas.microsoft.com/office/drawing/2014/main" xmlns="" id="{1B2BA7A8-A115-4E16-9C01-ABD525FFA037}"/>
              </a:ext>
            </a:extLst>
          </p:cNvPr>
          <p:cNvSpPr>
            <a:spLocks noChangeArrowheads="1"/>
          </p:cNvSpPr>
          <p:nvPr/>
        </p:nvSpPr>
        <p:spPr bwMode="auto">
          <a:xfrm>
            <a:off x="5181600" y="29432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Clr>
                <a:srgbClr val="0000FF"/>
              </a:buClr>
              <a:buFont typeface="Wingdings" panose="05000000000000000000" pitchFamily="2" charset="2"/>
              <a:buNone/>
            </a:pPr>
            <a:r>
              <a:rPr lang="en-US" altLang="en-US" sz="2800">
                <a:solidFill>
                  <a:srgbClr val="FF0000"/>
                </a:solidFill>
              </a:rPr>
              <a:t>Sinh vật</a:t>
            </a:r>
          </a:p>
          <a:p>
            <a:pPr eaLnBrk="1" hangingPunct="1">
              <a:spcBef>
                <a:spcPct val="0"/>
              </a:spcBef>
              <a:buClr>
                <a:srgbClr val="0000FF"/>
              </a:buClr>
              <a:buFont typeface="Wingdings" panose="05000000000000000000" pitchFamily="2" charset="2"/>
              <a:buNone/>
            </a:pPr>
            <a:r>
              <a:rPr lang="en-US" altLang="en-US" sz="2800">
                <a:solidFill>
                  <a:srgbClr val="FF0000"/>
                </a:solidFill>
              </a:rPr>
              <a:t>tiêu thụ</a:t>
            </a:r>
          </a:p>
        </p:txBody>
      </p:sp>
      <p:sp>
        <p:nvSpPr>
          <p:cNvPr id="59435" name="Rectangle 43">
            <a:extLst>
              <a:ext uri="{FF2B5EF4-FFF2-40B4-BE49-F238E27FC236}">
                <a16:creationId xmlns:a16="http://schemas.microsoft.com/office/drawing/2014/main" xmlns="" id="{02EA512F-8547-4051-8F7B-6F67F8B6C322}"/>
              </a:ext>
            </a:extLst>
          </p:cNvPr>
          <p:cNvSpPr>
            <a:spLocks noChangeArrowheads="1"/>
          </p:cNvSpPr>
          <p:nvPr/>
        </p:nvSpPr>
        <p:spPr bwMode="auto">
          <a:xfrm>
            <a:off x="9220200" y="2800350"/>
            <a:ext cx="10668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Clr>
                <a:srgbClr val="0000FF"/>
              </a:buClr>
              <a:buFont typeface="Wingdings" panose="05000000000000000000" pitchFamily="2" charset="2"/>
              <a:buNone/>
            </a:pPr>
            <a:r>
              <a:rPr lang="en-US" altLang="en-US" sz="2800">
                <a:solidFill>
                  <a:srgbClr val="FF0000"/>
                </a:solidFill>
              </a:rPr>
              <a:t>Sinh vật </a:t>
            </a:r>
          </a:p>
          <a:p>
            <a:pPr algn="ctr" eaLnBrk="1" hangingPunct="1">
              <a:spcBef>
                <a:spcPct val="0"/>
              </a:spcBef>
              <a:buClr>
                <a:srgbClr val="0000FF"/>
              </a:buClr>
              <a:buFont typeface="Wingdings" panose="05000000000000000000" pitchFamily="2" charset="2"/>
              <a:buNone/>
            </a:pPr>
            <a:r>
              <a:rPr lang="en-US" altLang="en-US" sz="2800">
                <a:solidFill>
                  <a:srgbClr val="FF0000"/>
                </a:solidFill>
              </a:rPr>
              <a:t>phân giải</a:t>
            </a:r>
          </a:p>
        </p:txBody>
      </p:sp>
      <p:sp>
        <p:nvSpPr>
          <p:cNvPr id="32" name="AutoShape 41">
            <a:extLst>
              <a:ext uri="{FF2B5EF4-FFF2-40B4-BE49-F238E27FC236}">
                <a16:creationId xmlns:a16="http://schemas.microsoft.com/office/drawing/2014/main" xmlns="" id="{3E48021C-7FAA-4563-89C4-7A154AF2F9FF}"/>
              </a:ext>
            </a:extLst>
          </p:cNvPr>
          <p:cNvSpPr>
            <a:spLocks/>
          </p:cNvSpPr>
          <p:nvPr/>
        </p:nvSpPr>
        <p:spPr bwMode="auto">
          <a:xfrm rot="5400000">
            <a:off x="2200275" y="2200275"/>
            <a:ext cx="171450" cy="914400"/>
          </a:xfrm>
          <a:prstGeom prst="rightBrace">
            <a:avLst>
              <a:gd name="adj1" fmla="val 283333"/>
              <a:gd name="adj2" fmla="val 51111"/>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endParaRPr lang="en-US" altLang="en-US" sz="2800">
              <a:solidFill>
                <a:srgbClr val="FF0000"/>
              </a:solidFill>
            </a:endParaRPr>
          </a:p>
        </p:txBody>
      </p:sp>
      <p:sp>
        <p:nvSpPr>
          <p:cNvPr id="33" name="AutoShape 41">
            <a:extLst>
              <a:ext uri="{FF2B5EF4-FFF2-40B4-BE49-F238E27FC236}">
                <a16:creationId xmlns:a16="http://schemas.microsoft.com/office/drawing/2014/main" xmlns="" id="{30DF337C-8C5B-486F-8B67-FBBF0D3B142B}"/>
              </a:ext>
            </a:extLst>
          </p:cNvPr>
          <p:cNvSpPr>
            <a:spLocks/>
          </p:cNvSpPr>
          <p:nvPr/>
        </p:nvSpPr>
        <p:spPr bwMode="auto">
          <a:xfrm rot="5400000">
            <a:off x="9667875" y="2257425"/>
            <a:ext cx="171450" cy="914400"/>
          </a:xfrm>
          <a:prstGeom prst="rightBrace">
            <a:avLst>
              <a:gd name="adj1" fmla="val 283333"/>
              <a:gd name="adj2" fmla="val 51111"/>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endParaRPr lang="en-US" altLang="en-US" sz="2800">
              <a:solidFill>
                <a:srgbClr val="FF0000"/>
              </a:solidFill>
            </a:endParaRPr>
          </a:p>
        </p:txBody>
      </p:sp>
      <p:sp>
        <p:nvSpPr>
          <p:cNvPr id="56329" name="Rectangle 2">
            <a:extLst>
              <a:ext uri="{FF2B5EF4-FFF2-40B4-BE49-F238E27FC236}">
                <a16:creationId xmlns:a16="http://schemas.microsoft.com/office/drawing/2014/main" xmlns="" id="{8BC7E2DB-7B42-4486-A222-1B67786C607D}"/>
              </a:ext>
            </a:extLst>
          </p:cNvPr>
          <p:cNvSpPr>
            <a:spLocks noChangeArrowheads="1"/>
          </p:cNvSpPr>
          <p:nvPr/>
        </p:nvSpPr>
        <p:spPr bwMode="auto">
          <a:xfrm>
            <a:off x="2095500" y="1114425"/>
            <a:ext cx="4648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2800" u="sng">
                <a:solidFill>
                  <a:srgbClr val="0000FF"/>
                </a:solidFill>
              </a:rPr>
              <a:t>Sơ đồ lưới thức ăn của</a:t>
            </a:r>
            <a:r>
              <a:rPr lang="en-US" altLang="en-US" sz="2800" u="sng">
                <a:solidFill>
                  <a:srgbClr val="FF0000"/>
                </a:solidFill>
              </a:rPr>
              <a:t> hệ sinh thái</a:t>
            </a:r>
            <a:r>
              <a:rPr lang="en-US" altLang="en-US" sz="2800">
                <a:solidFill>
                  <a:srgbClr val="FF0000"/>
                </a:solidFill>
              </a:rPr>
              <a:t>:</a:t>
            </a:r>
          </a:p>
        </p:txBody>
      </p:sp>
      <p:grpSp>
        <p:nvGrpSpPr>
          <p:cNvPr id="4" name="Group 35">
            <a:extLst>
              <a:ext uri="{FF2B5EF4-FFF2-40B4-BE49-F238E27FC236}">
                <a16:creationId xmlns:a16="http://schemas.microsoft.com/office/drawing/2014/main" xmlns="" id="{D18E8769-4073-4535-9F4A-648288C3091D}"/>
              </a:ext>
            </a:extLst>
          </p:cNvPr>
          <p:cNvGrpSpPr>
            <a:grpSpLocks/>
          </p:cNvGrpSpPr>
          <p:nvPr/>
        </p:nvGrpSpPr>
        <p:grpSpPr bwMode="auto">
          <a:xfrm>
            <a:off x="2057400" y="4953000"/>
            <a:ext cx="7467600" cy="628650"/>
            <a:chOff x="288" y="672"/>
            <a:chExt cx="4704" cy="528"/>
          </a:xfrm>
        </p:grpSpPr>
        <p:sp>
          <p:nvSpPr>
            <p:cNvPr id="56332" name="AutoShape 32">
              <a:extLst>
                <a:ext uri="{FF2B5EF4-FFF2-40B4-BE49-F238E27FC236}">
                  <a16:creationId xmlns:a16="http://schemas.microsoft.com/office/drawing/2014/main" xmlns="" id="{AE3F97D8-BBD8-406B-BD21-E9AF62BC4587}"/>
                </a:ext>
              </a:extLst>
            </p:cNvPr>
            <p:cNvSpPr>
              <a:spLocks noChangeArrowheads="1"/>
            </p:cNvSpPr>
            <p:nvPr/>
          </p:nvSpPr>
          <p:spPr bwMode="auto">
            <a:xfrm>
              <a:off x="288" y="672"/>
              <a:ext cx="336" cy="288"/>
            </a:xfrm>
            <a:prstGeom prst="notchedRightArrow">
              <a:avLst>
                <a:gd name="adj1" fmla="val 50000"/>
                <a:gd name="adj2" fmla="val 29167"/>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endParaRPr lang="en-US" altLang="en-US" sz="2800">
                <a:solidFill>
                  <a:srgbClr val="FF0000"/>
                </a:solidFill>
              </a:endParaRPr>
            </a:p>
          </p:txBody>
        </p:sp>
        <p:sp>
          <p:nvSpPr>
            <p:cNvPr id="56333" name="Rectangle 33">
              <a:extLst>
                <a:ext uri="{FF2B5EF4-FFF2-40B4-BE49-F238E27FC236}">
                  <a16:creationId xmlns:a16="http://schemas.microsoft.com/office/drawing/2014/main" xmlns="" id="{E3682404-EAC9-498B-BD13-DD3294CEECD4}"/>
                </a:ext>
              </a:extLst>
            </p:cNvPr>
            <p:cNvSpPr>
              <a:spLocks noChangeArrowheads="1"/>
            </p:cNvSpPr>
            <p:nvPr/>
          </p:nvSpPr>
          <p:spPr bwMode="auto">
            <a:xfrm>
              <a:off x="864" y="672"/>
              <a:ext cx="41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800">
                  <a:solidFill>
                    <a:srgbClr val="FF0000"/>
                  </a:solidFill>
                </a:rPr>
                <a:t>Lưới thức ăn càng nhiều mắt xích chung</a:t>
              </a:r>
            </a:p>
            <a:p>
              <a:pPr eaLnBrk="1" hangingPunct="1">
                <a:spcBef>
                  <a:spcPct val="0"/>
                </a:spcBef>
                <a:buFontTx/>
                <a:buNone/>
              </a:pPr>
              <a:r>
                <a:rPr lang="en-US" altLang="en-US" sz="2800">
                  <a:solidFill>
                    <a:srgbClr val="FF0000"/>
                  </a:solidFill>
                </a:rPr>
                <a:t>thì càng ổn định</a:t>
              </a:r>
            </a:p>
          </p:txBody>
        </p:sp>
      </p:grpSp>
      <p:sp>
        <p:nvSpPr>
          <p:cNvPr id="34" name="Text Box 24">
            <a:extLst>
              <a:ext uri="{FF2B5EF4-FFF2-40B4-BE49-F238E27FC236}">
                <a16:creationId xmlns:a16="http://schemas.microsoft.com/office/drawing/2014/main" xmlns="" id="{BEE05D20-11D4-42CD-86DC-8DFA90690B97}"/>
              </a:ext>
            </a:extLst>
          </p:cNvPr>
          <p:cNvSpPr txBox="1">
            <a:spLocks noChangeArrowheads="1"/>
          </p:cNvSpPr>
          <p:nvPr/>
        </p:nvSpPr>
        <p:spPr bwMode="auto">
          <a:xfrm>
            <a:off x="2667000" y="3840165"/>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eaLnBrk="1" hangingPunct="1">
              <a:buFont typeface="Symbol" panose="05050102010706020507" pitchFamily="18" charset="2"/>
              <a:buNone/>
            </a:pPr>
            <a:r>
              <a:rPr lang="en-US" altLang="en-US" sz="2800">
                <a:solidFill>
                  <a:srgbClr val="0000FF"/>
                </a:solidFill>
                <a:latin typeface="Arial" panose="020B0604020202020204" pitchFamily="34" charset="0"/>
              </a:rPr>
              <a:t> </a:t>
            </a:r>
            <a:r>
              <a:rPr lang="en-US" altLang="en-US" sz="2400" i="1">
                <a:solidFill>
                  <a:srgbClr val="0000FF"/>
                </a:solidFill>
                <a:latin typeface="Arial" panose="020B0604020202020204" pitchFamily="34" charset="0"/>
              </a:rPr>
              <a:t>- Các chuỗi thức ăn có nhiều mắt xích chung tạo thành một lưới thức 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strVal val="#ppt_w*2.5"/>
                                          </p:val>
                                        </p:tav>
                                        <p:tav tm="100000">
                                          <p:val>
                                            <p:strVal val="#ppt_w"/>
                                          </p:val>
                                        </p:tav>
                                      </p:tavLst>
                                    </p:anim>
                                    <p:anim calcmode="lin" valueType="num">
                                      <p:cBhvr>
                                        <p:cTn id="15" dur="500" fill="hold"/>
                                        <p:tgtEl>
                                          <p:spTgt spid="32"/>
                                        </p:tgtEl>
                                        <p:attrNameLst>
                                          <p:attrName>ppt_h</p:attrName>
                                        </p:attrNameLst>
                                      </p:cBhvr>
                                      <p:tavLst>
                                        <p:tav tm="0">
                                          <p:val>
                                            <p:strVal val="#ppt_h*0.01"/>
                                          </p:val>
                                        </p:tav>
                                        <p:tav tm="100000">
                                          <p:val>
                                            <p:strVal val="#ppt_h"/>
                                          </p:val>
                                        </p:tav>
                                      </p:tavLst>
                                    </p:anim>
                                    <p:anim calcmode="lin" valueType="num">
                                      <p:cBhvr>
                                        <p:cTn id="16" dur="500" fill="hold"/>
                                        <p:tgtEl>
                                          <p:spTgt spid="32"/>
                                        </p:tgtEl>
                                        <p:attrNameLst>
                                          <p:attrName>ppt_x</p:attrName>
                                        </p:attrNameLst>
                                      </p:cBhvr>
                                      <p:tavLst>
                                        <p:tav tm="0">
                                          <p:val>
                                            <p:strVal val="#ppt_x"/>
                                          </p:val>
                                        </p:tav>
                                        <p:tav tm="100000">
                                          <p:val>
                                            <p:strVal val="#ppt_x"/>
                                          </p:val>
                                        </p:tav>
                                      </p:tavLst>
                                    </p:anim>
                                    <p:anim calcmode="lin" valueType="num">
                                      <p:cBhvr>
                                        <p:cTn id="17" dur="500" fill="hold"/>
                                        <p:tgtEl>
                                          <p:spTgt spid="32"/>
                                        </p:tgtEl>
                                        <p:attrNameLst>
                                          <p:attrName>ppt_y</p:attrName>
                                        </p:attrNameLst>
                                      </p:cBhvr>
                                      <p:tavLst>
                                        <p:tav tm="0">
                                          <p:val>
                                            <p:strVal val="#ppt_h+1"/>
                                          </p:val>
                                        </p:tav>
                                        <p:tav tm="100000">
                                          <p:val>
                                            <p:strVal val="#ppt_y"/>
                                          </p:val>
                                        </p:tav>
                                      </p:tavLst>
                                    </p:anim>
                                    <p:animEffect transition="in" filter="fade">
                                      <p:cBhvr>
                                        <p:cTn id="18" dur="500"/>
                                        <p:tgtEl>
                                          <p:spTgt spid="32"/>
                                        </p:tgtEl>
                                      </p:cBhvr>
                                    </p:animEffect>
                                  </p:childTnLst>
                                </p:cTn>
                              </p:par>
                              <p:par>
                                <p:cTn id="19" presetID="58" presetClass="entr" presetSubtype="0" accel="100000" fill="hold" grpId="0" nodeType="withEffect">
                                  <p:stCondLst>
                                    <p:cond delay="0"/>
                                  </p:stCondLst>
                                  <p:childTnLst>
                                    <p:set>
                                      <p:cBhvr>
                                        <p:cTn id="20" dur="1" fill="hold">
                                          <p:stCondLst>
                                            <p:cond delay="0"/>
                                          </p:stCondLst>
                                        </p:cTn>
                                        <p:tgtEl>
                                          <p:spTgt spid="59431"/>
                                        </p:tgtEl>
                                        <p:attrNameLst>
                                          <p:attrName>style.visibility</p:attrName>
                                        </p:attrNameLst>
                                      </p:cBhvr>
                                      <p:to>
                                        <p:strVal val="visible"/>
                                      </p:to>
                                    </p:set>
                                    <p:anim calcmode="lin" valueType="num">
                                      <p:cBhvr>
                                        <p:cTn id="21" dur="500" fill="hold"/>
                                        <p:tgtEl>
                                          <p:spTgt spid="59431"/>
                                        </p:tgtEl>
                                        <p:attrNameLst>
                                          <p:attrName>ppt_w</p:attrName>
                                        </p:attrNameLst>
                                      </p:cBhvr>
                                      <p:tavLst>
                                        <p:tav tm="0">
                                          <p:val>
                                            <p:strVal val="#ppt_w*2.5"/>
                                          </p:val>
                                        </p:tav>
                                        <p:tav tm="100000">
                                          <p:val>
                                            <p:strVal val="#ppt_w"/>
                                          </p:val>
                                        </p:tav>
                                      </p:tavLst>
                                    </p:anim>
                                    <p:anim calcmode="lin" valueType="num">
                                      <p:cBhvr>
                                        <p:cTn id="22" dur="500" fill="hold"/>
                                        <p:tgtEl>
                                          <p:spTgt spid="59431"/>
                                        </p:tgtEl>
                                        <p:attrNameLst>
                                          <p:attrName>ppt_h</p:attrName>
                                        </p:attrNameLst>
                                      </p:cBhvr>
                                      <p:tavLst>
                                        <p:tav tm="0">
                                          <p:val>
                                            <p:strVal val="#ppt_h*0.01"/>
                                          </p:val>
                                        </p:tav>
                                        <p:tav tm="100000">
                                          <p:val>
                                            <p:strVal val="#ppt_h"/>
                                          </p:val>
                                        </p:tav>
                                      </p:tavLst>
                                    </p:anim>
                                    <p:anim calcmode="lin" valueType="num">
                                      <p:cBhvr>
                                        <p:cTn id="23" dur="500" fill="hold"/>
                                        <p:tgtEl>
                                          <p:spTgt spid="59431"/>
                                        </p:tgtEl>
                                        <p:attrNameLst>
                                          <p:attrName>ppt_x</p:attrName>
                                        </p:attrNameLst>
                                      </p:cBhvr>
                                      <p:tavLst>
                                        <p:tav tm="0">
                                          <p:val>
                                            <p:strVal val="#ppt_x"/>
                                          </p:val>
                                        </p:tav>
                                        <p:tav tm="100000">
                                          <p:val>
                                            <p:strVal val="#ppt_x"/>
                                          </p:val>
                                        </p:tav>
                                      </p:tavLst>
                                    </p:anim>
                                    <p:anim calcmode="lin" valueType="num">
                                      <p:cBhvr>
                                        <p:cTn id="24" dur="500" fill="hold"/>
                                        <p:tgtEl>
                                          <p:spTgt spid="59431"/>
                                        </p:tgtEl>
                                        <p:attrNameLst>
                                          <p:attrName>ppt_y</p:attrName>
                                        </p:attrNameLst>
                                      </p:cBhvr>
                                      <p:tavLst>
                                        <p:tav tm="0">
                                          <p:val>
                                            <p:strVal val="#ppt_h+1"/>
                                          </p:val>
                                        </p:tav>
                                        <p:tav tm="100000">
                                          <p:val>
                                            <p:strVal val="#ppt_y"/>
                                          </p:val>
                                        </p:tav>
                                      </p:tavLst>
                                    </p:anim>
                                    <p:animEffect transition="in" filter="fade">
                                      <p:cBhvr>
                                        <p:cTn id="25" dur="500"/>
                                        <p:tgtEl>
                                          <p:spTgt spid="5943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8" presetClass="entr" presetSubtype="0" accel="100000" fill="hold" grpId="0" nodeType="clickEffect">
                                  <p:stCondLst>
                                    <p:cond delay="0"/>
                                  </p:stCondLst>
                                  <p:childTnLst>
                                    <p:set>
                                      <p:cBhvr>
                                        <p:cTn id="29" dur="1" fill="hold">
                                          <p:stCondLst>
                                            <p:cond delay="0"/>
                                          </p:stCondLst>
                                        </p:cTn>
                                        <p:tgtEl>
                                          <p:spTgt spid="59433"/>
                                        </p:tgtEl>
                                        <p:attrNameLst>
                                          <p:attrName>style.visibility</p:attrName>
                                        </p:attrNameLst>
                                      </p:cBhvr>
                                      <p:to>
                                        <p:strVal val="visible"/>
                                      </p:to>
                                    </p:set>
                                    <p:anim calcmode="lin" valueType="num">
                                      <p:cBhvr>
                                        <p:cTn id="30" dur="500" fill="hold"/>
                                        <p:tgtEl>
                                          <p:spTgt spid="59433"/>
                                        </p:tgtEl>
                                        <p:attrNameLst>
                                          <p:attrName>ppt_w</p:attrName>
                                        </p:attrNameLst>
                                      </p:cBhvr>
                                      <p:tavLst>
                                        <p:tav tm="0">
                                          <p:val>
                                            <p:strVal val="#ppt_w*2.5"/>
                                          </p:val>
                                        </p:tav>
                                        <p:tav tm="100000">
                                          <p:val>
                                            <p:strVal val="#ppt_w"/>
                                          </p:val>
                                        </p:tav>
                                      </p:tavLst>
                                    </p:anim>
                                    <p:anim calcmode="lin" valueType="num">
                                      <p:cBhvr>
                                        <p:cTn id="31" dur="500" fill="hold"/>
                                        <p:tgtEl>
                                          <p:spTgt spid="59433"/>
                                        </p:tgtEl>
                                        <p:attrNameLst>
                                          <p:attrName>ppt_h</p:attrName>
                                        </p:attrNameLst>
                                      </p:cBhvr>
                                      <p:tavLst>
                                        <p:tav tm="0">
                                          <p:val>
                                            <p:strVal val="#ppt_h*0.01"/>
                                          </p:val>
                                        </p:tav>
                                        <p:tav tm="100000">
                                          <p:val>
                                            <p:strVal val="#ppt_h"/>
                                          </p:val>
                                        </p:tav>
                                      </p:tavLst>
                                    </p:anim>
                                    <p:anim calcmode="lin" valueType="num">
                                      <p:cBhvr>
                                        <p:cTn id="32" dur="500" fill="hold"/>
                                        <p:tgtEl>
                                          <p:spTgt spid="59433"/>
                                        </p:tgtEl>
                                        <p:attrNameLst>
                                          <p:attrName>ppt_x</p:attrName>
                                        </p:attrNameLst>
                                      </p:cBhvr>
                                      <p:tavLst>
                                        <p:tav tm="0">
                                          <p:val>
                                            <p:strVal val="#ppt_x"/>
                                          </p:val>
                                        </p:tav>
                                        <p:tav tm="100000">
                                          <p:val>
                                            <p:strVal val="#ppt_x"/>
                                          </p:val>
                                        </p:tav>
                                      </p:tavLst>
                                    </p:anim>
                                    <p:anim calcmode="lin" valueType="num">
                                      <p:cBhvr>
                                        <p:cTn id="33" dur="500" fill="hold"/>
                                        <p:tgtEl>
                                          <p:spTgt spid="59433"/>
                                        </p:tgtEl>
                                        <p:attrNameLst>
                                          <p:attrName>ppt_y</p:attrName>
                                        </p:attrNameLst>
                                      </p:cBhvr>
                                      <p:tavLst>
                                        <p:tav tm="0">
                                          <p:val>
                                            <p:strVal val="#ppt_h+1"/>
                                          </p:val>
                                        </p:tav>
                                        <p:tav tm="100000">
                                          <p:val>
                                            <p:strVal val="#ppt_y"/>
                                          </p:val>
                                        </p:tav>
                                      </p:tavLst>
                                    </p:anim>
                                    <p:animEffect transition="in" filter="fade">
                                      <p:cBhvr>
                                        <p:cTn id="34" dur="500"/>
                                        <p:tgtEl>
                                          <p:spTgt spid="59433"/>
                                        </p:tgtEl>
                                      </p:cBhvr>
                                    </p:animEffect>
                                  </p:childTnLst>
                                </p:cTn>
                              </p:par>
                              <p:par>
                                <p:cTn id="35" presetID="58" presetClass="entr" presetSubtype="0" accel="100000" fill="hold" grpId="0" nodeType="withEffect">
                                  <p:stCondLst>
                                    <p:cond delay="0"/>
                                  </p:stCondLst>
                                  <p:childTnLst>
                                    <p:set>
                                      <p:cBhvr>
                                        <p:cTn id="36" dur="1" fill="hold">
                                          <p:stCondLst>
                                            <p:cond delay="0"/>
                                          </p:stCondLst>
                                        </p:cTn>
                                        <p:tgtEl>
                                          <p:spTgt spid="59434"/>
                                        </p:tgtEl>
                                        <p:attrNameLst>
                                          <p:attrName>style.visibility</p:attrName>
                                        </p:attrNameLst>
                                      </p:cBhvr>
                                      <p:to>
                                        <p:strVal val="visible"/>
                                      </p:to>
                                    </p:set>
                                    <p:anim calcmode="lin" valueType="num">
                                      <p:cBhvr>
                                        <p:cTn id="37" dur="500" fill="hold"/>
                                        <p:tgtEl>
                                          <p:spTgt spid="59434"/>
                                        </p:tgtEl>
                                        <p:attrNameLst>
                                          <p:attrName>ppt_w</p:attrName>
                                        </p:attrNameLst>
                                      </p:cBhvr>
                                      <p:tavLst>
                                        <p:tav tm="0">
                                          <p:val>
                                            <p:strVal val="#ppt_w*2.5"/>
                                          </p:val>
                                        </p:tav>
                                        <p:tav tm="100000">
                                          <p:val>
                                            <p:strVal val="#ppt_w"/>
                                          </p:val>
                                        </p:tav>
                                      </p:tavLst>
                                    </p:anim>
                                    <p:anim calcmode="lin" valueType="num">
                                      <p:cBhvr>
                                        <p:cTn id="38" dur="500" fill="hold"/>
                                        <p:tgtEl>
                                          <p:spTgt spid="59434"/>
                                        </p:tgtEl>
                                        <p:attrNameLst>
                                          <p:attrName>ppt_h</p:attrName>
                                        </p:attrNameLst>
                                      </p:cBhvr>
                                      <p:tavLst>
                                        <p:tav tm="0">
                                          <p:val>
                                            <p:strVal val="#ppt_h*0.01"/>
                                          </p:val>
                                        </p:tav>
                                        <p:tav tm="100000">
                                          <p:val>
                                            <p:strVal val="#ppt_h"/>
                                          </p:val>
                                        </p:tav>
                                      </p:tavLst>
                                    </p:anim>
                                    <p:anim calcmode="lin" valueType="num">
                                      <p:cBhvr>
                                        <p:cTn id="39" dur="500" fill="hold"/>
                                        <p:tgtEl>
                                          <p:spTgt spid="59434"/>
                                        </p:tgtEl>
                                        <p:attrNameLst>
                                          <p:attrName>ppt_x</p:attrName>
                                        </p:attrNameLst>
                                      </p:cBhvr>
                                      <p:tavLst>
                                        <p:tav tm="0">
                                          <p:val>
                                            <p:strVal val="#ppt_x"/>
                                          </p:val>
                                        </p:tav>
                                        <p:tav tm="100000">
                                          <p:val>
                                            <p:strVal val="#ppt_x"/>
                                          </p:val>
                                        </p:tav>
                                      </p:tavLst>
                                    </p:anim>
                                    <p:anim calcmode="lin" valueType="num">
                                      <p:cBhvr>
                                        <p:cTn id="40" dur="500" fill="hold"/>
                                        <p:tgtEl>
                                          <p:spTgt spid="59434"/>
                                        </p:tgtEl>
                                        <p:attrNameLst>
                                          <p:attrName>ppt_y</p:attrName>
                                        </p:attrNameLst>
                                      </p:cBhvr>
                                      <p:tavLst>
                                        <p:tav tm="0">
                                          <p:val>
                                            <p:strVal val="#ppt_h+1"/>
                                          </p:val>
                                        </p:tav>
                                        <p:tav tm="100000">
                                          <p:val>
                                            <p:strVal val="#ppt_y"/>
                                          </p:val>
                                        </p:tav>
                                      </p:tavLst>
                                    </p:anim>
                                    <p:animEffect transition="in" filter="fade">
                                      <p:cBhvr>
                                        <p:cTn id="41" dur="500"/>
                                        <p:tgtEl>
                                          <p:spTgt spid="5943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8" presetClass="entr" presetSubtype="0" accel="10000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strVal val="#ppt_w*2.5"/>
                                          </p:val>
                                        </p:tav>
                                        <p:tav tm="100000">
                                          <p:val>
                                            <p:strVal val="#ppt_w"/>
                                          </p:val>
                                        </p:tav>
                                      </p:tavLst>
                                    </p:anim>
                                    <p:anim calcmode="lin" valueType="num">
                                      <p:cBhvr>
                                        <p:cTn id="47" dur="500" fill="hold"/>
                                        <p:tgtEl>
                                          <p:spTgt spid="33"/>
                                        </p:tgtEl>
                                        <p:attrNameLst>
                                          <p:attrName>ppt_h</p:attrName>
                                        </p:attrNameLst>
                                      </p:cBhvr>
                                      <p:tavLst>
                                        <p:tav tm="0">
                                          <p:val>
                                            <p:strVal val="#ppt_h*0.01"/>
                                          </p:val>
                                        </p:tav>
                                        <p:tav tm="100000">
                                          <p:val>
                                            <p:strVal val="#ppt_h"/>
                                          </p:val>
                                        </p:tav>
                                      </p:tavLst>
                                    </p:anim>
                                    <p:anim calcmode="lin" valueType="num">
                                      <p:cBhvr>
                                        <p:cTn id="48" dur="500" fill="hold"/>
                                        <p:tgtEl>
                                          <p:spTgt spid="33"/>
                                        </p:tgtEl>
                                        <p:attrNameLst>
                                          <p:attrName>ppt_x</p:attrName>
                                        </p:attrNameLst>
                                      </p:cBhvr>
                                      <p:tavLst>
                                        <p:tav tm="0">
                                          <p:val>
                                            <p:strVal val="#ppt_x"/>
                                          </p:val>
                                        </p:tav>
                                        <p:tav tm="100000">
                                          <p:val>
                                            <p:strVal val="#ppt_x"/>
                                          </p:val>
                                        </p:tav>
                                      </p:tavLst>
                                    </p:anim>
                                    <p:anim calcmode="lin" valueType="num">
                                      <p:cBhvr>
                                        <p:cTn id="49" dur="500" fill="hold"/>
                                        <p:tgtEl>
                                          <p:spTgt spid="33"/>
                                        </p:tgtEl>
                                        <p:attrNameLst>
                                          <p:attrName>ppt_y</p:attrName>
                                        </p:attrNameLst>
                                      </p:cBhvr>
                                      <p:tavLst>
                                        <p:tav tm="0">
                                          <p:val>
                                            <p:strVal val="#ppt_h+1"/>
                                          </p:val>
                                        </p:tav>
                                        <p:tav tm="100000">
                                          <p:val>
                                            <p:strVal val="#ppt_y"/>
                                          </p:val>
                                        </p:tav>
                                      </p:tavLst>
                                    </p:anim>
                                    <p:animEffect transition="in" filter="fade">
                                      <p:cBhvr>
                                        <p:cTn id="50" dur="500"/>
                                        <p:tgtEl>
                                          <p:spTgt spid="33"/>
                                        </p:tgtEl>
                                      </p:cBhvr>
                                    </p:animEffect>
                                  </p:childTnLst>
                                </p:cTn>
                              </p:par>
                              <p:par>
                                <p:cTn id="51" presetID="58" presetClass="entr" presetSubtype="0" accel="100000" fill="hold" grpId="0" nodeType="withEffect">
                                  <p:stCondLst>
                                    <p:cond delay="0"/>
                                  </p:stCondLst>
                                  <p:childTnLst>
                                    <p:set>
                                      <p:cBhvr>
                                        <p:cTn id="52" dur="1" fill="hold">
                                          <p:stCondLst>
                                            <p:cond delay="0"/>
                                          </p:stCondLst>
                                        </p:cTn>
                                        <p:tgtEl>
                                          <p:spTgt spid="59435"/>
                                        </p:tgtEl>
                                        <p:attrNameLst>
                                          <p:attrName>style.visibility</p:attrName>
                                        </p:attrNameLst>
                                      </p:cBhvr>
                                      <p:to>
                                        <p:strVal val="visible"/>
                                      </p:to>
                                    </p:set>
                                    <p:anim calcmode="lin" valueType="num">
                                      <p:cBhvr>
                                        <p:cTn id="53" dur="500" fill="hold"/>
                                        <p:tgtEl>
                                          <p:spTgt spid="59435"/>
                                        </p:tgtEl>
                                        <p:attrNameLst>
                                          <p:attrName>ppt_w</p:attrName>
                                        </p:attrNameLst>
                                      </p:cBhvr>
                                      <p:tavLst>
                                        <p:tav tm="0">
                                          <p:val>
                                            <p:strVal val="#ppt_w*2.5"/>
                                          </p:val>
                                        </p:tav>
                                        <p:tav tm="100000">
                                          <p:val>
                                            <p:strVal val="#ppt_w"/>
                                          </p:val>
                                        </p:tav>
                                      </p:tavLst>
                                    </p:anim>
                                    <p:anim calcmode="lin" valueType="num">
                                      <p:cBhvr>
                                        <p:cTn id="54" dur="500" fill="hold"/>
                                        <p:tgtEl>
                                          <p:spTgt spid="59435"/>
                                        </p:tgtEl>
                                        <p:attrNameLst>
                                          <p:attrName>ppt_h</p:attrName>
                                        </p:attrNameLst>
                                      </p:cBhvr>
                                      <p:tavLst>
                                        <p:tav tm="0">
                                          <p:val>
                                            <p:strVal val="#ppt_h*0.01"/>
                                          </p:val>
                                        </p:tav>
                                        <p:tav tm="100000">
                                          <p:val>
                                            <p:strVal val="#ppt_h"/>
                                          </p:val>
                                        </p:tav>
                                      </p:tavLst>
                                    </p:anim>
                                    <p:anim calcmode="lin" valueType="num">
                                      <p:cBhvr>
                                        <p:cTn id="55" dur="500" fill="hold"/>
                                        <p:tgtEl>
                                          <p:spTgt spid="59435"/>
                                        </p:tgtEl>
                                        <p:attrNameLst>
                                          <p:attrName>ppt_x</p:attrName>
                                        </p:attrNameLst>
                                      </p:cBhvr>
                                      <p:tavLst>
                                        <p:tav tm="0">
                                          <p:val>
                                            <p:strVal val="#ppt_x"/>
                                          </p:val>
                                        </p:tav>
                                        <p:tav tm="100000">
                                          <p:val>
                                            <p:strVal val="#ppt_x"/>
                                          </p:val>
                                        </p:tav>
                                      </p:tavLst>
                                    </p:anim>
                                    <p:anim calcmode="lin" valueType="num">
                                      <p:cBhvr>
                                        <p:cTn id="56" dur="500" fill="hold"/>
                                        <p:tgtEl>
                                          <p:spTgt spid="59435"/>
                                        </p:tgtEl>
                                        <p:attrNameLst>
                                          <p:attrName>ppt_y</p:attrName>
                                        </p:attrNameLst>
                                      </p:cBhvr>
                                      <p:tavLst>
                                        <p:tav tm="0">
                                          <p:val>
                                            <p:strVal val="#ppt_h+1"/>
                                          </p:val>
                                        </p:tav>
                                        <p:tav tm="100000">
                                          <p:val>
                                            <p:strVal val="#ppt_y"/>
                                          </p:val>
                                        </p:tav>
                                      </p:tavLst>
                                    </p:anim>
                                    <p:animEffect transition="in" filter="fade">
                                      <p:cBhvr>
                                        <p:cTn id="57" dur="500"/>
                                        <p:tgtEl>
                                          <p:spTgt spid="5943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ox(in)">
                                      <p:cBhvr>
                                        <p:cTn id="62" dur="500"/>
                                        <p:tgtEl>
                                          <p:spTgt spid="3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3" presetClass="entr" presetSubtype="16"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plus(in)">
                                      <p:cBhvr>
                                        <p:cTn id="6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31" grpId="0"/>
      <p:bldP spid="59433" grpId="0" animBg="1"/>
      <p:bldP spid="59434" grpId="0"/>
      <p:bldP spid="59435" grpId="0"/>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a:extLst>
              <a:ext uri="{FF2B5EF4-FFF2-40B4-BE49-F238E27FC236}">
                <a16:creationId xmlns:a16="http://schemas.microsoft.com/office/drawing/2014/main" xmlns="" id="{1D6ECD4B-D1BD-43AC-88D0-09D7F18293A1}"/>
              </a:ext>
            </a:extLst>
          </p:cNvPr>
          <p:cNvSpPr>
            <a:spLocks noChangeArrowheads="1"/>
          </p:cNvSpPr>
          <p:nvPr/>
        </p:nvSpPr>
        <p:spPr bwMode="auto">
          <a:xfrm>
            <a:off x="1790769" y="1444452"/>
            <a:ext cx="8610462" cy="157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95170" tIns="47585" rIns="95170" bIns="47585"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en-US" dirty="0">
                <a:latin typeface="Times New Roman" panose="02020603050405020304" pitchFamily="18" charset="0"/>
                <a:cs typeface="Times New Roman" panose="02020603050405020304" pitchFamily="18" charset="0"/>
              </a:rPr>
              <a:t>BT 2/ tr 153. Hãy vẽ một lưới thức ăn, trong đó có các sinh vật: cây cỏ, bọ rùa, ếch nhái, rắn, châu chấu, diều hâu, nấm, vi khuẩn, cáo, gà rừng, dê, hổ.</a:t>
            </a:r>
            <a:endParaRPr lang="en-US" altLang="en-US" dirty="0">
              <a:latin typeface="Times New Roman" panose="02020603050405020304" pitchFamily="18" charset="0"/>
              <a:cs typeface="Times New Roman" panose="02020603050405020304" pitchFamily="18" charset="0"/>
            </a:endParaRPr>
          </a:p>
        </p:txBody>
      </p:sp>
      <p:sp>
        <p:nvSpPr>
          <p:cNvPr id="70659" name="Rectangle 2">
            <a:extLst>
              <a:ext uri="{FF2B5EF4-FFF2-40B4-BE49-F238E27FC236}">
                <a16:creationId xmlns:a16="http://schemas.microsoft.com/office/drawing/2014/main" xmlns="" id="{874FDF01-E71E-4C8D-95D9-D8922B37FE39}"/>
              </a:ext>
            </a:extLst>
          </p:cNvPr>
          <p:cNvSpPr>
            <a:spLocks noChangeArrowheads="1"/>
          </p:cNvSpPr>
          <p:nvPr/>
        </p:nvSpPr>
        <p:spPr bwMode="auto">
          <a:xfrm>
            <a:off x="4267201" y="562547"/>
            <a:ext cx="323960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en-US" sz="2500" b="1" dirty="0">
                <a:solidFill>
                  <a:srgbClr val="FF0000"/>
                </a:solidFill>
                <a:latin typeface="Times New Roman" panose="02020603050405020304" pitchFamily="18" charset="0"/>
                <a:cs typeface="Times New Roman" panose="02020603050405020304" pitchFamily="18" charset="0"/>
              </a:rPr>
              <a:t>BÀI TẬP VẬN DỤNG</a:t>
            </a:r>
            <a:endParaRPr lang="en-US" altLang="en-US" sz="2500" b="1" dirty="0"/>
          </a:p>
        </p:txBody>
      </p:sp>
      <p:sp>
        <p:nvSpPr>
          <p:cNvPr id="4" name="Text Box 33">
            <a:extLst>
              <a:ext uri="{FF2B5EF4-FFF2-40B4-BE49-F238E27FC236}">
                <a16:creationId xmlns:a16="http://schemas.microsoft.com/office/drawing/2014/main" xmlns="" id="{35E99A0D-C4C2-4DF3-A84E-A3D4FDEDCD55}"/>
              </a:ext>
            </a:extLst>
          </p:cNvPr>
          <p:cNvSpPr txBox="1">
            <a:spLocks noChangeArrowheads="1"/>
          </p:cNvSpPr>
          <p:nvPr/>
        </p:nvSpPr>
        <p:spPr bwMode="auto">
          <a:xfrm>
            <a:off x="3318076" y="3859715"/>
            <a:ext cx="5978324" cy="1938992"/>
          </a:xfrm>
          <a:prstGeom prst="rect">
            <a:avLst/>
          </a:prstGeom>
          <a:solidFill>
            <a:schemeClr val="bg1"/>
          </a:solidFill>
          <a:ln w="12700">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spcBef>
                <a:spcPct val="50000"/>
              </a:spcBef>
              <a:buFontTx/>
              <a:buChar char="-"/>
              <a:defRPr/>
            </a:pPr>
            <a:r>
              <a:rPr lang="en-US" altLang="en-US" sz="2000" dirty="0">
                <a:latin typeface="Arial" panose="020B0604020202020204" pitchFamily="34" charset="0"/>
              </a:rPr>
              <a:t> </a:t>
            </a:r>
            <a:r>
              <a:rPr lang="en-US" altLang="en-US" sz="2400" dirty="0" err="1">
                <a:latin typeface="Arial" panose="020B0604020202020204" pitchFamily="34" charset="0"/>
              </a:rPr>
              <a:t>Cây</a:t>
            </a:r>
            <a:r>
              <a:rPr lang="en-US" altLang="en-US" sz="2400" dirty="0">
                <a:latin typeface="Arial" panose="020B0604020202020204" pitchFamily="34" charset="0"/>
              </a:rPr>
              <a:t> </a:t>
            </a:r>
            <a:r>
              <a:rPr lang="en-US" altLang="en-US" sz="2400" dirty="0" err="1">
                <a:latin typeface="Arial" panose="020B0604020202020204" pitchFamily="34" charset="0"/>
              </a:rPr>
              <a:t>cỏ</a:t>
            </a:r>
            <a:r>
              <a:rPr lang="en-US" altLang="en-US" sz="2400" dirty="0">
                <a:latin typeface="Arial" panose="020B0604020202020204" pitchFamily="34" charset="0"/>
              </a:rPr>
              <a:t> </a:t>
            </a:r>
            <a:r>
              <a:rPr lang="en-US" altLang="en-US" sz="2400" dirty="0" err="1">
                <a:latin typeface="Arial" panose="020B0604020202020204" pitchFamily="34" charset="0"/>
              </a:rPr>
              <a:t>là</a:t>
            </a:r>
            <a:r>
              <a:rPr lang="en-US" altLang="en-US" sz="2400" dirty="0">
                <a:latin typeface="Arial" panose="020B0604020202020204" pitchFamily="34" charset="0"/>
              </a:rPr>
              <a:t> </a:t>
            </a:r>
            <a:r>
              <a:rPr lang="en-US" altLang="en-US" sz="2400" dirty="0" err="1">
                <a:latin typeface="Arial" panose="020B0604020202020204" pitchFamily="34" charset="0"/>
              </a:rPr>
              <a:t>thức</a:t>
            </a:r>
            <a:r>
              <a:rPr lang="en-US" altLang="en-US" sz="2400" dirty="0">
                <a:latin typeface="Arial" panose="020B0604020202020204" pitchFamily="34" charset="0"/>
              </a:rPr>
              <a:t> </a:t>
            </a:r>
            <a:r>
              <a:rPr lang="en-US" altLang="en-US" sz="2400" dirty="0" err="1">
                <a:latin typeface="Arial" panose="020B0604020202020204" pitchFamily="34" charset="0"/>
              </a:rPr>
              <a:t>ăn</a:t>
            </a:r>
            <a:r>
              <a:rPr lang="en-US" altLang="en-US" sz="2400" dirty="0">
                <a:latin typeface="Arial" panose="020B0604020202020204" pitchFamily="34" charset="0"/>
              </a:rPr>
              <a:t> </a:t>
            </a:r>
            <a:r>
              <a:rPr lang="en-US" altLang="en-US" sz="2400" dirty="0" err="1">
                <a:latin typeface="Arial" panose="020B0604020202020204" pitchFamily="34" charset="0"/>
              </a:rPr>
              <a:t>của</a:t>
            </a:r>
            <a:r>
              <a:rPr lang="en-US" altLang="en-US" sz="2400" dirty="0">
                <a:latin typeface="Arial" panose="020B0604020202020204" pitchFamily="34" charset="0"/>
              </a:rPr>
              <a:t> </a:t>
            </a:r>
            <a:r>
              <a:rPr lang="en-US" altLang="en-US" sz="2400" dirty="0" err="1">
                <a:latin typeface="Arial" panose="020B0604020202020204" pitchFamily="34" charset="0"/>
              </a:rPr>
              <a:t>bọ</a:t>
            </a:r>
            <a:r>
              <a:rPr lang="en-US" altLang="en-US" sz="2400" dirty="0">
                <a:latin typeface="Arial" panose="020B0604020202020204" pitchFamily="34" charset="0"/>
              </a:rPr>
              <a:t> </a:t>
            </a:r>
            <a:r>
              <a:rPr lang="en-US" altLang="en-US" sz="2400" dirty="0" err="1">
                <a:latin typeface="Arial" panose="020B0604020202020204" pitchFamily="34" charset="0"/>
              </a:rPr>
              <a:t>rùa</a:t>
            </a:r>
            <a:r>
              <a:rPr lang="en-US" altLang="en-US" sz="2400" dirty="0">
                <a:latin typeface="Arial" panose="020B0604020202020204" pitchFamily="34" charset="0"/>
              </a:rPr>
              <a:t>, </a:t>
            </a:r>
            <a:r>
              <a:rPr lang="en-US" altLang="en-US" sz="2400" dirty="0" err="1">
                <a:latin typeface="Arial" panose="020B0604020202020204" pitchFamily="34" charset="0"/>
              </a:rPr>
              <a:t>châu</a:t>
            </a:r>
            <a:r>
              <a:rPr lang="en-US" altLang="en-US" sz="2400" dirty="0">
                <a:latin typeface="Arial" panose="020B0604020202020204" pitchFamily="34" charset="0"/>
              </a:rPr>
              <a:t> </a:t>
            </a:r>
            <a:r>
              <a:rPr lang="en-US" altLang="en-US" sz="2400" dirty="0" err="1">
                <a:latin typeface="Arial" panose="020B0604020202020204" pitchFamily="34" charset="0"/>
              </a:rPr>
              <a:t>chấu</a:t>
            </a:r>
            <a:r>
              <a:rPr lang="en-US" altLang="en-US" sz="2400" dirty="0">
                <a:latin typeface="Arial" panose="020B0604020202020204" pitchFamily="34" charset="0"/>
              </a:rPr>
              <a:t>. - </a:t>
            </a:r>
            <a:r>
              <a:rPr lang="en-US" altLang="en-US" sz="2400" dirty="0" err="1">
                <a:latin typeface="Arial" panose="020B0604020202020204" pitchFamily="34" charset="0"/>
              </a:rPr>
              <a:t>Ếch</a:t>
            </a:r>
            <a:r>
              <a:rPr lang="en-US" altLang="en-US" sz="2400" dirty="0">
                <a:latin typeface="Arial" panose="020B0604020202020204" pitchFamily="34" charset="0"/>
              </a:rPr>
              <a:t> </a:t>
            </a:r>
            <a:r>
              <a:rPr lang="en-US" altLang="en-US" sz="2400" dirty="0" err="1">
                <a:latin typeface="Arial" panose="020B0604020202020204" pitchFamily="34" charset="0"/>
              </a:rPr>
              <a:t>nhái</a:t>
            </a:r>
            <a:r>
              <a:rPr lang="en-US" altLang="en-US" sz="2400" dirty="0">
                <a:latin typeface="Arial" panose="020B0604020202020204" pitchFamily="34" charset="0"/>
              </a:rPr>
              <a:t> </a:t>
            </a:r>
            <a:r>
              <a:rPr lang="en-US" altLang="en-US" sz="2400" dirty="0" err="1">
                <a:latin typeface="Arial" panose="020B0604020202020204" pitchFamily="34" charset="0"/>
              </a:rPr>
              <a:t>ăn</a:t>
            </a:r>
            <a:r>
              <a:rPr lang="en-US" altLang="en-US" sz="2400" dirty="0">
                <a:latin typeface="Arial" panose="020B0604020202020204" pitchFamily="34" charset="0"/>
              </a:rPr>
              <a:t> </a:t>
            </a:r>
            <a:r>
              <a:rPr lang="en-US" altLang="en-US" sz="2400" dirty="0" err="1">
                <a:latin typeface="Arial" panose="020B0604020202020204" pitchFamily="34" charset="0"/>
              </a:rPr>
              <a:t>bọ</a:t>
            </a:r>
            <a:r>
              <a:rPr lang="en-US" altLang="en-US" sz="2400" dirty="0">
                <a:latin typeface="Arial" panose="020B0604020202020204" pitchFamily="34" charset="0"/>
              </a:rPr>
              <a:t> </a:t>
            </a:r>
            <a:r>
              <a:rPr lang="en-US" altLang="en-US" sz="2400" dirty="0" err="1">
                <a:latin typeface="Arial" panose="020B0604020202020204" pitchFamily="34" charset="0"/>
              </a:rPr>
              <a:t>rùa</a:t>
            </a:r>
            <a:r>
              <a:rPr lang="en-US" altLang="en-US" sz="2400" dirty="0">
                <a:latin typeface="Arial" panose="020B0604020202020204" pitchFamily="34" charset="0"/>
              </a:rPr>
              <a:t>, </a:t>
            </a:r>
            <a:r>
              <a:rPr lang="en-US" altLang="en-US" sz="2400" dirty="0" err="1">
                <a:latin typeface="Arial" panose="020B0604020202020204" pitchFamily="34" charset="0"/>
              </a:rPr>
              <a:t>châu</a:t>
            </a:r>
            <a:r>
              <a:rPr lang="en-US" altLang="en-US" sz="2400" dirty="0">
                <a:latin typeface="Arial" panose="020B0604020202020204" pitchFamily="34" charset="0"/>
              </a:rPr>
              <a:t> </a:t>
            </a:r>
            <a:r>
              <a:rPr lang="en-US" altLang="en-US" sz="2400" dirty="0" err="1">
                <a:latin typeface="Arial" panose="020B0604020202020204" pitchFamily="34" charset="0"/>
              </a:rPr>
              <a:t>chấu</a:t>
            </a:r>
            <a:r>
              <a:rPr lang="en-US" altLang="en-US" sz="2400" dirty="0">
                <a:latin typeface="Arial" panose="020B0604020202020204" pitchFamily="34" charset="0"/>
              </a:rPr>
              <a:t>.                - </a:t>
            </a:r>
            <a:r>
              <a:rPr lang="en-US" altLang="en-US" sz="2400" dirty="0" err="1">
                <a:latin typeface="Arial" panose="020B0604020202020204" pitchFamily="34" charset="0"/>
              </a:rPr>
              <a:t>Rắn</a:t>
            </a:r>
            <a:r>
              <a:rPr lang="en-US" altLang="en-US" sz="2400" dirty="0">
                <a:latin typeface="Arial" panose="020B0604020202020204" pitchFamily="34" charset="0"/>
              </a:rPr>
              <a:t> </a:t>
            </a:r>
            <a:r>
              <a:rPr lang="en-US" altLang="en-US" sz="2400" dirty="0" err="1">
                <a:latin typeface="Arial" panose="020B0604020202020204" pitchFamily="34" charset="0"/>
              </a:rPr>
              <a:t>ăn</a:t>
            </a:r>
            <a:r>
              <a:rPr lang="en-US" altLang="en-US" sz="2400" dirty="0">
                <a:latin typeface="Arial" panose="020B0604020202020204" pitchFamily="34" charset="0"/>
              </a:rPr>
              <a:t> </a:t>
            </a:r>
            <a:r>
              <a:rPr lang="en-US" altLang="en-US" sz="2400" dirty="0" err="1">
                <a:latin typeface="Arial" panose="020B0604020202020204" pitchFamily="34" charset="0"/>
              </a:rPr>
              <a:t>ếch</a:t>
            </a:r>
            <a:r>
              <a:rPr lang="en-US" altLang="en-US" sz="2400" dirty="0">
                <a:latin typeface="Arial" panose="020B0604020202020204" pitchFamily="34" charset="0"/>
              </a:rPr>
              <a:t> </a:t>
            </a:r>
            <a:r>
              <a:rPr lang="en-US" altLang="en-US" sz="2400" dirty="0" err="1">
                <a:latin typeface="Arial" panose="020B0604020202020204" pitchFamily="34" charset="0"/>
              </a:rPr>
              <a:t>nhái</a:t>
            </a:r>
            <a:r>
              <a:rPr lang="en-US" altLang="en-US" sz="2400" dirty="0">
                <a:latin typeface="Arial" panose="020B0604020202020204" pitchFamily="34" charset="0"/>
              </a:rPr>
              <a:t>, </a:t>
            </a:r>
            <a:r>
              <a:rPr lang="en-US" altLang="en-US" sz="2400" dirty="0" err="1">
                <a:latin typeface="Arial" panose="020B0604020202020204" pitchFamily="34" charset="0"/>
              </a:rPr>
              <a:t>châu</a:t>
            </a:r>
            <a:r>
              <a:rPr lang="en-US" altLang="en-US" sz="2400" dirty="0">
                <a:latin typeface="Arial" panose="020B0604020202020204" pitchFamily="34" charset="0"/>
              </a:rPr>
              <a:t> </a:t>
            </a:r>
            <a:r>
              <a:rPr lang="en-US" altLang="en-US" sz="2400" dirty="0" err="1">
                <a:latin typeface="Arial" panose="020B0604020202020204" pitchFamily="34" charset="0"/>
              </a:rPr>
              <a:t>chấu</a:t>
            </a:r>
            <a:r>
              <a:rPr lang="en-US" altLang="en-US" sz="2400" dirty="0">
                <a:latin typeface="Arial" panose="020B0604020202020204" pitchFamily="34" charset="0"/>
              </a:rPr>
              <a:t>.                    -  </a:t>
            </a:r>
            <a:r>
              <a:rPr lang="en-US" altLang="en-US" sz="2400" dirty="0" err="1">
                <a:latin typeface="Arial" panose="020B0604020202020204" pitchFamily="34" charset="0"/>
              </a:rPr>
              <a:t>Gà</a:t>
            </a:r>
            <a:r>
              <a:rPr lang="en-US" altLang="en-US" sz="2400" dirty="0">
                <a:latin typeface="Arial" panose="020B0604020202020204" pitchFamily="34" charset="0"/>
              </a:rPr>
              <a:t> </a:t>
            </a:r>
            <a:r>
              <a:rPr lang="en-US" altLang="en-US" sz="2400" dirty="0" err="1">
                <a:latin typeface="Arial" panose="020B0604020202020204" pitchFamily="34" charset="0"/>
              </a:rPr>
              <a:t>ăn</a:t>
            </a:r>
            <a:r>
              <a:rPr lang="en-US" altLang="en-US" sz="2400" dirty="0">
                <a:latin typeface="Arial" panose="020B0604020202020204" pitchFamily="34" charset="0"/>
              </a:rPr>
              <a:t> </a:t>
            </a:r>
            <a:r>
              <a:rPr lang="en-US" altLang="en-US" sz="2400" dirty="0" err="1">
                <a:latin typeface="Arial" panose="020B0604020202020204" pitchFamily="34" charset="0"/>
              </a:rPr>
              <a:t>cây</a:t>
            </a:r>
            <a:r>
              <a:rPr lang="en-US" altLang="en-US" sz="2400" dirty="0">
                <a:latin typeface="Arial" panose="020B0604020202020204" pitchFamily="34" charset="0"/>
              </a:rPr>
              <a:t> </a:t>
            </a:r>
            <a:r>
              <a:rPr lang="en-US" altLang="en-US" sz="2400" dirty="0" err="1">
                <a:latin typeface="Arial" panose="020B0604020202020204" pitchFamily="34" charset="0"/>
              </a:rPr>
              <a:t>cỏ</a:t>
            </a:r>
            <a:r>
              <a:rPr lang="en-US" altLang="en-US" sz="2400" dirty="0">
                <a:latin typeface="Arial" panose="020B0604020202020204" pitchFamily="34" charset="0"/>
              </a:rPr>
              <a:t> </a:t>
            </a:r>
            <a:r>
              <a:rPr lang="en-US" altLang="en-US" sz="2400" dirty="0" err="1">
                <a:latin typeface="Arial" panose="020B0604020202020204" pitchFamily="34" charset="0"/>
              </a:rPr>
              <a:t>và</a:t>
            </a:r>
            <a:r>
              <a:rPr lang="en-US" altLang="en-US" sz="2400" dirty="0">
                <a:latin typeface="Arial" panose="020B0604020202020204" pitchFamily="34" charset="0"/>
              </a:rPr>
              <a:t> </a:t>
            </a:r>
            <a:r>
              <a:rPr lang="en-US" altLang="en-US" sz="2400" dirty="0" err="1">
                <a:latin typeface="Arial" panose="020B0604020202020204" pitchFamily="34" charset="0"/>
              </a:rPr>
              <a:t>châu</a:t>
            </a:r>
            <a:r>
              <a:rPr lang="en-US" altLang="en-US" sz="2400" dirty="0">
                <a:latin typeface="Arial" panose="020B0604020202020204" pitchFamily="34" charset="0"/>
              </a:rPr>
              <a:t> </a:t>
            </a:r>
            <a:r>
              <a:rPr lang="en-US" altLang="en-US" sz="2400" dirty="0" err="1">
                <a:latin typeface="Arial" panose="020B0604020202020204" pitchFamily="34" charset="0"/>
              </a:rPr>
              <a:t>chấu</a:t>
            </a:r>
            <a:r>
              <a:rPr lang="en-US" altLang="en-US" sz="2400" dirty="0">
                <a:latin typeface="Arial" panose="020B0604020202020204" pitchFamily="34" charset="0"/>
              </a:rPr>
              <a:t>.                    -  </a:t>
            </a:r>
            <a:r>
              <a:rPr lang="en-US" altLang="en-US" sz="2400" dirty="0" err="1">
                <a:latin typeface="Arial" panose="020B0604020202020204" pitchFamily="34" charset="0"/>
              </a:rPr>
              <a:t>Cáo</a:t>
            </a:r>
            <a:r>
              <a:rPr lang="en-US" altLang="en-US" sz="2400" dirty="0">
                <a:latin typeface="Arial" panose="020B0604020202020204" pitchFamily="34" charset="0"/>
              </a:rPr>
              <a:t> </a:t>
            </a:r>
            <a:r>
              <a:rPr lang="en-US" altLang="en-US" sz="2400" dirty="0" err="1">
                <a:latin typeface="Arial" panose="020B0604020202020204" pitchFamily="34" charset="0"/>
              </a:rPr>
              <a:t>ăn</a:t>
            </a:r>
            <a:r>
              <a:rPr lang="en-US" altLang="en-US" sz="2400" dirty="0">
                <a:latin typeface="Arial" panose="020B0604020202020204" pitchFamily="34" charset="0"/>
              </a:rPr>
              <a:t> </a:t>
            </a:r>
            <a:r>
              <a:rPr lang="en-US" altLang="en-US" sz="2400" dirty="0" err="1">
                <a:latin typeface="Arial" panose="020B0604020202020204" pitchFamily="34" charset="0"/>
              </a:rPr>
              <a:t>thịt</a:t>
            </a:r>
            <a:r>
              <a:rPr lang="en-US" altLang="en-US" sz="2400" dirty="0">
                <a:latin typeface="Arial" panose="020B0604020202020204" pitchFamily="34" charset="0"/>
              </a:rPr>
              <a:t> </a:t>
            </a:r>
            <a:r>
              <a:rPr lang="en-US" altLang="en-US" sz="2400" dirty="0" err="1">
                <a:latin typeface="Arial" panose="020B0604020202020204" pitchFamily="34" charset="0"/>
              </a:rPr>
              <a:t>gà</a:t>
            </a:r>
            <a:r>
              <a:rPr lang="en-US" altLang="en-US" sz="2400" dirty="0">
                <a:latin typeface="Arial" panose="020B0604020202020204" pitchFamily="34" charset="0"/>
              </a:rPr>
              <a:t>.</a:t>
            </a:r>
            <a:endParaRPr lang="en-US" altLang="en-US" sz="2000" dirty="0">
              <a:latin typeface="Arial" panose="020B0604020202020204" pitchFamily="34" charset="0"/>
            </a:endParaRPr>
          </a:p>
        </p:txBody>
      </p:sp>
      <p:sp>
        <p:nvSpPr>
          <p:cNvPr id="6" name="TextBox 5">
            <a:extLst>
              <a:ext uri="{FF2B5EF4-FFF2-40B4-BE49-F238E27FC236}">
                <a16:creationId xmlns:a16="http://schemas.microsoft.com/office/drawing/2014/main" xmlns="" id="{11C479A7-7426-465B-B3AC-744DACEDD37D}"/>
              </a:ext>
            </a:extLst>
          </p:cNvPr>
          <p:cNvSpPr txBox="1"/>
          <p:nvPr/>
        </p:nvSpPr>
        <p:spPr>
          <a:xfrm>
            <a:off x="2127538" y="3233029"/>
            <a:ext cx="4573311" cy="477054"/>
          </a:xfrm>
          <a:prstGeom prst="rect">
            <a:avLst/>
          </a:prstGeom>
          <a:noFill/>
        </p:spPr>
        <p:txBody>
          <a:bodyPr wrap="square">
            <a:spAutoFit/>
          </a:bodyPr>
          <a:lstStyle/>
          <a:p>
            <a:r>
              <a:rPr lang="en-US" altLang="en-US" sz="2500" dirty="0" err="1">
                <a:solidFill>
                  <a:srgbClr val="0000CC"/>
                </a:solidFill>
                <a:latin typeface="Arial" panose="020B0604020202020204" pitchFamily="34" charset="0"/>
              </a:rPr>
              <a:t>phần</a:t>
            </a:r>
            <a:r>
              <a:rPr lang="en-US" altLang="en-US" sz="2500" dirty="0">
                <a:solidFill>
                  <a:srgbClr val="0000CC"/>
                </a:solidFill>
                <a:latin typeface="Arial" panose="020B0604020202020204" pitchFamily="34" charset="0"/>
              </a:rPr>
              <a:t> </a:t>
            </a:r>
            <a:r>
              <a:rPr lang="en-US" altLang="en-US" sz="2500" dirty="0" err="1">
                <a:solidFill>
                  <a:srgbClr val="0000CC"/>
                </a:solidFill>
                <a:latin typeface="Arial" panose="020B0604020202020204" pitchFamily="34" charset="0"/>
              </a:rPr>
              <a:t>gợi</a:t>
            </a:r>
            <a:r>
              <a:rPr lang="en-US" altLang="en-US" sz="2500" dirty="0">
                <a:solidFill>
                  <a:srgbClr val="0000CC"/>
                </a:solidFill>
                <a:latin typeface="Arial" panose="020B0604020202020204" pitchFamily="34" charset="0"/>
              </a:rPr>
              <a:t> ý:</a:t>
            </a:r>
            <a:endParaRPr lang="en-GB" sz="25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e565671a218f55f43e16c495d8cfdcd25985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TotalTime>
  <Words>2558</Words>
  <Application>Microsoft Office PowerPoint</Application>
  <PresentationFormat>Custom</PresentationFormat>
  <Paragraphs>409</Paragraphs>
  <Slides>48</Slides>
  <Notes>6</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51-52: THỰC HÀNH</vt:lpstr>
      <vt:lpstr>                I. Mục tiêu                  II. Chuẩn bị                 III. Cách tiến hành                    1. Hệ sinh thái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Bảng 51.1  các thành phần của hệ sinh thái quan sát</vt:lpstr>
      <vt:lpstr>Ruộng lúa</vt:lpstr>
      <vt:lpstr>Bảng 51.2 thành phần thực vật trong khu vực thực hành</vt:lpstr>
      <vt:lpstr>PowerPoint Presentation</vt:lpstr>
      <vt:lpstr>PowerPoint Presentation</vt:lpstr>
      <vt:lpstr>PowerPoint Presentation</vt:lpstr>
      <vt:lpstr>                                     I. Mục tiêu                               II. Chuẩn bị                 III. Cách tiến hành                   1. Hệ sinh thái                   2. Chuỗi thức ăn   </vt:lpstr>
      <vt:lpstr>Bảng 51.4. Các thành phần sinh vật trong hệ sinh thái</vt:lpstr>
      <vt:lpstr>Cây cỏ</vt:lpstr>
      <vt:lpstr>Thảo luận nhóm: đề xuất các biện pháp để bảo vệ tốt hệ sinh thái đồng ruộng                                                                                             </vt:lpstr>
      <vt:lpstr> </vt:lpstr>
      <vt:lpstr>a. Các sinh vật chủ yếu trong hệ sinh thái là lúa, sâu bọ (là môi trường trong đất ẩm ) . </vt:lpstr>
      <vt:lpstr>PowerPoint Presentation</vt:lpstr>
      <vt:lpstr>b. Cảm tưởng của em sau khi học bài thực hành về hệ sinh thái . Chúng ta cần làm gì để bảo vệ hệ sinh thái đã quan sát    Sau chuyến đi thực hành thực tế này em cũng như và các bạn cảm thấy rất vui và thú vị, một bộ môn vừa học vừa chơi, áp dụng được trong đời sống hàng ngày mà ai cũng có thể dễ dàng tiếp thu.Một bộ môn vừa học vừa chơi có thể nói là học đi đôi với hành giúp em chúng em có thể hiểu thêm về thiên nhiên, giúp chúng em gắn bó với thiên nhiên, gắn với nhau cùng tham gia để hiểu nhau hơn. Sinh học chúng em cần bộ môn này.     Chúng em muốn rằng hệ sinh thái chúng em quan sát hôm nay sẽ luôn xanh sạch đẹp </vt:lpstr>
      <vt:lpstr>PowerPoint Presentation</vt:lpstr>
    </vt:vector>
  </TitlesOfParts>
  <Company>SharingVN.Net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bạn đến với bài thuyết trình hôm nay  tổ 3</dc:title>
  <dc:creator>SVN-Team</dc:creator>
  <cp:lastModifiedBy>Admin</cp:lastModifiedBy>
  <cp:revision>86</cp:revision>
  <dcterms:created xsi:type="dcterms:W3CDTF">2013-03-17T11:26:40Z</dcterms:created>
  <dcterms:modified xsi:type="dcterms:W3CDTF">2024-02-27T09:06:52Z</dcterms:modified>
</cp:coreProperties>
</file>