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3.wav" ContentType="audio/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7" r:id="rId4"/>
    <p:sldMasterId id="2147483689" r:id="rId5"/>
    <p:sldMasterId id="2147483723" r:id="rId6"/>
    <p:sldMasterId id="2147483757" r:id="rId7"/>
  </p:sldMasterIdLst>
  <p:notesMasterIdLst>
    <p:notesMasterId r:id="rId36"/>
  </p:notesMasterIdLst>
  <p:sldIdLst>
    <p:sldId id="260" r:id="rId8"/>
    <p:sldId id="256" r:id="rId9"/>
    <p:sldId id="261" r:id="rId10"/>
    <p:sldId id="262" r:id="rId11"/>
    <p:sldId id="257" r:id="rId12"/>
    <p:sldId id="267" r:id="rId13"/>
    <p:sldId id="268" r:id="rId14"/>
    <p:sldId id="270" r:id="rId15"/>
    <p:sldId id="271" r:id="rId16"/>
    <p:sldId id="272" r:id="rId17"/>
    <p:sldId id="634" r:id="rId18"/>
    <p:sldId id="273" r:id="rId19"/>
    <p:sldId id="274" r:id="rId20"/>
    <p:sldId id="275" r:id="rId21"/>
    <p:sldId id="276" r:id="rId22"/>
    <p:sldId id="258" r:id="rId23"/>
    <p:sldId id="591" r:id="rId24"/>
    <p:sldId id="592" r:id="rId25"/>
    <p:sldId id="387" r:id="rId26"/>
    <p:sldId id="286" r:id="rId27"/>
    <p:sldId id="627" r:id="rId28"/>
    <p:sldId id="630" r:id="rId29"/>
    <p:sldId id="631" r:id="rId30"/>
    <p:sldId id="632" r:id="rId31"/>
    <p:sldId id="259" r:id="rId32"/>
    <p:sldId id="7105" r:id="rId33"/>
    <p:sldId id="633"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ương My Vũ" initials="HV" lastIdx="1" clrIdx="0">
    <p:extLst>
      <p:ext uri="{19B8F6BF-5375-455C-9EA6-DF929625EA0E}">
        <p15:presenceInfo xmlns:p15="http://schemas.microsoft.com/office/powerpoint/2012/main" userId="59d90055944744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BDF7"/>
    <a:srgbClr val="A7ECEE"/>
    <a:srgbClr val="99DBF5"/>
    <a:srgbClr val="11009E"/>
    <a:srgbClr val="E4A5FF"/>
    <a:srgbClr val="FF9B9B"/>
    <a:srgbClr val="00FFCA"/>
    <a:srgbClr val="2B708E"/>
    <a:srgbClr val="43B9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5" autoAdjust="0"/>
    <p:restoredTop sz="87915" autoAdjust="0"/>
  </p:normalViewPr>
  <p:slideViewPr>
    <p:cSldViewPr snapToGrid="0">
      <p:cViewPr varScale="1">
        <p:scale>
          <a:sx n="66" d="100"/>
          <a:sy n="66" d="100"/>
        </p:scale>
        <p:origin x="90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84C76-1CA9-4ADF-B85F-617A80CD278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D290F74-D5CD-4803-85CB-225CAC345263}">
      <dgm:prSet phldrT="[Text]" custT="1"/>
      <dgm:spPr>
        <a:solidFill>
          <a:schemeClr val="accent4">
            <a:lumMod val="60000"/>
            <a:lumOff val="40000"/>
          </a:schemeClr>
        </a:solidFill>
      </dgm:spPr>
      <dgm:t>
        <a:bodyPr/>
        <a:lstStyle/>
        <a:p>
          <a:pPr algn="l">
            <a:lnSpc>
              <a:spcPct val="100000"/>
            </a:lnSpc>
          </a:pPr>
          <a:r>
            <a:rPr lang="vi-VN" sz="2600" dirty="0">
              <a:solidFill>
                <a:schemeClr val="tx1"/>
              </a:solidFill>
              <a:latin typeface="+mj-lt"/>
            </a:rPr>
            <a:t>Biến được dùng để lưu trữ giá trị có thể thay đổi trong quá trình thực hiện chương trình. Biến được nhận biết qua tên của nó và thuộc một kiểu dữ liệu nhất định.</a:t>
          </a:r>
          <a:endParaRPr lang="en-US" sz="2600" dirty="0">
            <a:solidFill>
              <a:schemeClr val="tx1"/>
            </a:solidFill>
            <a:latin typeface="+mj-lt"/>
          </a:endParaRPr>
        </a:p>
      </dgm:t>
    </dgm:pt>
    <dgm:pt modelId="{E8070AA0-95CD-458C-B194-CC9D2DB49316}" type="parTrans" cxnId="{A50D8E45-FCD3-4488-AF16-2287FC42326E}">
      <dgm:prSet/>
      <dgm:spPr/>
      <dgm:t>
        <a:bodyPr/>
        <a:lstStyle/>
        <a:p>
          <a:endParaRPr lang="en-US"/>
        </a:p>
      </dgm:t>
    </dgm:pt>
    <dgm:pt modelId="{73CB006B-819C-45B3-BE4F-D2869E7741EC}" type="sibTrans" cxnId="{A50D8E45-FCD3-4488-AF16-2287FC42326E}">
      <dgm:prSet/>
      <dgm:spPr>
        <a:solidFill>
          <a:schemeClr val="bg1"/>
        </a:solidFill>
        <a:ln w="19050">
          <a:solidFill>
            <a:schemeClr val="tx1"/>
          </a:solidFill>
        </a:ln>
      </dgm:spPr>
      <dgm:t>
        <a:bodyPr/>
        <a:lstStyle/>
        <a:p>
          <a:endParaRPr lang="en-US"/>
        </a:p>
      </dgm:t>
    </dgm:pt>
    <dgm:pt modelId="{7524AAD3-B3A1-4CEA-8E85-4A861D691D3C}">
      <dgm:prSet phldrT="[Text]" custT="1"/>
      <dgm:spPr>
        <a:solidFill>
          <a:srgbClr val="E4A5FF"/>
        </a:solidFill>
      </dgm:spPr>
      <dgm:t>
        <a:bodyPr/>
        <a:lstStyle/>
        <a:p>
          <a:pPr marL="0" lvl="0" indent="0" algn="l" defTabSz="1155700">
            <a:lnSpc>
              <a:spcPct val="100000"/>
            </a:lnSpc>
            <a:spcBef>
              <a:spcPct val="0"/>
            </a:spcBef>
            <a:spcAft>
              <a:spcPct val="35000"/>
            </a:spcAft>
            <a:buNone/>
          </a:pPr>
          <a:r>
            <a:rPr lang="vi-VN" sz="2600" kern="1200" dirty="0">
              <a:solidFill>
                <a:prstClr val="black"/>
              </a:solidFill>
              <a:latin typeface="Times New Roman" panose="02020603050405020304" pitchFamily="18" charset="0"/>
              <a:ea typeface="+mn-ea"/>
              <a:cs typeface="+mn-cs"/>
            </a:rPr>
            <a:t>Hằng là giá trị không đổi trong quá trình thực hiện chương trình. Mỗi hằng thuộc một kiểu dữ liệu nhất định (hằng kiểu số, hằng kiểu xâu kí hiệu, hằng kiểu logic…)</a:t>
          </a:r>
          <a:endParaRPr lang="en-US" sz="2600" kern="1200" dirty="0">
            <a:solidFill>
              <a:prstClr val="black"/>
            </a:solidFill>
            <a:latin typeface="Times New Roman" panose="02020603050405020304" pitchFamily="18" charset="0"/>
            <a:ea typeface="+mn-ea"/>
            <a:cs typeface="+mn-cs"/>
          </a:endParaRPr>
        </a:p>
      </dgm:t>
    </dgm:pt>
    <dgm:pt modelId="{8BC5DA4C-507E-4BF6-A4F7-96CF38AC490A}" type="parTrans" cxnId="{D08EC059-682C-4187-8C65-44D0F557B266}">
      <dgm:prSet/>
      <dgm:spPr/>
      <dgm:t>
        <a:bodyPr/>
        <a:lstStyle/>
        <a:p>
          <a:endParaRPr lang="en-US"/>
        </a:p>
      </dgm:t>
    </dgm:pt>
    <dgm:pt modelId="{0E1B2846-A25C-4C23-87B2-0ABED76BF678}" type="sibTrans" cxnId="{D08EC059-682C-4187-8C65-44D0F557B266}">
      <dgm:prSet/>
      <dgm:spPr/>
      <dgm:t>
        <a:bodyPr/>
        <a:lstStyle/>
        <a:p>
          <a:endParaRPr lang="en-US"/>
        </a:p>
      </dgm:t>
    </dgm:pt>
    <dgm:pt modelId="{4FFC637F-AFA6-461B-AA57-3563436EE3AE}">
      <dgm:prSet phldrT="[Text]" custT="1"/>
      <dgm:spPr>
        <a:solidFill>
          <a:srgbClr val="FF9B9B"/>
        </a:solidFill>
      </dgm:spPr>
      <dgm:t>
        <a:bodyPr/>
        <a:lstStyle/>
        <a:p>
          <a:pPr algn="l">
            <a:lnSpc>
              <a:spcPct val="100000"/>
            </a:lnSpc>
          </a:pPr>
          <a:r>
            <a:rPr lang="vi-VN" sz="2600" kern="1200" dirty="0">
              <a:solidFill>
                <a:prstClr val="black"/>
              </a:solidFill>
              <a:latin typeface="Times New Roman" panose="02020603050405020304" pitchFamily="18" charset="0"/>
              <a:ea typeface="+mn-ea"/>
              <a:cs typeface="+mn-cs"/>
            </a:rPr>
            <a:t>Biểu thức là sự kết hợp của biến, hằng, dấu ngoặc, phép toán và các hàm để trả lại giá trị thuộc một kiểu dữ liệu nhất định.</a:t>
          </a:r>
          <a:endParaRPr lang="en-US" sz="2600" kern="1200" dirty="0">
            <a:solidFill>
              <a:prstClr val="black"/>
            </a:solidFill>
            <a:latin typeface="Times New Roman" panose="02020603050405020304" pitchFamily="18" charset="0"/>
            <a:ea typeface="+mn-ea"/>
            <a:cs typeface="+mn-cs"/>
          </a:endParaRPr>
        </a:p>
      </dgm:t>
    </dgm:pt>
    <dgm:pt modelId="{597F1189-85E9-4046-8EEB-BD80C3135E07}" type="parTrans" cxnId="{B0320C5F-EDD8-4E09-94E4-D4057EB26496}">
      <dgm:prSet/>
      <dgm:spPr/>
      <dgm:t>
        <a:bodyPr/>
        <a:lstStyle/>
        <a:p>
          <a:endParaRPr lang="en-US"/>
        </a:p>
      </dgm:t>
    </dgm:pt>
    <dgm:pt modelId="{CF916629-A7F9-48C7-A0A9-2AB9F195CE11}" type="sibTrans" cxnId="{B0320C5F-EDD8-4E09-94E4-D4057EB26496}">
      <dgm:prSet/>
      <dgm:spPr/>
      <dgm:t>
        <a:bodyPr/>
        <a:lstStyle/>
        <a:p>
          <a:endParaRPr lang="en-US"/>
        </a:p>
      </dgm:t>
    </dgm:pt>
    <dgm:pt modelId="{BD705874-F04B-40FE-B936-3C7D7BD45B9F}" type="pres">
      <dgm:prSet presAssocID="{4D284C76-1CA9-4ADF-B85F-617A80CD2781}" presName="Name0" presStyleCnt="0">
        <dgm:presLayoutVars>
          <dgm:chMax val="7"/>
          <dgm:chPref val="7"/>
          <dgm:dir/>
        </dgm:presLayoutVars>
      </dgm:prSet>
      <dgm:spPr/>
      <dgm:t>
        <a:bodyPr/>
        <a:lstStyle/>
        <a:p>
          <a:endParaRPr lang="en-US"/>
        </a:p>
      </dgm:t>
    </dgm:pt>
    <dgm:pt modelId="{8BC282AC-F002-4382-AA50-FB6CB7E21B0B}" type="pres">
      <dgm:prSet presAssocID="{4D284C76-1CA9-4ADF-B85F-617A80CD2781}" presName="Name1" presStyleCnt="0"/>
      <dgm:spPr/>
    </dgm:pt>
    <dgm:pt modelId="{CB2DD9C4-5973-4E1C-AAF7-98F42E254722}" type="pres">
      <dgm:prSet presAssocID="{4D284C76-1CA9-4ADF-B85F-617A80CD2781}" presName="cycle" presStyleCnt="0"/>
      <dgm:spPr/>
    </dgm:pt>
    <dgm:pt modelId="{3C9B5575-2465-424B-8024-D3BEA0867284}" type="pres">
      <dgm:prSet presAssocID="{4D284C76-1CA9-4ADF-B85F-617A80CD2781}" presName="srcNode" presStyleLbl="node1" presStyleIdx="0" presStyleCnt="3"/>
      <dgm:spPr/>
    </dgm:pt>
    <dgm:pt modelId="{894FF41E-0453-44EA-A71E-AFD1545721E2}" type="pres">
      <dgm:prSet presAssocID="{4D284C76-1CA9-4ADF-B85F-617A80CD2781}" presName="conn" presStyleLbl="parChTrans1D2" presStyleIdx="0" presStyleCnt="1"/>
      <dgm:spPr/>
      <dgm:t>
        <a:bodyPr/>
        <a:lstStyle/>
        <a:p>
          <a:endParaRPr lang="en-US"/>
        </a:p>
      </dgm:t>
    </dgm:pt>
    <dgm:pt modelId="{CD74FFF6-72C1-4A1A-A269-CD05C6A88C25}" type="pres">
      <dgm:prSet presAssocID="{4D284C76-1CA9-4ADF-B85F-617A80CD2781}" presName="extraNode" presStyleLbl="node1" presStyleIdx="0" presStyleCnt="3"/>
      <dgm:spPr/>
    </dgm:pt>
    <dgm:pt modelId="{081870E6-E23C-4247-B1E4-9E2F69823381}" type="pres">
      <dgm:prSet presAssocID="{4D284C76-1CA9-4ADF-B85F-617A80CD2781}" presName="dstNode" presStyleLbl="node1" presStyleIdx="0" presStyleCnt="3"/>
      <dgm:spPr/>
    </dgm:pt>
    <dgm:pt modelId="{A0811925-B563-4862-88D2-B8663BFD5183}" type="pres">
      <dgm:prSet presAssocID="{0D290F74-D5CD-4803-85CB-225CAC345263}" presName="text_1" presStyleLbl="node1" presStyleIdx="0" presStyleCnt="3" custScaleY="126562">
        <dgm:presLayoutVars>
          <dgm:bulletEnabled val="1"/>
        </dgm:presLayoutVars>
      </dgm:prSet>
      <dgm:spPr/>
      <dgm:t>
        <a:bodyPr/>
        <a:lstStyle/>
        <a:p>
          <a:endParaRPr lang="en-US"/>
        </a:p>
      </dgm:t>
    </dgm:pt>
    <dgm:pt modelId="{B3D487C4-819F-4CCF-9B51-B5E62BD487A2}" type="pres">
      <dgm:prSet presAssocID="{0D290F74-D5CD-4803-85CB-225CAC345263}" presName="accent_1" presStyleCnt="0"/>
      <dgm:spPr/>
    </dgm:pt>
    <dgm:pt modelId="{987EB7B4-6CD4-42AB-BEA6-475AA809B162}" type="pres">
      <dgm:prSet presAssocID="{0D290F74-D5CD-4803-85CB-225CAC345263}" presName="accentRepeatNode" presStyleLbl="solidFgAcc1" presStyleIdx="0" presStyleCnt="3" custScaleX="108000" custScaleY="108000"/>
      <dgm:spPr>
        <a:solidFill>
          <a:srgbClr val="11009E"/>
        </a:solidFill>
      </dgm:spPr>
    </dgm:pt>
    <dgm:pt modelId="{9EB3CF41-C5A0-47BF-8785-1D30B16D5AFD}" type="pres">
      <dgm:prSet presAssocID="{7524AAD3-B3A1-4CEA-8E85-4A861D691D3C}" presName="text_2" presStyleLbl="node1" presStyleIdx="1" presStyleCnt="3" custScaleY="126562">
        <dgm:presLayoutVars>
          <dgm:bulletEnabled val="1"/>
        </dgm:presLayoutVars>
      </dgm:prSet>
      <dgm:spPr/>
      <dgm:t>
        <a:bodyPr/>
        <a:lstStyle/>
        <a:p>
          <a:endParaRPr lang="en-US"/>
        </a:p>
      </dgm:t>
    </dgm:pt>
    <dgm:pt modelId="{6EBF1BFF-3B3F-45E8-A5A5-4EF8C87C47DF}" type="pres">
      <dgm:prSet presAssocID="{7524AAD3-B3A1-4CEA-8E85-4A861D691D3C}" presName="accent_2" presStyleCnt="0"/>
      <dgm:spPr/>
    </dgm:pt>
    <dgm:pt modelId="{021F655C-AD1A-483F-8C81-8C3474B30EFF}" type="pres">
      <dgm:prSet presAssocID="{7524AAD3-B3A1-4CEA-8E85-4A861D691D3C}" presName="accentRepeatNode" presStyleLbl="solidFgAcc1" presStyleIdx="1" presStyleCnt="3" custScaleX="108000" custScaleY="108000"/>
      <dgm:spPr>
        <a:solidFill>
          <a:srgbClr val="11009E"/>
        </a:solidFill>
      </dgm:spPr>
    </dgm:pt>
    <dgm:pt modelId="{8BCB44B7-2533-4E66-8889-485383DF47A6}" type="pres">
      <dgm:prSet presAssocID="{4FFC637F-AFA6-461B-AA57-3563436EE3AE}" presName="text_3" presStyleLbl="node1" presStyleIdx="2" presStyleCnt="3" custScaleY="126562">
        <dgm:presLayoutVars>
          <dgm:bulletEnabled val="1"/>
        </dgm:presLayoutVars>
      </dgm:prSet>
      <dgm:spPr/>
      <dgm:t>
        <a:bodyPr/>
        <a:lstStyle/>
        <a:p>
          <a:endParaRPr lang="en-US"/>
        </a:p>
      </dgm:t>
    </dgm:pt>
    <dgm:pt modelId="{E0BAB340-4E01-4CB0-868E-C088AB1375F6}" type="pres">
      <dgm:prSet presAssocID="{4FFC637F-AFA6-461B-AA57-3563436EE3AE}" presName="accent_3" presStyleCnt="0"/>
      <dgm:spPr/>
    </dgm:pt>
    <dgm:pt modelId="{C8FA8D3E-CA4A-483B-9F0E-877A443F405F}" type="pres">
      <dgm:prSet presAssocID="{4FFC637F-AFA6-461B-AA57-3563436EE3AE}" presName="accentRepeatNode" presStyleLbl="solidFgAcc1" presStyleIdx="2" presStyleCnt="3" custScaleX="108000" custScaleY="108000"/>
      <dgm:spPr>
        <a:solidFill>
          <a:srgbClr val="11009E"/>
        </a:solidFill>
      </dgm:spPr>
    </dgm:pt>
  </dgm:ptLst>
  <dgm:cxnLst>
    <dgm:cxn modelId="{BA9E97E8-8474-4215-8335-DD8D708795A0}" type="presOf" srcId="{0D290F74-D5CD-4803-85CB-225CAC345263}" destId="{A0811925-B563-4862-88D2-B8663BFD5183}" srcOrd="0" destOrd="0" presId="urn:microsoft.com/office/officeart/2008/layout/VerticalCurvedList"/>
    <dgm:cxn modelId="{A50D8E45-FCD3-4488-AF16-2287FC42326E}" srcId="{4D284C76-1CA9-4ADF-B85F-617A80CD2781}" destId="{0D290F74-D5CD-4803-85CB-225CAC345263}" srcOrd="0" destOrd="0" parTransId="{E8070AA0-95CD-458C-B194-CC9D2DB49316}" sibTransId="{73CB006B-819C-45B3-BE4F-D2869E7741EC}"/>
    <dgm:cxn modelId="{B0320C5F-EDD8-4E09-94E4-D4057EB26496}" srcId="{4D284C76-1CA9-4ADF-B85F-617A80CD2781}" destId="{4FFC637F-AFA6-461B-AA57-3563436EE3AE}" srcOrd="2" destOrd="0" parTransId="{597F1189-85E9-4046-8EEB-BD80C3135E07}" sibTransId="{CF916629-A7F9-48C7-A0A9-2AB9F195CE11}"/>
    <dgm:cxn modelId="{018B6773-9524-468A-A533-0D88A1583B06}" type="presOf" srcId="{4FFC637F-AFA6-461B-AA57-3563436EE3AE}" destId="{8BCB44B7-2533-4E66-8889-485383DF47A6}" srcOrd="0" destOrd="0" presId="urn:microsoft.com/office/officeart/2008/layout/VerticalCurvedList"/>
    <dgm:cxn modelId="{D08EC059-682C-4187-8C65-44D0F557B266}" srcId="{4D284C76-1CA9-4ADF-B85F-617A80CD2781}" destId="{7524AAD3-B3A1-4CEA-8E85-4A861D691D3C}" srcOrd="1" destOrd="0" parTransId="{8BC5DA4C-507E-4BF6-A4F7-96CF38AC490A}" sibTransId="{0E1B2846-A25C-4C23-87B2-0ABED76BF678}"/>
    <dgm:cxn modelId="{6DF97FA0-8D71-4216-ABA2-6816C744F179}" type="presOf" srcId="{7524AAD3-B3A1-4CEA-8E85-4A861D691D3C}" destId="{9EB3CF41-C5A0-47BF-8785-1D30B16D5AFD}" srcOrd="0" destOrd="0" presId="urn:microsoft.com/office/officeart/2008/layout/VerticalCurvedList"/>
    <dgm:cxn modelId="{AD03CA57-4584-4CB3-9472-568D154B7D85}" type="presOf" srcId="{4D284C76-1CA9-4ADF-B85F-617A80CD2781}" destId="{BD705874-F04B-40FE-B936-3C7D7BD45B9F}" srcOrd="0" destOrd="0" presId="urn:microsoft.com/office/officeart/2008/layout/VerticalCurvedList"/>
    <dgm:cxn modelId="{1A4BB790-0F14-43BE-B899-802B670607CD}" type="presOf" srcId="{73CB006B-819C-45B3-BE4F-D2869E7741EC}" destId="{894FF41E-0453-44EA-A71E-AFD1545721E2}" srcOrd="0" destOrd="0" presId="urn:microsoft.com/office/officeart/2008/layout/VerticalCurvedList"/>
    <dgm:cxn modelId="{9002C2C9-865F-415A-A851-7D8AC1F862C7}" type="presParOf" srcId="{BD705874-F04B-40FE-B936-3C7D7BD45B9F}" destId="{8BC282AC-F002-4382-AA50-FB6CB7E21B0B}" srcOrd="0" destOrd="0" presId="urn:microsoft.com/office/officeart/2008/layout/VerticalCurvedList"/>
    <dgm:cxn modelId="{7CC5E7C0-B184-41E1-81DB-7BB9D276D2DD}" type="presParOf" srcId="{8BC282AC-F002-4382-AA50-FB6CB7E21B0B}" destId="{CB2DD9C4-5973-4E1C-AAF7-98F42E254722}" srcOrd="0" destOrd="0" presId="urn:microsoft.com/office/officeart/2008/layout/VerticalCurvedList"/>
    <dgm:cxn modelId="{EEACF785-A79B-4E70-81DB-E33F56508F36}" type="presParOf" srcId="{CB2DD9C4-5973-4E1C-AAF7-98F42E254722}" destId="{3C9B5575-2465-424B-8024-D3BEA0867284}" srcOrd="0" destOrd="0" presId="urn:microsoft.com/office/officeart/2008/layout/VerticalCurvedList"/>
    <dgm:cxn modelId="{73D0C6E7-4F67-408D-9166-8C5F7A152BBD}" type="presParOf" srcId="{CB2DD9C4-5973-4E1C-AAF7-98F42E254722}" destId="{894FF41E-0453-44EA-A71E-AFD1545721E2}" srcOrd="1" destOrd="0" presId="urn:microsoft.com/office/officeart/2008/layout/VerticalCurvedList"/>
    <dgm:cxn modelId="{904F31BA-0E80-4980-9D90-FDBB2FC298A0}" type="presParOf" srcId="{CB2DD9C4-5973-4E1C-AAF7-98F42E254722}" destId="{CD74FFF6-72C1-4A1A-A269-CD05C6A88C25}" srcOrd="2" destOrd="0" presId="urn:microsoft.com/office/officeart/2008/layout/VerticalCurvedList"/>
    <dgm:cxn modelId="{32151613-889B-41A4-9681-3A43B08823C0}" type="presParOf" srcId="{CB2DD9C4-5973-4E1C-AAF7-98F42E254722}" destId="{081870E6-E23C-4247-B1E4-9E2F69823381}" srcOrd="3" destOrd="0" presId="urn:microsoft.com/office/officeart/2008/layout/VerticalCurvedList"/>
    <dgm:cxn modelId="{E67D82AF-C701-4B40-93BA-4A0E0254484B}" type="presParOf" srcId="{8BC282AC-F002-4382-AA50-FB6CB7E21B0B}" destId="{A0811925-B563-4862-88D2-B8663BFD5183}" srcOrd="1" destOrd="0" presId="urn:microsoft.com/office/officeart/2008/layout/VerticalCurvedList"/>
    <dgm:cxn modelId="{239651E7-CF26-4942-B753-8930D3C2A51A}" type="presParOf" srcId="{8BC282AC-F002-4382-AA50-FB6CB7E21B0B}" destId="{B3D487C4-819F-4CCF-9B51-B5E62BD487A2}" srcOrd="2" destOrd="0" presId="urn:microsoft.com/office/officeart/2008/layout/VerticalCurvedList"/>
    <dgm:cxn modelId="{09C3661F-1E66-4BBF-80A8-B6F1429AB13B}" type="presParOf" srcId="{B3D487C4-819F-4CCF-9B51-B5E62BD487A2}" destId="{987EB7B4-6CD4-42AB-BEA6-475AA809B162}" srcOrd="0" destOrd="0" presId="urn:microsoft.com/office/officeart/2008/layout/VerticalCurvedList"/>
    <dgm:cxn modelId="{496C9C08-4ACE-4CAF-A969-342921DC9B95}" type="presParOf" srcId="{8BC282AC-F002-4382-AA50-FB6CB7E21B0B}" destId="{9EB3CF41-C5A0-47BF-8785-1D30B16D5AFD}" srcOrd="3" destOrd="0" presId="urn:microsoft.com/office/officeart/2008/layout/VerticalCurvedList"/>
    <dgm:cxn modelId="{11015597-7044-4364-9ACC-DFEE318302DA}" type="presParOf" srcId="{8BC282AC-F002-4382-AA50-FB6CB7E21B0B}" destId="{6EBF1BFF-3B3F-45E8-A5A5-4EF8C87C47DF}" srcOrd="4" destOrd="0" presId="urn:microsoft.com/office/officeart/2008/layout/VerticalCurvedList"/>
    <dgm:cxn modelId="{25622391-8109-4CA0-B2BB-9BE49DF6818F}" type="presParOf" srcId="{6EBF1BFF-3B3F-45E8-A5A5-4EF8C87C47DF}" destId="{021F655C-AD1A-483F-8C81-8C3474B30EFF}" srcOrd="0" destOrd="0" presId="urn:microsoft.com/office/officeart/2008/layout/VerticalCurvedList"/>
    <dgm:cxn modelId="{2048192E-5FCB-4E98-B410-6CB57D453A0E}" type="presParOf" srcId="{8BC282AC-F002-4382-AA50-FB6CB7E21B0B}" destId="{8BCB44B7-2533-4E66-8889-485383DF47A6}" srcOrd="5" destOrd="0" presId="urn:microsoft.com/office/officeart/2008/layout/VerticalCurvedList"/>
    <dgm:cxn modelId="{FC1C7D17-395F-46D5-99BE-B100969F7F3D}" type="presParOf" srcId="{8BC282AC-F002-4382-AA50-FB6CB7E21B0B}" destId="{E0BAB340-4E01-4CB0-868E-C088AB1375F6}" srcOrd="6" destOrd="0" presId="urn:microsoft.com/office/officeart/2008/layout/VerticalCurvedList"/>
    <dgm:cxn modelId="{73B2D8E8-A636-47DE-ACC1-D12822982365}" type="presParOf" srcId="{E0BAB340-4E01-4CB0-868E-C088AB1375F6}" destId="{C8FA8D3E-CA4A-483B-9F0E-877A443F405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FF41E-0453-44EA-A71E-AFD1545721E2}">
      <dsp:nvSpPr>
        <dsp:cNvPr id="0" name=""/>
        <dsp:cNvSpPr/>
      </dsp:nvSpPr>
      <dsp:spPr>
        <a:xfrm>
          <a:off x="-6098083" y="-937410"/>
          <a:ext cx="7293488" cy="7293488"/>
        </a:xfrm>
        <a:prstGeom prst="blockArc">
          <a:avLst>
            <a:gd name="adj1" fmla="val 18900000"/>
            <a:gd name="adj2" fmla="val 2700000"/>
            <a:gd name="adj3" fmla="val 296"/>
          </a:avLst>
        </a:prstGeom>
        <a:solidFill>
          <a:schemeClr val="bg1"/>
        </a:solid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0811925-B563-4862-88D2-B8663BFD5183}">
      <dsp:nvSpPr>
        <dsp:cNvPr id="0" name=""/>
        <dsp:cNvSpPr/>
      </dsp:nvSpPr>
      <dsp:spPr>
        <a:xfrm>
          <a:off x="779204" y="397936"/>
          <a:ext cx="9601062" cy="1371594"/>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6040" rIns="66040" bIns="66040" numCol="1" spcCol="1270" anchor="ctr" anchorCtr="0">
          <a:noAutofit/>
        </a:bodyPr>
        <a:lstStyle/>
        <a:p>
          <a:pPr lvl="0" algn="l" defTabSz="1155700">
            <a:lnSpc>
              <a:spcPct val="100000"/>
            </a:lnSpc>
            <a:spcBef>
              <a:spcPct val="0"/>
            </a:spcBef>
            <a:spcAft>
              <a:spcPct val="35000"/>
            </a:spcAft>
          </a:pPr>
          <a:r>
            <a:rPr lang="vi-VN" sz="2600" kern="1200" dirty="0">
              <a:solidFill>
                <a:schemeClr val="tx1"/>
              </a:solidFill>
              <a:latin typeface="+mj-lt"/>
            </a:rPr>
            <a:t>Biến được dùng để lưu trữ giá trị có thể thay đổi trong quá trình thực hiện chương trình. Biến được nhận biết qua tên của nó và thuộc một kiểu dữ liệu nhất định.</a:t>
          </a:r>
          <a:endParaRPr lang="en-US" sz="2600" kern="1200" dirty="0">
            <a:solidFill>
              <a:schemeClr val="tx1"/>
            </a:solidFill>
            <a:latin typeface="+mj-lt"/>
          </a:endParaRPr>
        </a:p>
      </dsp:txBody>
      <dsp:txXfrm>
        <a:off x="779204" y="397936"/>
        <a:ext cx="9601062" cy="1371594"/>
      </dsp:txXfrm>
    </dsp:sp>
    <dsp:sp modelId="{987EB7B4-6CD4-42AB-BEA6-475AA809B162}">
      <dsp:nvSpPr>
        <dsp:cNvPr id="0" name=""/>
        <dsp:cNvSpPr/>
      </dsp:nvSpPr>
      <dsp:spPr>
        <a:xfrm>
          <a:off x="47684" y="352213"/>
          <a:ext cx="1463040" cy="1463040"/>
        </a:xfrm>
        <a:prstGeom prst="ellipse">
          <a:avLst/>
        </a:prstGeom>
        <a:solidFill>
          <a:srgbClr val="11009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B3CF41-C5A0-47BF-8785-1D30B16D5AFD}">
      <dsp:nvSpPr>
        <dsp:cNvPr id="0" name=""/>
        <dsp:cNvSpPr/>
      </dsp:nvSpPr>
      <dsp:spPr>
        <a:xfrm>
          <a:off x="1173141" y="2023536"/>
          <a:ext cx="9207125" cy="1371594"/>
        </a:xfrm>
        <a:prstGeom prst="rect">
          <a:avLst/>
        </a:prstGeom>
        <a:solidFill>
          <a:srgbClr val="E4A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6040" rIns="66040" bIns="66040" numCol="1" spcCol="1270" anchor="ctr" anchorCtr="0">
          <a:noAutofit/>
        </a:bodyPr>
        <a:lstStyle/>
        <a:p>
          <a:pPr marL="0" lvl="0" indent="0" algn="l" defTabSz="1155700">
            <a:lnSpc>
              <a:spcPct val="100000"/>
            </a:lnSpc>
            <a:spcBef>
              <a:spcPct val="0"/>
            </a:spcBef>
            <a:spcAft>
              <a:spcPct val="35000"/>
            </a:spcAft>
            <a:buNone/>
          </a:pPr>
          <a:r>
            <a:rPr lang="vi-VN" sz="2600" kern="1200" dirty="0">
              <a:solidFill>
                <a:prstClr val="black"/>
              </a:solidFill>
              <a:latin typeface="Times New Roman" panose="02020603050405020304" pitchFamily="18" charset="0"/>
              <a:ea typeface="+mn-ea"/>
              <a:cs typeface="+mn-cs"/>
            </a:rPr>
            <a:t>Hằng là giá trị không đổi trong quá trình thực hiện chương trình. Mỗi hằng thuộc một kiểu dữ liệu nhất định (hằng kiểu số, hằng kiểu xâu kí hiệu, hằng kiểu logic…)</a:t>
          </a:r>
          <a:endParaRPr lang="en-US" sz="2600" kern="1200" dirty="0">
            <a:solidFill>
              <a:prstClr val="black"/>
            </a:solidFill>
            <a:latin typeface="Times New Roman" panose="02020603050405020304" pitchFamily="18" charset="0"/>
            <a:ea typeface="+mn-ea"/>
            <a:cs typeface="+mn-cs"/>
          </a:endParaRPr>
        </a:p>
      </dsp:txBody>
      <dsp:txXfrm>
        <a:off x="1173141" y="2023536"/>
        <a:ext cx="9207125" cy="1371594"/>
      </dsp:txXfrm>
    </dsp:sp>
    <dsp:sp modelId="{021F655C-AD1A-483F-8C81-8C3474B30EFF}">
      <dsp:nvSpPr>
        <dsp:cNvPr id="0" name=""/>
        <dsp:cNvSpPr/>
      </dsp:nvSpPr>
      <dsp:spPr>
        <a:xfrm>
          <a:off x="441621" y="1977813"/>
          <a:ext cx="1463040" cy="1463040"/>
        </a:xfrm>
        <a:prstGeom prst="ellipse">
          <a:avLst/>
        </a:prstGeom>
        <a:solidFill>
          <a:srgbClr val="11009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CB44B7-2533-4E66-8889-485383DF47A6}">
      <dsp:nvSpPr>
        <dsp:cNvPr id="0" name=""/>
        <dsp:cNvSpPr/>
      </dsp:nvSpPr>
      <dsp:spPr>
        <a:xfrm>
          <a:off x="779204" y="3649136"/>
          <a:ext cx="9601062" cy="1371594"/>
        </a:xfrm>
        <a:prstGeom prst="rect">
          <a:avLst/>
        </a:prstGeom>
        <a:solidFill>
          <a:srgbClr val="FF9B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6040" rIns="66040" bIns="66040" numCol="1" spcCol="1270" anchor="ctr" anchorCtr="0">
          <a:noAutofit/>
        </a:bodyPr>
        <a:lstStyle/>
        <a:p>
          <a:pPr lvl="0" algn="l" defTabSz="1155700">
            <a:lnSpc>
              <a:spcPct val="100000"/>
            </a:lnSpc>
            <a:spcBef>
              <a:spcPct val="0"/>
            </a:spcBef>
            <a:spcAft>
              <a:spcPct val="35000"/>
            </a:spcAft>
          </a:pPr>
          <a:r>
            <a:rPr lang="vi-VN" sz="2600" kern="1200" dirty="0">
              <a:solidFill>
                <a:prstClr val="black"/>
              </a:solidFill>
              <a:latin typeface="Times New Roman" panose="02020603050405020304" pitchFamily="18" charset="0"/>
              <a:ea typeface="+mn-ea"/>
              <a:cs typeface="+mn-cs"/>
            </a:rPr>
            <a:t>Biểu thức là sự kết hợp của biến, hằng, dấu ngoặc, phép toán và các hàm để trả lại giá trị thuộc một kiểu dữ liệu nhất định.</a:t>
          </a:r>
          <a:endParaRPr lang="en-US" sz="2600" kern="1200" dirty="0">
            <a:solidFill>
              <a:prstClr val="black"/>
            </a:solidFill>
            <a:latin typeface="Times New Roman" panose="02020603050405020304" pitchFamily="18" charset="0"/>
            <a:ea typeface="+mn-ea"/>
            <a:cs typeface="+mn-cs"/>
          </a:endParaRPr>
        </a:p>
      </dsp:txBody>
      <dsp:txXfrm>
        <a:off x="779204" y="3649136"/>
        <a:ext cx="9601062" cy="1371594"/>
      </dsp:txXfrm>
    </dsp:sp>
    <dsp:sp modelId="{C8FA8D3E-CA4A-483B-9F0E-877A443F405F}">
      <dsp:nvSpPr>
        <dsp:cNvPr id="0" name=""/>
        <dsp:cNvSpPr/>
      </dsp:nvSpPr>
      <dsp:spPr>
        <a:xfrm>
          <a:off x="47684" y="3603413"/>
          <a:ext cx="1463040" cy="1463040"/>
        </a:xfrm>
        <a:prstGeom prst="ellipse">
          <a:avLst/>
        </a:prstGeom>
        <a:solidFill>
          <a:srgbClr val="11009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88952-3232-4028-824B-CE7862B59B0C}" type="datetimeFigureOut">
              <a:rPr lang="en-US" smtClean="0"/>
              <a:t>21/11/2023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DE5CB-7A1C-45AC-BAA9-A3BA355844F0}" type="slidenum">
              <a:rPr lang="en-US" smtClean="0"/>
              <a:t>‹#›</a:t>
            </a:fld>
            <a:endParaRPr lang="en-US"/>
          </a:p>
        </p:txBody>
      </p:sp>
    </p:spTree>
    <p:extLst>
      <p:ext uri="{BB962C8B-B14F-4D97-AF65-F5344CB8AC3E}">
        <p14:creationId xmlns:p14="http://schemas.microsoft.com/office/powerpoint/2010/main" val="163129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Gợi</a:t>
            </a:r>
            <a:r>
              <a:rPr lang="en-US" dirty="0"/>
              <a:t> </a:t>
            </a:r>
            <a:r>
              <a:rPr lang="en-US" dirty="0" err="1"/>
              <a:t>mở</a:t>
            </a:r>
            <a:r>
              <a:rPr lang="en-US" dirty="0"/>
              <a:t> </a:t>
            </a:r>
            <a:r>
              <a:rPr lang="en-US" dirty="0" err="1"/>
              <a:t>bài</a:t>
            </a:r>
            <a:r>
              <a:rPr lang="en-US" dirty="0"/>
              <a:t> </a:t>
            </a:r>
            <a:r>
              <a:rPr lang="en-US" dirty="0" err="1"/>
              <a:t>mới</a:t>
            </a:r>
            <a:r>
              <a:rPr lang="en-US" dirty="0"/>
              <a:t>: </a:t>
            </a:r>
            <a:r>
              <a:rPr lang="vi-VN" sz="1800" dirty="0">
                <a:solidFill>
                  <a:srgbClr val="000000"/>
                </a:solidFill>
                <a:effectLst/>
                <a:latin typeface="Times New Roman" panose="02020603050405020304" pitchFamily="18" charset="0"/>
                <a:ea typeface="Calibri" panose="020F0502020204030204" pitchFamily="34" charset="0"/>
              </a:rPr>
              <a:t>Như vậy các em đã nhắc lại được các kiểu dữ liệu trong bảng tính mà đã được học ở lớp 7, trong chương trình lớp 8 chúng ta sẽ cùng đi khám phá xem với ngôn ngữ lập trình, dữ liệu sẽ được phân thành những kiểu dữ liệu nào qua bài học hôm nay</a:t>
            </a:r>
            <a:r>
              <a:rPr lang="en-US" sz="1800" dirty="0">
                <a:solidFill>
                  <a:srgbClr val="000000"/>
                </a:solidFill>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9FEDE5CB-7A1C-45AC-BAA9-A3BA355844F0}" type="slidenum">
              <a:rPr lang="en-US" smtClean="0"/>
              <a:t>3</a:t>
            </a:fld>
            <a:endParaRPr lang="en-US"/>
          </a:p>
        </p:txBody>
      </p:sp>
    </p:spTree>
    <p:extLst>
      <p:ext uri="{BB962C8B-B14F-4D97-AF65-F5344CB8AC3E}">
        <p14:creationId xmlns:p14="http://schemas.microsoft.com/office/powerpoint/2010/main" val="15872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11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286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mở</a:t>
            </a:r>
            <a:r>
              <a:rPr lang="en-US" dirty="0"/>
              <a:t> </a:t>
            </a:r>
            <a:r>
              <a:rPr lang="en-US" dirty="0" err="1"/>
              <a:t>ra</a:t>
            </a:r>
            <a:r>
              <a:rPr lang="en-US" dirty="0"/>
              <a:t> </a:t>
            </a:r>
            <a:r>
              <a:rPr lang="en-US" dirty="0" err="1"/>
              <a:t>luật</a:t>
            </a:r>
            <a:r>
              <a:rPr lang="en-US" dirty="0"/>
              <a:t> </a:t>
            </a:r>
            <a:r>
              <a:rPr lang="en-US" dirty="0" err="1"/>
              <a:t>chơi</a:t>
            </a:r>
            <a:r>
              <a:rPr lang="en-US" dirty="0"/>
              <a:t>.</a:t>
            </a:r>
          </a:p>
          <a:p>
            <a:r>
              <a:rPr lang="en-US" dirty="0"/>
              <a:t>+ Click </a:t>
            </a:r>
            <a:r>
              <a:rPr lang="en-US" dirty="0" err="1"/>
              <a:t>vào</a:t>
            </a:r>
            <a:r>
              <a:rPr lang="en-US" dirty="0"/>
              <a:t> </a:t>
            </a:r>
            <a:r>
              <a:rPr lang="en-US" dirty="0" err="1"/>
              <a:t>các</a:t>
            </a:r>
            <a:r>
              <a:rPr lang="en-US" dirty="0"/>
              <a:t> </a:t>
            </a:r>
            <a:r>
              <a:rPr lang="en-US" dirty="0" err="1"/>
              <a:t>ngôi</a:t>
            </a:r>
            <a:r>
              <a:rPr lang="en-US" dirty="0"/>
              <a:t> </a:t>
            </a:r>
            <a:r>
              <a:rPr lang="en-US" dirty="0" err="1"/>
              <a:t>sao</a:t>
            </a:r>
            <a:r>
              <a:rPr lang="en-US" dirty="0"/>
              <a:t> </a:t>
            </a:r>
            <a:r>
              <a:rPr lang="en-US" dirty="0" err="1"/>
              <a:t>để</a:t>
            </a:r>
            <a:r>
              <a:rPr lang="en-US" dirty="0"/>
              <a:t> </a:t>
            </a:r>
            <a:r>
              <a:rPr lang="en-US" dirty="0" err="1"/>
              <a:t>mở</a:t>
            </a:r>
            <a:r>
              <a:rPr lang="en-US" dirty="0"/>
              <a:t> </a:t>
            </a:r>
            <a:r>
              <a:rPr lang="en-US" dirty="0" err="1"/>
              <a:t>ra</a:t>
            </a:r>
            <a:r>
              <a:rPr lang="en-US" dirty="0"/>
              <a:t> </a:t>
            </a:r>
            <a:r>
              <a:rPr lang="en-US" dirty="0" err="1"/>
              <a:t>câu</a:t>
            </a:r>
            <a:r>
              <a:rPr lang="en-US" dirty="0"/>
              <a:t> </a:t>
            </a:r>
            <a:r>
              <a:rPr lang="en-US" dirty="0" err="1"/>
              <a:t>hỏi</a:t>
            </a:r>
            <a:r>
              <a:rPr lang="en-US" dirty="0"/>
              <a:t>.</a:t>
            </a:r>
          </a:p>
          <a:p>
            <a:r>
              <a:rPr lang="en-US" dirty="0"/>
              <a:t>+ Click </a:t>
            </a:r>
            <a:r>
              <a:rPr lang="en-US" dirty="0" err="1"/>
              <a:t>vào</a:t>
            </a:r>
            <a:r>
              <a:rPr lang="en-US" dirty="0"/>
              <a:t> </a:t>
            </a:r>
            <a:r>
              <a:rPr lang="en-US" dirty="0" err="1"/>
              <a:t>hình</a:t>
            </a:r>
            <a:r>
              <a:rPr lang="en-US" dirty="0"/>
              <a:t> </a:t>
            </a:r>
            <a:r>
              <a:rPr lang="en-US" dirty="0" err="1"/>
              <a:t>bắn</a:t>
            </a:r>
            <a:r>
              <a:rPr lang="en-US" dirty="0"/>
              <a:t> </a:t>
            </a:r>
            <a:r>
              <a:rPr lang="en-US" dirty="0" err="1"/>
              <a:t>pháo</a:t>
            </a:r>
            <a:r>
              <a:rPr lang="en-US" dirty="0"/>
              <a:t> ở </a:t>
            </a:r>
            <a:r>
              <a:rPr lang="en-US" dirty="0" err="1"/>
              <a:t>góc</a:t>
            </a:r>
            <a:r>
              <a:rPr lang="en-US" dirty="0"/>
              <a:t> </a:t>
            </a:r>
            <a:r>
              <a:rPr lang="en-US" dirty="0" err="1"/>
              <a:t>màn</a:t>
            </a:r>
            <a:r>
              <a:rPr lang="en-US" dirty="0"/>
              <a:t> </a:t>
            </a:r>
            <a:r>
              <a:rPr lang="en-US" dirty="0" err="1"/>
              <a:t>hình</a:t>
            </a:r>
            <a:r>
              <a:rPr lang="en-US" dirty="0"/>
              <a:t> </a:t>
            </a:r>
            <a:r>
              <a:rPr lang="en-US" dirty="0" err="1"/>
              <a:t>trái</a:t>
            </a:r>
            <a:r>
              <a:rPr lang="en-US" dirty="0"/>
              <a:t> </a:t>
            </a:r>
            <a:r>
              <a:rPr lang="en-US" dirty="0" err="1"/>
              <a:t>để</a:t>
            </a:r>
            <a:r>
              <a:rPr lang="en-US" dirty="0"/>
              <a:t> </a:t>
            </a:r>
            <a:r>
              <a:rPr lang="en-US" dirty="0" err="1"/>
              <a:t>chuyển</a:t>
            </a:r>
            <a:r>
              <a:rPr lang="en-US" dirty="0"/>
              <a:t> </a:t>
            </a:r>
            <a:r>
              <a:rPr lang="en-US" dirty="0" err="1"/>
              <a:t>đến</a:t>
            </a:r>
            <a:r>
              <a:rPr lang="en-US" dirty="0"/>
              <a:t> slide </a:t>
            </a:r>
            <a:r>
              <a:rPr lang="en-US" dirty="0" err="1"/>
              <a:t>vận</a:t>
            </a:r>
            <a:r>
              <a:rPr lang="en-US" dirty="0"/>
              <a:t> </a:t>
            </a:r>
            <a:r>
              <a:rPr lang="en-US" dirty="0" err="1"/>
              <a:t>dụng</a:t>
            </a:r>
            <a:r>
              <a:rPr lang="en-US" dirty="0"/>
              <a:t>.</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341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gc589e1341e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2" name="Google Shape;2302;gc589e1341e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a:t>
            </a:r>
            <a:r>
              <a:rPr lang="en-US" dirty="0" err="1"/>
              <a:t>vào</a:t>
            </a:r>
            <a:r>
              <a:rPr lang="en-US" dirty="0"/>
              <a:t> </a:t>
            </a:r>
            <a:r>
              <a:rPr lang="en-US" dirty="0" err="1"/>
              <a:t>ngôi</a:t>
            </a:r>
            <a:r>
              <a:rPr lang="en-US" dirty="0"/>
              <a:t> </a:t>
            </a:r>
            <a:r>
              <a:rPr lang="en-US" dirty="0" err="1"/>
              <a:t>sao</a:t>
            </a:r>
            <a:r>
              <a:rPr lang="en-US" dirty="0"/>
              <a:t> </a:t>
            </a:r>
            <a:r>
              <a:rPr lang="en-US" dirty="0" err="1"/>
              <a:t>góc</a:t>
            </a:r>
            <a:r>
              <a:rPr lang="en-US" dirty="0"/>
              <a:t> </a:t>
            </a:r>
            <a:r>
              <a:rPr lang="en-US" dirty="0" err="1"/>
              <a:t>phải</a:t>
            </a:r>
            <a:r>
              <a:rPr lang="en-US" dirty="0"/>
              <a:t> </a:t>
            </a:r>
            <a:r>
              <a:rPr lang="en-US" dirty="0" err="1"/>
              <a:t>cuối</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mở</a:t>
            </a:r>
            <a:r>
              <a:rPr lang="en-US" dirty="0"/>
              <a:t> </a:t>
            </a:r>
            <a:r>
              <a:rPr lang="en-US" dirty="0" err="1"/>
              <a:t>lại</a:t>
            </a:r>
            <a:r>
              <a:rPr lang="en-US" dirty="0"/>
              <a:t> slide </a:t>
            </a:r>
            <a:r>
              <a:rPr lang="en-US" dirty="0" err="1"/>
              <a:t>chọn</a:t>
            </a:r>
            <a:r>
              <a:rPr lang="en-US" dirty="0"/>
              <a:t> </a:t>
            </a:r>
            <a:r>
              <a:rPr lang="en-US" dirty="0" err="1"/>
              <a:t>sao</a:t>
            </a:r>
            <a:r>
              <a:rPr lang="en-US" dirty="0"/>
              <a: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9"/>
        <p:cNvGrpSpPr/>
        <p:nvPr/>
      </p:nvGrpSpPr>
      <p:grpSpPr>
        <a:xfrm>
          <a:off x="0" y="0"/>
          <a:ext cx="0" cy="0"/>
          <a:chOff x="0" y="0"/>
          <a:chExt cx="0" cy="0"/>
        </a:xfrm>
      </p:grpSpPr>
      <p:sp>
        <p:nvSpPr>
          <p:cNvPr id="5720" name="Google Shape;5720;gc2dbc2f8b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1" name="Google Shape;5721;gc2dbc2f8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9"/>
        <p:cNvGrpSpPr/>
        <p:nvPr/>
      </p:nvGrpSpPr>
      <p:grpSpPr>
        <a:xfrm>
          <a:off x="0" y="0"/>
          <a:ext cx="0" cy="0"/>
          <a:chOff x="0" y="0"/>
          <a:chExt cx="0" cy="0"/>
        </a:xfrm>
      </p:grpSpPr>
      <p:sp>
        <p:nvSpPr>
          <p:cNvPr id="5720" name="Google Shape;5720;gc2dbc2f8b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1" name="Google Shape;5721;gc2dbc2f8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774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9"/>
        <p:cNvGrpSpPr/>
        <p:nvPr/>
      </p:nvGrpSpPr>
      <p:grpSpPr>
        <a:xfrm>
          <a:off x="0" y="0"/>
          <a:ext cx="0" cy="0"/>
          <a:chOff x="0" y="0"/>
          <a:chExt cx="0" cy="0"/>
        </a:xfrm>
      </p:grpSpPr>
      <p:sp>
        <p:nvSpPr>
          <p:cNvPr id="5720" name="Google Shape;5720;gc2dbc2f8b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1" name="Google Shape;5721;gc2dbc2f8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98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9"/>
        <p:cNvGrpSpPr/>
        <p:nvPr/>
      </p:nvGrpSpPr>
      <p:grpSpPr>
        <a:xfrm>
          <a:off x="0" y="0"/>
          <a:ext cx="0" cy="0"/>
          <a:chOff x="0" y="0"/>
          <a:chExt cx="0" cy="0"/>
        </a:xfrm>
      </p:grpSpPr>
      <p:sp>
        <p:nvSpPr>
          <p:cNvPr id="5720" name="Google Shape;5720;gc2dbc2f8b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1" name="Google Shape;5721;gc2dbc2f8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800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9"/>
        <p:cNvGrpSpPr/>
        <p:nvPr/>
      </p:nvGrpSpPr>
      <p:grpSpPr>
        <a:xfrm>
          <a:off x="0" y="0"/>
          <a:ext cx="0" cy="0"/>
          <a:chOff x="0" y="0"/>
          <a:chExt cx="0" cy="0"/>
        </a:xfrm>
      </p:grpSpPr>
      <p:sp>
        <p:nvSpPr>
          <p:cNvPr id="5720" name="Google Shape;5720;gc2dbc2f8b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1" name="Google Shape;5721;gc2dbc2f8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1908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54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38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c323b4e32e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c323b4e32e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3"/>
        <p:cNvGrpSpPr/>
        <p:nvPr/>
      </p:nvGrpSpPr>
      <p:grpSpPr>
        <a:xfrm>
          <a:off x="0" y="0"/>
          <a:ext cx="0" cy="0"/>
          <a:chOff x="0" y="0"/>
          <a:chExt cx="0" cy="0"/>
        </a:xfrm>
      </p:grpSpPr>
      <p:sp>
        <p:nvSpPr>
          <p:cNvPr id="4544" name="Google Shape;4544;gc589e1341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5" name="Google Shape;4545;gc589e1341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41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151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308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76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911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18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DE5CB-7A1C-45AC-BAA9-A3BA3558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850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9F87A7E-D8B1-0264-5B63-3B917EB42254}"/>
              </a:ext>
            </a:extLst>
          </p:cNvPr>
          <p:cNvPicPr>
            <a:picLocks noChangeAspect="1"/>
          </p:cNvPicPr>
          <p:nvPr userDrawn="1"/>
        </p:nvPicPr>
        <p:blipFill>
          <a:blip r:embed="rId2"/>
          <a:stretch>
            <a:fillRect/>
          </a:stretch>
        </p:blipFill>
        <p:spPr>
          <a:xfrm>
            <a:off x="4771051" y="699029"/>
            <a:ext cx="8785619" cy="5459941"/>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1</a:t>
            </a:r>
          </a:p>
        </p:txBody>
      </p:sp>
    </p:spTree>
    <p:extLst>
      <p:ext uri="{BB962C8B-B14F-4D97-AF65-F5344CB8AC3E}">
        <p14:creationId xmlns:p14="http://schemas.microsoft.com/office/powerpoint/2010/main" val="107368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A83C-6B29-F7C4-CE70-FD52B63C7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CDAB7-FA07-000F-FBA2-E3770FD0A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B5E50-D751-A9CC-47D4-DB671945D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E380DC-DDAA-9F3B-0EFA-24251F559F8C}"/>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6" name="Footer Placeholder 5">
            <a:extLst>
              <a:ext uri="{FF2B5EF4-FFF2-40B4-BE49-F238E27FC236}">
                <a16:creationId xmlns:a16="http://schemas.microsoft.com/office/drawing/2014/main" id="{6E48EEBF-B325-5551-8BBA-21D13071D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FF524-C0AC-EFA8-E308-1E841C3EDE3E}"/>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39376871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555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83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6"/>
          </a:xfrm>
        </p:spPr>
        <p:txBody>
          <a:bodyPr/>
          <a:lstStyle/>
          <a:p>
            <a:r>
              <a:rPr lang="zh-CN" altLang="en-US"/>
              <a:t>单击此处编辑母版标题样式</a:t>
            </a:r>
          </a:p>
        </p:txBody>
      </p:sp>
      <p:sp>
        <p:nvSpPr>
          <p:cNvPr id="3" name="副标题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8342" indent="0" algn="ctr">
              <a:buNone/>
              <a:defRPr>
                <a:solidFill>
                  <a:schemeClr val="tx1">
                    <a:tint val="75000"/>
                  </a:schemeClr>
                </a:solidFill>
              </a:defRPr>
            </a:lvl2pPr>
            <a:lvl3pPr marL="1216685" indent="0" algn="ctr">
              <a:buNone/>
              <a:defRPr>
                <a:solidFill>
                  <a:schemeClr val="tx1">
                    <a:tint val="75000"/>
                  </a:schemeClr>
                </a:solidFill>
              </a:defRPr>
            </a:lvl3pPr>
            <a:lvl4pPr marL="1825025" indent="0" algn="ctr">
              <a:buNone/>
              <a:defRPr>
                <a:solidFill>
                  <a:schemeClr val="tx1">
                    <a:tint val="75000"/>
                  </a:schemeClr>
                </a:solidFill>
              </a:defRPr>
            </a:lvl4pPr>
            <a:lvl5pPr marL="2433367" indent="0" algn="ctr">
              <a:buNone/>
              <a:defRPr>
                <a:solidFill>
                  <a:schemeClr val="tx1">
                    <a:tint val="75000"/>
                  </a:schemeClr>
                </a:solidFill>
              </a:defRPr>
            </a:lvl5pPr>
            <a:lvl6pPr marL="3041711" indent="0" algn="ctr">
              <a:buNone/>
              <a:defRPr>
                <a:solidFill>
                  <a:schemeClr val="tx1">
                    <a:tint val="75000"/>
                  </a:schemeClr>
                </a:solidFill>
              </a:defRPr>
            </a:lvl6pPr>
            <a:lvl7pPr marL="3650048" indent="0" algn="ctr">
              <a:buNone/>
              <a:defRPr>
                <a:solidFill>
                  <a:schemeClr val="tx1">
                    <a:tint val="75000"/>
                  </a:schemeClr>
                </a:solidFill>
              </a:defRPr>
            </a:lvl7pPr>
            <a:lvl8pPr marL="4258395" indent="0" algn="ctr">
              <a:buNone/>
              <a:defRPr>
                <a:solidFill>
                  <a:schemeClr val="tx1">
                    <a:tint val="75000"/>
                  </a:schemeClr>
                </a:solidFill>
              </a:defRPr>
            </a:lvl8pPr>
            <a:lvl9pPr marL="486673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88384D8-9F17-4372-A23A-924F96CB64E3}" type="datetimeFigureOut">
              <a:rPr lang="zh-CN" altLang="en-US"/>
              <a:pPr>
                <a:defRPr/>
              </a:pPr>
              <a:t>2023/11/21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080A286-8FF2-4EC5-AF8A-818446FED1D6}" type="slidenum">
              <a:rPr lang="zh-CN" altLang="en-US"/>
              <a:pPr>
                <a:defRPr/>
              </a:pPr>
              <a:t>‹#›</a:t>
            </a:fld>
            <a:endParaRPr lang="zh-CN" altLang="en-US"/>
          </a:p>
        </p:txBody>
      </p:sp>
    </p:spTree>
    <p:extLst>
      <p:ext uri="{BB962C8B-B14F-4D97-AF65-F5344CB8AC3E}">
        <p14:creationId xmlns:p14="http://schemas.microsoft.com/office/powerpoint/2010/main" val="620172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1" y="6356350"/>
            <a:ext cx="2743200" cy="365125"/>
          </a:xfrm>
          <a:prstGeom prst="rect">
            <a:avLst/>
          </a:prstGeom>
        </p:spPr>
        <p:txBody>
          <a:bodyPr/>
          <a:lstStyle/>
          <a:p>
            <a:fld id="{DD89832E-26A6-4465-8181-DF230988BFFD}" type="datetimeFigureOut">
              <a:rPr lang="en-US" smtClean="0"/>
              <a:t>21/11/2023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5B2D7-6EFD-446D-831A-7B28045AA251}" type="slidenum">
              <a:rPr lang="en-US" smtClean="0"/>
              <a:t>‹#›</a:t>
            </a:fld>
            <a:endParaRPr lang="en-US"/>
          </a:p>
        </p:txBody>
      </p:sp>
    </p:spTree>
    <p:extLst>
      <p:ext uri="{BB962C8B-B14F-4D97-AF65-F5344CB8AC3E}">
        <p14:creationId xmlns:p14="http://schemas.microsoft.com/office/powerpoint/2010/main" val="5187347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2" y="6356351"/>
            <a:ext cx="2844800" cy="365125"/>
          </a:xfrm>
          <a:prstGeom prst="rect">
            <a:avLst/>
          </a:prstGeom>
        </p:spPr>
        <p:txBody>
          <a:bodyPr/>
          <a:lstStyle/>
          <a:p>
            <a:fld id="{3B085A59-86F2-4C02-8690-E4DB74BCA7EF}" type="datetimeFigureOut">
              <a:rPr lang="zh-CN" altLang="en-US" smtClean="0"/>
              <a:t>2023/11/21</a:t>
            </a:fld>
            <a:endParaRPr lang="zh-CN" altLang="en-US"/>
          </a:p>
        </p:txBody>
      </p:sp>
      <p:sp>
        <p:nvSpPr>
          <p:cNvPr id="3" name="页脚占位符 2"/>
          <p:cNvSpPr>
            <a:spLocks noGrp="1"/>
          </p:cNvSpPr>
          <p:nvPr>
            <p:ph type="ftr" sz="quarter" idx="11"/>
          </p:nvPr>
        </p:nvSpPr>
        <p:spPr>
          <a:xfrm>
            <a:off x="4165601"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2" y="6356351"/>
            <a:ext cx="2844800" cy="365125"/>
          </a:xfrm>
          <a:prstGeom prst="rect">
            <a:avLst/>
          </a:prstGeom>
        </p:spPr>
        <p:txBody>
          <a:bodyPr/>
          <a:lstStyle/>
          <a:p>
            <a:fld id="{1987E667-AB9D-401A-9E25-1A5C32FE2F11}" type="slidenum">
              <a:rPr lang="zh-CN" altLang="en-US" smtClean="0"/>
              <a:t>‹#›</a:t>
            </a:fld>
            <a:endParaRPr lang="zh-CN" altLang="en-US"/>
          </a:p>
        </p:txBody>
      </p:sp>
    </p:spTree>
    <p:extLst>
      <p:ext uri="{BB962C8B-B14F-4D97-AF65-F5344CB8AC3E}">
        <p14:creationId xmlns:p14="http://schemas.microsoft.com/office/powerpoint/2010/main" val="3578195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0"/>
            <a:ext cx="2743200" cy="365125"/>
          </a:xfrm>
          <a:prstGeom prst="rect">
            <a:avLst/>
          </a:prstGeom>
        </p:spPr>
        <p:txBody>
          <a:bodyPr/>
          <a:lstStyle/>
          <a:p>
            <a:fld id="{C9470541-0799-4B80-BB55-C561F12F4962}" type="datetimeFigureOut">
              <a:rPr lang="en-US" smtClean="0"/>
              <a:t>21/11/2023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595319-D5FB-4ACE-A348-957FA7BFD17B}" type="slidenum">
              <a:rPr lang="en-US" smtClean="0"/>
              <a:t>‹#›</a:t>
            </a:fld>
            <a:endParaRPr lang="en-US"/>
          </a:p>
        </p:txBody>
      </p:sp>
    </p:spTree>
    <p:extLst>
      <p:ext uri="{BB962C8B-B14F-4D97-AF65-F5344CB8AC3E}">
        <p14:creationId xmlns:p14="http://schemas.microsoft.com/office/powerpoint/2010/main" val="24176343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1016002" y="540918"/>
            <a:ext cx="10160000" cy="5776164"/>
          </a:xfrm>
          <a:prstGeom prst="rect">
            <a:avLst/>
          </a:prstGeom>
        </p:spPr>
      </p:pic>
      <p:sp>
        <p:nvSpPr>
          <p:cNvPr id="8" name="图文框 7"/>
          <p:cNvSpPr/>
          <p:nvPr userDrawn="1"/>
        </p:nvSpPr>
        <p:spPr>
          <a:xfrm>
            <a:off x="317502" y="349259"/>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9" rIns="91271" bIns="45639" rtlCol="0" anchor="ctr"/>
          <a:lstStyle/>
          <a:p>
            <a:pPr algn="ctr"/>
            <a:endParaRPr lang="zh-CN" altLang="en-US" sz="1707">
              <a:solidFill>
                <a:schemeClr val="tx1"/>
              </a:solidFill>
            </a:endParaRPr>
          </a:p>
        </p:txBody>
      </p:sp>
    </p:spTree>
    <p:extLst>
      <p:ext uri="{BB962C8B-B14F-4D97-AF65-F5344CB8AC3E}">
        <p14:creationId xmlns:p14="http://schemas.microsoft.com/office/powerpoint/2010/main" val="758933794"/>
      </p:ext>
    </p:extLst>
  </p:cSld>
  <p:clrMapOvr>
    <a:masterClrMapping/>
  </p:clrMapOvr>
  <p:transition spd="slow"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2D87-C7EC-F903-5A1F-7E9E92C94B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EF7882-81D3-BBC7-F33A-DC2390A554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0D78E-8BC3-673E-93FA-04B5243EE432}"/>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5" name="Footer Placeholder 4">
            <a:extLst>
              <a:ext uri="{FF2B5EF4-FFF2-40B4-BE49-F238E27FC236}">
                <a16:creationId xmlns:a16="http://schemas.microsoft.com/office/drawing/2014/main" id="{1463E0F8-EAE2-5472-AA0D-FB9797DD5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8A11C-8CCE-4F95-B404-E35837BF1010}"/>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2721521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319DD-568B-798A-31DE-4662308C12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7280F3-BB94-F07A-57C7-A00E82612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20462-9D11-A807-1EBD-8D84E1FB1500}"/>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5" name="Footer Placeholder 4">
            <a:extLst>
              <a:ext uri="{FF2B5EF4-FFF2-40B4-BE49-F238E27FC236}">
                <a16:creationId xmlns:a16="http://schemas.microsoft.com/office/drawing/2014/main" id="{109B063F-F9F5-0992-9775-69A60911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42E61-4262-0671-7C50-A5C05B6BA85F}"/>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4251962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9F87A7E-D8B1-0264-5B63-3B917EB42254}"/>
              </a:ext>
            </a:extLst>
          </p:cNvPr>
          <p:cNvPicPr>
            <a:picLocks noChangeAspect="1"/>
          </p:cNvPicPr>
          <p:nvPr userDrawn="1"/>
        </p:nvPicPr>
        <p:blipFill>
          <a:blip r:embed="rId2"/>
          <a:stretch>
            <a:fillRect/>
          </a:stretch>
        </p:blipFill>
        <p:spPr>
          <a:xfrm>
            <a:off x="4771051" y="699029"/>
            <a:ext cx="8785619" cy="5459941"/>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1</a:t>
            </a:r>
          </a:p>
        </p:txBody>
      </p:sp>
    </p:spTree>
    <p:extLst>
      <p:ext uri="{BB962C8B-B14F-4D97-AF65-F5344CB8AC3E}">
        <p14:creationId xmlns:p14="http://schemas.microsoft.com/office/powerpoint/2010/main" val="399137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FE890-2794-E232-29B0-D8861ADBDA3C}"/>
              </a:ext>
            </a:extLst>
          </p:cNvPr>
          <p:cNvPicPr>
            <a:picLocks noChangeAspect="1"/>
          </p:cNvPicPr>
          <p:nvPr userDrawn="1"/>
        </p:nvPicPr>
        <p:blipFill>
          <a:blip r:embed="rId2"/>
          <a:stretch>
            <a:fillRect/>
          </a:stretch>
        </p:blipFill>
        <p:spPr>
          <a:xfrm>
            <a:off x="6017775" y="1072784"/>
            <a:ext cx="5927648" cy="4448340"/>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2</a:t>
            </a:r>
          </a:p>
        </p:txBody>
      </p:sp>
    </p:spTree>
    <p:extLst>
      <p:ext uri="{BB962C8B-B14F-4D97-AF65-F5344CB8AC3E}">
        <p14:creationId xmlns:p14="http://schemas.microsoft.com/office/powerpoint/2010/main" val="42046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E6E88-3006-B897-1B66-836A035F0436}"/>
              </a:ext>
            </a:extLst>
          </p:cNvPr>
          <p:cNvPicPr>
            <a:picLocks noChangeAspect="1"/>
          </p:cNvPicPr>
          <p:nvPr userDrawn="1"/>
        </p:nvPicPr>
        <p:blipFill>
          <a:blip r:embed="rId2"/>
          <a:stretch>
            <a:fillRect/>
          </a:stretch>
        </p:blipFill>
        <p:spPr>
          <a:xfrm>
            <a:off x="5306045" y="934383"/>
            <a:ext cx="7351108" cy="4989233"/>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3</a:t>
            </a:r>
          </a:p>
        </p:txBody>
      </p:sp>
    </p:spTree>
    <p:extLst>
      <p:ext uri="{BB962C8B-B14F-4D97-AF65-F5344CB8AC3E}">
        <p14:creationId xmlns:p14="http://schemas.microsoft.com/office/powerpoint/2010/main" val="17477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93A67-E667-F45B-2086-AC62CF35A92E}"/>
              </a:ext>
            </a:extLst>
          </p:cNvPr>
          <p:cNvPicPr>
            <a:picLocks noChangeAspect="1"/>
          </p:cNvPicPr>
          <p:nvPr userDrawn="1"/>
        </p:nvPicPr>
        <p:blipFill>
          <a:blip r:embed="rId2"/>
          <a:stretch>
            <a:fillRect/>
          </a:stretch>
        </p:blipFill>
        <p:spPr>
          <a:xfrm>
            <a:off x="5546006" y="849730"/>
            <a:ext cx="7222332" cy="4902888"/>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4</a:t>
            </a:r>
          </a:p>
        </p:txBody>
      </p:sp>
    </p:spTree>
    <p:extLst>
      <p:ext uri="{BB962C8B-B14F-4D97-AF65-F5344CB8AC3E}">
        <p14:creationId xmlns:p14="http://schemas.microsoft.com/office/powerpoint/2010/main" val="6295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C87A31-2435-8E1C-35DB-3496B1D2D09F}"/>
              </a:ext>
            </a:extLst>
          </p:cNvPr>
          <p:cNvSpPr txBox="1"/>
          <p:nvPr userDrawn="1"/>
        </p:nvSpPr>
        <p:spPr>
          <a:xfrm>
            <a:off x="1967696" y="1090851"/>
            <a:ext cx="5972537" cy="4062651"/>
          </a:xfrm>
          <a:prstGeom prst="rect">
            <a:avLst/>
          </a:prstGeom>
          <a:noFill/>
        </p:spPr>
        <p:txBody>
          <a:bodyPr wrap="square" rtlCol="0">
            <a:spAutoFit/>
          </a:bodyPr>
          <a:lstStyle/>
          <a:p>
            <a:r>
              <a:rPr lang="en-US" sz="13800" dirty="0">
                <a:effectLst>
                  <a:outerShdw blurRad="60007" dist="310007" dir="7680000" sy="30000" kx="1300200" algn="ctr" rotWithShape="0">
                    <a:prstClr val="black">
                      <a:alpha val="32000"/>
                    </a:prstClr>
                  </a:outerShdw>
                </a:effectLst>
                <a:latin typeface="UTM Bell" panose="02040603050506020204" pitchFamily="18" charset="0"/>
              </a:rPr>
              <a:t>H</a:t>
            </a:r>
            <a:r>
              <a:rPr lang="en-US" sz="6000" dirty="0">
                <a:effectLst>
                  <a:outerShdw blurRad="60007" dist="310007" dir="7680000" sy="30000" kx="1300200" algn="ctr" rotWithShape="0">
                    <a:prstClr val="black">
                      <a:alpha val="32000"/>
                    </a:prstClr>
                  </a:outerShdw>
                </a:effectLst>
                <a:latin typeface="UTM Bell" panose="02040603050506020204" pitchFamily="18" charset="0"/>
              </a:rPr>
              <a:t>ÌNH</a:t>
            </a:r>
          </a:p>
          <a:p>
            <a:r>
              <a:rPr lang="en-US" sz="6000" dirty="0">
                <a:effectLst>
                  <a:outerShdw blurRad="60007" dist="310007" dir="7680000" sy="30000" kx="1300200" algn="ctr" rotWithShape="0">
                    <a:prstClr val="black">
                      <a:alpha val="32000"/>
                    </a:prstClr>
                  </a:outerShdw>
                </a:effectLst>
                <a:latin typeface="UTM Bell" panose="02040603050506020204" pitchFamily="18" charset="0"/>
              </a:rPr>
              <a:t>THÀNH</a:t>
            </a:r>
          </a:p>
          <a:p>
            <a:r>
              <a:rPr lang="en-US" sz="6000" dirty="0">
                <a:effectLst>
                  <a:outerShdw blurRad="60007" dist="310007" dir="7680000" sy="30000" kx="1300200" algn="ctr" rotWithShape="0">
                    <a:prstClr val="black">
                      <a:alpha val="32000"/>
                    </a:prstClr>
                  </a:outerShdw>
                </a:effectLst>
                <a:latin typeface="UTM Bell" panose="02040603050506020204" pitchFamily="18" charset="0"/>
              </a:rPr>
              <a:t>KIẾN THỨC</a:t>
            </a:r>
          </a:p>
        </p:txBody>
      </p:sp>
    </p:spTree>
    <p:extLst>
      <p:ext uri="{BB962C8B-B14F-4D97-AF65-F5344CB8AC3E}">
        <p14:creationId xmlns:p14="http://schemas.microsoft.com/office/powerpoint/2010/main" val="2853188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9302-55EB-97DA-CBC9-7F3ACEEEEE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3A70FA-E93F-374E-1F25-F5D44E8D59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FA1FA8-0969-3630-87C7-AA2A8AB2D9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5EBC3C-6717-9F9E-6272-A6317C912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FA0C8-2377-4DDB-D026-C1B1A6CA6C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1E4AF3-EB5A-2DC7-565C-DC86ACDB5DCA}"/>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8" name="Footer Placeholder 7">
            <a:extLst>
              <a:ext uri="{FF2B5EF4-FFF2-40B4-BE49-F238E27FC236}">
                <a16:creationId xmlns:a16="http://schemas.microsoft.com/office/drawing/2014/main" id="{876E0FE3-F582-2E84-90F4-F1B0CB619D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4D7A24-154E-510C-1A84-D4F5F710C306}"/>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2377708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FECF-95D2-D563-F1AB-64D5DFDF78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A0F3A9-D623-CD49-9B86-6A7AEE4AD7D6}"/>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4" name="Footer Placeholder 3">
            <a:extLst>
              <a:ext uri="{FF2B5EF4-FFF2-40B4-BE49-F238E27FC236}">
                <a16:creationId xmlns:a16="http://schemas.microsoft.com/office/drawing/2014/main" id="{9D92BB95-D546-00DF-2F97-21F081F051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CF99C2-3796-3859-B17F-19EB7A59861F}"/>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191319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FE890-2794-E232-29B0-D8861ADBDA3C}"/>
              </a:ext>
            </a:extLst>
          </p:cNvPr>
          <p:cNvPicPr>
            <a:picLocks noChangeAspect="1"/>
          </p:cNvPicPr>
          <p:nvPr userDrawn="1"/>
        </p:nvPicPr>
        <p:blipFill>
          <a:blip r:embed="rId2"/>
          <a:stretch>
            <a:fillRect/>
          </a:stretch>
        </p:blipFill>
        <p:spPr>
          <a:xfrm>
            <a:off x="6017775" y="1072784"/>
            <a:ext cx="5927648" cy="4448340"/>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2</a:t>
            </a:r>
          </a:p>
        </p:txBody>
      </p:sp>
    </p:spTree>
    <p:extLst>
      <p:ext uri="{BB962C8B-B14F-4D97-AF65-F5344CB8AC3E}">
        <p14:creationId xmlns:p14="http://schemas.microsoft.com/office/powerpoint/2010/main" val="24400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2DA579-5DD3-481E-9E08-2E4FC791F76E}"/>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3" name="Footer Placeholder 2">
            <a:extLst>
              <a:ext uri="{FF2B5EF4-FFF2-40B4-BE49-F238E27FC236}">
                <a16:creationId xmlns:a16="http://schemas.microsoft.com/office/drawing/2014/main" id="{7E931DB3-B57E-A390-5F65-CB2B7FB510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E5DD4C-CC15-8649-0C2B-B90147BB8698}"/>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409343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782B6-325D-40E9-A166-591E93404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D29AEC-19FE-5C8A-E711-89153ED28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A07DEC-17F2-9F8B-D52B-E4FD14353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03953-609B-DB9B-044C-28ED892B5C4E}"/>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6" name="Footer Placeholder 5">
            <a:extLst>
              <a:ext uri="{FF2B5EF4-FFF2-40B4-BE49-F238E27FC236}">
                <a16:creationId xmlns:a16="http://schemas.microsoft.com/office/drawing/2014/main" id="{B1ACB2E3-C422-43F4-7614-F3AE782FB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24960-A8D9-4AB2-5C6F-982927AB198B}"/>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3895301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A83C-6B29-F7C4-CE70-FD52B63C7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CDAB7-FA07-000F-FBA2-E3770FD0A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B5E50-D751-A9CC-47D4-DB671945D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E380DC-DDAA-9F3B-0EFA-24251F559F8C}"/>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6" name="Footer Placeholder 5">
            <a:extLst>
              <a:ext uri="{FF2B5EF4-FFF2-40B4-BE49-F238E27FC236}">
                <a16:creationId xmlns:a16="http://schemas.microsoft.com/office/drawing/2014/main" id="{6E48EEBF-B325-5551-8BBA-21D13071D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FF524-C0AC-EFA8-E308-1E841C3EDE3E}"/>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2145753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2D87-C7EC-F903-5A1F-7E9E92C94B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EF7882-81D3-BBC7-F33A-DC2390A554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0D78E-8BC3-673E-93FA-04B5243EE432}"/>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5" name="Footer Placeholder 4">
            <a:extLst>
              <a:ext uri="{FF2B5EF4-FFF2-40B4-BE49-F238E27FC236}">
                <a16:creationId xmlns:a16="http://schemas.microsoft.com/office/drawing/2014/main" id="{1463E0F8-EAE2-5472-AA0D-FB9797DD5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8A11C-8CCE-4F95-B404-E35837BF1010}"/>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206743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319DD-568B-798A-31DE-4662308C12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7280F3-BB94-F07A-57C7-A00E82612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20462-9D11-A807-1EBD-8D84E1FB1500}"/>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5" name="Footer Placeholder 4">
            <a:extLst>
              <a:ext uri="{FF2B5EF4-FFF2-40B4-BE49-F238E27FC236}">
                <a16:creationId xmlns:a16="http://schemas.microsoft.com/office/drawing/2014/main" id="{109B063F-F9F5-0992-9775-69A60911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42E61-4262-0671-7C50-A5C05B6BA85F}"/>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3009806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97794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79541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98933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34085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t>21/11/2023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11008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E6E88-3006-B897-1B66-836A035F0436}"/>
              </a:ext>
            </a:extLst>
          </p:cNvPr>
          <p:cNvPicPr>
            <a:picLocks noChangeAspect="1"/>
          </p:cNvPicPr>
          <p:nvPr userDrawn="1"/>
        </p:nvPicPr>
        <p:blipFill>
          <a:blip r:embed="rId2"/>
          <a:stretch>
            <a:fillRect/>
          </a:stretch>
        </p:blipFill>
        <p:spPr>
          <a:xfrm>
            <a:off x="5306045" y="934383"/>
            <a:ext cx="7351108" cy="4989233"/>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3</a:t>
            </a:r>
          </a:p>
        </p:txBody>
      </p:sp>
    </p:spTree>
    <p:extLst>
      <p:ext uri="{BB962C8B-B14F-4D97-AF65-F5344CB8AC3E}">
        <p14:creationId xmlns:p14="http://schemas.microsoft.com/office/powerpoint/2010/main" val="361654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FF1FC-8BB6-4DBB-9940-F696B5579502}" type="datetimeFigureOut">
              <a:rPr lang="en-US" smtClean="0"/>
              <a:t>21/11/2023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688866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21/11/2023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48235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39391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99745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285466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21/11/2023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2267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9685" y="-3344800"/>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7" name="Google Shape;37;p2"/>
          <p:cNvSpPr/>
          <p:nvPr/>
        </p:nvSpPr>
        <p:spPr>
          <a:xfrm>
            <a:off x="1683729" y="586821"/>
            <a:ext cx="8993872" cy="5967203"/>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 name="Google Shape;38;p2"/>
          <p:cNvSpPr/>
          <p:nvPr/>
        </p:nvSpPr>
        <p:spPr>
          <a:xfrm>
            <a:off x="1582129" y="485209"/>
            <a:ext cx="8993872" cy="5967203"/>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06993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41"/>
        <p:cNvGrpSpPr/>
        <p:nvPr/>
      </p:nvGrpSpPr>
      <p:grpSpPr>
        <a:xfrm>
          <a:off x="0" y="0"/>
          <a:ext cx="0" cy="0"/>
          <a:chOff x="0" y="0"/>
          <a:chExt cx="0" cy="0"/>
        </a:xfrm>
      </p:grpSpPr>
      <p:grpSp>
        <p:nvGrpSpPr>
          <p:cNvPr id="42" name="Google Shape;42;p3"/>
          <p:cNvGrpSpPr/>
          <p:nvPr/>
        </p:nvGrpSpPr>
        <p:grpSpPr>
          <a:xfrm>
            <a:off x="-129685" y="-3141600"/>
            <a:ext cx="12690592" cy="10316157"/>
            <a:chOff x="-97264" y="-2356200"/>
            <a:chExt cx="9517944" cy="7737118"/>
          </a:xfrm>
        </p:grpSpPr>
        <p:sp>
          <p:nvSpPr>
            <p:cNvPr id="43" name="Google Shape;43;p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 name="Google Shape;44;p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 name="Google Shape;45;p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 name="Google Shape;46;p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 name="Google Shape;47;p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 name="Google Shape;48;p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 name="Google Shape;49;p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 name="Google Shape;50;p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 name="Google Shape;51;p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 name="Google Shape;52;p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 name="Google Shape;53;p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 name="Google Shape;54;p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 name="Google Shape;55;p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 name="Google Shape;56;p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57" name="Google Shape;57;p3"/>
            <p:cNvGrpSpPr/>
            <p:nvPr/>
          </p:nvGrpSpPr>
          <p:grpSpPr>
            <a:xfrm>
              <a:off x="-97224" y="3233178"/>
              <a:ext cx="9377821" cy="2147740"/>
              <a:chOff x="-97224" y="3233178"/>
              <a:chExt cx="9377821" cy="2147740"/>
            </a:xfrm>
          </p:grpSpPr>
          <p:sp>
            <p:nvSpPr>
              <p:cNvPr id="58" name="Google Shape;58;p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 name="Google Shape;59;p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0" name="Google Shape;60;p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 name="Google Shape;61;p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 name="Google Shape;62;p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 name="Google Shape;63;p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 name="Google Shape;64;p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 name="Google Shape;65;p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 name="Google Shape;66;p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 name="Google Shape;67;p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 name="Google Shape;68;p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 name="Google Shape;69;p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0" name="Google Shape;70;p3"/>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71" name="Google Shape;71;p3"/>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72" name="Google Shape;72;p3"/>
          <p:cNvSpPr txBox="1">
            <a:spLocks noGrp="1"/>
          </p:cNvSpPr>
          <p:nvPr>
            <p:ph type="title"/>
          </p:nvPr>
        </p:nvSpPr>
        <p:spPr>
          <a:xfrm>
            <a:off x="3189184" y="2971533"/>
            <a:ext cx="5813600" cy="2817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9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3" name="Google Shape;73;p3"/>
          <p:cNvSpPr txBox="1">
            <a:spLocks noGrp="1"/>
          </p:cNvSpPr>
          <p:nvPr>
            <p:ph type="title" idx="2" hasCustomPrompt="1"/>
          </p:nvPr>
        </p:nvSpPr>
        <p:spPr>
          <a:xfrm>
            <a:off x="4885600" y="1163967"/>
            <a:ext cx="242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3"/>
          <p:cNvSpPr txBox="1">
            <a:spLocks noGrp="1"/>
          </p:cNvSpPr>
          <p:nvPr>
            <p:ph type="subTitle" idx="1"/>
          </p:nvPr>
        </p:nvSpPr>
        <p:spPr>
          <a:xfrm>
            <a:off x="3189217" y="5445200"/>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802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332885" y="-3243200"/>
            <a:ext cx="12690592" cy="10316157"/>
            <a:chOff x="-249664" y="-2432400"/>
            <a:chExt cx="9517944" cy="7737118"/>
          </a:xfrm>
        </p:grpSpPr>
        <p:sp>
          <p:nvSpPr>
            <p:cNvPr id="77" name="Google Shape;77;p4"/>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 name="Google Shape;78;p4"/>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 name="Google Shape;79;p4"/>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0" name="Google Shape;80;p4"/>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 name="Google Shape;81;p4"/>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 name="Google Shape;82;p4"/>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 name="Google Shape;83;p4"/>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 name="Google Shape;84;p4"/>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 name="Google Shape;85;p4"/>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 name="Google Shape;86;p4"/>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 name="Google Shape;87;p4"/>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 name="Google Shape;88;p4"/>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9" name="Google Shape;89;p4"/>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 name="Google Shape;90;p4"/>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91" name="Google Shape;91;p4"/>
            <p:cNvGrpSpPr/>
            <p:nvPr/>
          </p:nvGrpSpPr>
          <p:grpSpPr>
            <a:xfrm>
              <a:off x="-109581" y="-2432400"/>
              <a:ext cx="9377821" cy="2147740"/>
              <a:chOff x="-109581" y="-2432400"/>
              <a:chExt cx="9377821" cy="2147740"/>
            </a:xfrm>
          </p:grpSpPr>
          <p:sp>
            <p:nvSpPr>
              <p:cNvPr id="92" name="Google Shape;92;p4"/>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 name="Google Shape;93;p4"/>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4" name="Google Shape;94;p4"/>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 name="Google Shape;95;p4"/>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 name="Google Shape;96;p4"/>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 name="Google Shape;97;p4"/>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 name="Google Shape;98;p4"/>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 name="Google Shape;99;p4"/>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 name="Google Shape;100;p4"/>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 name="Google Shape;101;p4"/>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 name="Google Shape;102;p4"/>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 name="Google Shape;103;p4"/>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4" name="Google Shape;104;p4"/>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05" name="Google Shape;105;p4"/>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06" name="Google Shape;106;p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70" lvl="0" indent="-423312" rtl="0">
              <a:lnSpc>
                <a:spcPct val="115000"/>
              </a:lnSpc>
              <a:spcBef>
                <a:spcPts val="0"/>
              </a:spcBef>
              <a:spcAft>
                <a:spcPts val="0"/>
              </a:spcAft>
              <a:buClr>
                <a:srgbClr val="434343"/>
              </a:buClr>
              <a:buSzPts val="1400"/>
              <a:buChar char="●"/>
              <a:defRPr sz="1867">
                <a:solidFill>
                  <a:srgbClr val="434343"/>
                </a:solidFill>
              </a:defRPr>
            </a:lvl1pPr>
            <a:lvl2pPr marL="1219140" lvl="1" indent="-423312" rtl="0">
              <a:lnSpc>
                <a:spcPct val="115000"/>
              </a:lnSpc>
              <a:spcBef>
                <a:spcPts val="2133"/>
              </a:spcBef>
              <a:spcAft>
                <a:spcPts val="0"/>
              </a:spcAft>
              <a:buClr>
                <a:srgbClr val="434343"/>
              </a:buClr>
              <a:buSzPts val="1400"/>
              <a:buChar char="○"/>
              <a:defRPr>
                <a:solidFill>
                  <a:srgbClr val="434343"/>
                </a:solidFill>
              </a:defRPr>
            </a:lvl2pPr>
            <a:lvl3pPr marL="1828709" lvl="2" indent="-423312" rtl="0">
              <a:lnSpc>
                <a:spcPct val="115000"/>
              </a:lnSpc>
              <a:spcBef>
                <a:spcPts val="2133"/>
              </a:spcBef>
              <a:spcAft>
                <a:spcPts val="0"/>
              </a:spcAft>
              <a:buClr>
                <a:srgbClr val="434343"/>
              </a:buClr>
              <a:buSzPts val="1400"/>
              <a:buChar char="■"/>
              <a:defRPr>
                <a:solidFill>
                  <a:srgbClr val="434343"/>
                </a:solidFill>
              </a:defRPr>
            </a:lvl3pPr>
            <a:lvl4pPr marL="2438278" lvl="3" indent="-423312" rtl="0">
              <a:lnSpc>
                <a:spcPct val="115000"/>
              </a:lnSpc>
              <a:spcBef>
                <a:spcPts val="2133"/>
              </a:spcBef>
              <a:spcAft>
                <a:spcPts val="0"/>
              </a:spcAft>
              <a:buClr>
                <a:srgbClr val="434343"/>
              </a:buClr>
              <a:buSzPts val="1400"/>
              <a:buChar char="●"/>
              <a:defRPr>
                <a:solidFill>
                  <a:srgbClr val="434343"/>
                </a:solidFill>
              </a:defRPr>
            </a:lvl4pPr>
            <a:lvl5pPr marL="3047848" lvl="4" indent="-423312" rtl="0">
              <a:lnSpc>
                <a:spcPct val="115000"/>
              </a:lnSpc>
              <a:spcBef>
                <a:spcPts val="2133"/>
              </a:spcBef>
              <a:spcAft>
                <a:spcPts val="0"/>
              </a:spcAft>
              <a:buClr>
                <a:srgbClr val="434343"/>
              </a:buClr>
              <a:buSzPts val="1400"/>
              <a:buChar char="○"/>
              <a:defRPr>
                <a:solidFill>
                  <a:srgbClr val="434343"/>
                </a:solidFill>
              </a:defRPr>
            </a:lvl5pPr>
            <a:lvl6pPr marL="3657418" lvl="5" indent="-423312" rtl="0">
              <a:lnSpc>
                <a:spcPct val="115000"/>
              </a:lnSpc>
              <a:spcBef>
                <a:spcPts val="2133"/>
              </a:spcBef>
              <a:spcAft>
                <a:spcPts val="0"/>
              </a:spcAft>
              <a:buClr>
                <a:srgbClr val="434343"/>
              </a:buClr>
              <a:buSzPts val="1400"/>
              <a:buChar char="■"/>
              <a:defRPr>
                <a:solidFill>
                  <a:srgbClr val="434343"/>
                </a:solidFill>
              </a:defRPr>
            </a:lvl6pPr>
            <a:lvl7pPr marL="4266987" lvl="6" indent="-423312" rtl="0">
              <a:lnSpc>
                <a:spcPct val="115000"/>
              </a:lnSpc>
              <a:spcBef>
                <a:spcPts val="2133"/>
              </a:spcBef>
              <a:spcAft>
                <a:spcPts val="0"/>
              </a:spcAft>
              <a:buClr>
                <a:srgbClr val="434343"/>
              </a:buClr>
              <a:buSzPts val="1400"/>
              <a:buChar char="●"/>
              <a:defRPr>
                <a:solidFill>
                  <a:srgbClr val="434343"/>
                </a:solidFill>
              </a:defRPr>
            </a:lvl7pPr>
            <a:lvl8pPr marL="4876557" lvl="7" indent="-423312" rtl="0">
              <a:lnSpc>
                <a:spcPct val="115000"/>
              </a:lnSpc>
              <a:spcBef>
                <a:spcPts val="2133"/>
              </a:spcBef>
              <a:spcAft>
                <a:spcPts val="0"/>
              </a:spcAft>
              <a:buClr>
                <a:srgbClr val="434343"/>
              </a:buClr>
              <a:buSzPts val="1400"/>
              <a:buChar char="○"/>
              <a:defRPr>
                <a:solidFill>
                  <a:srgbClr val="434343"/>
                </a:solidFill>
              </a:defRPr>
            </a:lvl8pPr>
            <a:lvl9pPr marL="5486126" lvl="8" indent="-423312"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570128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108"/>
        <p:cNvGrpSpPr/>
        <p:nvPr/>
      </p:nvGrpSpPr>
      <p:grpSpPr>
        <a:xfrm>
          <a:off x="0" y="0"/>
          <a:ext cx="0" cy="0"/>
          <a:chOff x="0" y="0"/>
          <a:chExt cx="0" cy="0"/>
        </a:xfrm>
      </p:grpSpPr>
      <p:grpSp>
        <p:nvGrpSpPr>
          <p:cNvPr id="109" name="Google Shape;109;p5"/>
          <p:cNvGrpSpPr/>
          <p:nvPr/>
        </p:nvGrpSpPr>
        <p:grpSpPr>
          <a:xfrm>
            <a:off x="-129685" y="-2227200"/>
            <a:ext cx="12690592" cy="10316157"/>
            <a:chOff x="-97264" y="-1670400"/>
            <a:chExt cx="9517944" cy="7737118"/>
          </a:xfrm>
        </p:grpSpPr>
        <p:sp>
          <p:nvSpPr>
            <p:cNvPr id="110" name="Google Shape;110;p5"/>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 name="Google Shape;111;p5"/>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 name="Google Shape;112;p5"/>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 name="Google Shape;113;p5"/>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4" name="Google Shape;114;p5"/>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5" name="Google Shape;115;p5"/>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6" name="Google Shape;116;p5"/>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7" name="Google Shape;117;p5"/>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8" name="Google Shape;118;p5"/>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9" name="Google Shape;119;p5"/>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0" name="Google Shape;120;p5"/>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1" name="Google Shape;121;p5"/>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2" name="Google Shape;122;p5"/>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3" name="Google Shape;123;p5"/>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24" name="Google Shape;124;p5"/>
            <p:cNvGrpSpPr/>
            <p:nvPr/>
          </p:nvGrpSpPr>
          <p:grpSpPr>
            <a:xfrm>
              <a:off x="-97224" y="3918978"/>
              <a:ext cx="9377821" cy="2147740"/>
              <a:chOff x="-97224" y="3918978"/>
              <a:chExt cx="9377821" cy="2147740"/>
            </a:xfrm>
          </p:grpSpPr>
          <p:sp>
            <p:nvSpPr>
              <p:cNvPr id="125" name="Google Shape;125;p5"/>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6" name="Google Shape;126;p5"/>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27" name="Google Shape;127;p5"/>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8" name="Google Shape;128;p5"/>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9" name="Google Shape;129;p5"/>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0" name="Google Shape;130;p5"/>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1" name="Google Shape;131;p5"/>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2" name="Google Shape;132;p5"/>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3" name="Google Shape;133;p5"/>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4" name="Google Shape;134;p5"/>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5" name="Google Shape;135;p5"/>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 name="Google Shape;136;p5"/>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37" name="Google Shape;137;p5"/>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38" name="Google Shape;138;p5"/>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39" name="Google Shape;139;p5"/>
          <p:cNvSpPr txBox="1">
            <a:spLocks noGrp="1"/>
          </p:cNvSpPr>
          <p:nvPr>
            <p:ph type="subTitle" idx="1"/>
          </p:nvPr>
        </p:nvSpPr>
        <p:spPr>
          <a:xfrm>
            <a:off x="960000" y="2162167"/>
            <a:ext cx="3876800" cy="951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Font typeface="Bahiana"/>
              <a:buNone/>
              <a:defRPr sz="3200">
                <a:latin typeface="Bahiana"/>
                <a:ea typeface="Bahiana"/>
                <a:cs typeface="Bahiana"/>
                <a:sym typeface="Bahiana"/>
              </a:defRPr>
            </a:lvl1pPr>
            <a:lvl2pPr lvl="1" algn="ctr">
              <a:lnSpc>
                <a:spcPct val="100000"/>
              </a:lnSpc>
              <a:spcBef>
                <a:spcPts val="2133"/>
              </a:spcBef>
              <a:spcAft>
                <a:spcPts val="0"/>
              </a:spcAft>
              <a:buSzPts val="1400"/>
              <a:buFont typeface="Bahiana"/>
              <a:buNone/>
              <a:defRPr>
                <a:latin typeface="Bahiana"/>
                <a:ea typeface="Bahiana"/>
                <a:cs typeface="Bahiana"/>
                <a:sym typeface="Bahiana"/>
              </a:defRPr>
            </a:lvl2pPr>
            <a:lvl3pPr lvl="2" algn="ctr">
              <a:lnSpc>
                <a:spcPct val="100000"/>
              </a:lnSpc>
              <a:spcBef>
                <a:spcPts val="2133"/>
              </a:spcBef>
              <a:spcAft>
                <a:spcPts val="0"/>
              </a:spcAft>
              <a:buSzPts val="1400"/>
              <a:buFont typeface="Bahiana"/>
              <a:buNone/>
              <a:defRPr>
                <a:latin typeface="Bahiana"/>
                <a:ea typeface="Bahiana"/>
                <a:cs typeface="Bahiana"/>
                <a:sym typeface="Bahiana"/>
              </a:defRPr>
            </a:lvl3pPr>
            <a:lvl4pPr lvl="3" algn="ctr">
              <a:lnSpc>
                <a:spcPct val="100000"/>
              </a:lnSpc>
              <a:spcBef>
                <a:spcPts val="2133"/>
              </a:spcBef>
              <a:spcAft>
                <a:spcPts val="0"/>
              </a:spcAft>
              <a:buSzPts val="1400"/>
              <a:buFont typeface="Bahiana"/>
              <a:buNone/>
              <a:defRPr>
                <a:latin typeface="Bahiana"/>
                <a:ea typeface="Bahiana"/>
                <a:cs typeface="Bahiana"/>
                <a:sym typeface="Bahiana"/>
              </a:defRPr>
            </a:lvl4pPr>
            <a:lvl5pPr lvl="4" algn="ctr">
              <a:lnSpc>
                <a:spcPct val="100000"/>
              </a:lnSpc>
              <a:spcBef>
                <a:spcPts val="2133"/>
              </a:spcBef>
              <a:spcAft>
                <a:spcPts val="0"/>
              </a:spcAft>
              <a:buSzPts val="1400"/>
              <a:buFont typeface="Bahiana"/>
              <a:buNone/>
              <a:defRPr>
                <a:latin typeface="Bahiana"/>
                <a:ea typeface="Bahiana"/>
                <a:cs typeface="Bahiana"/>
                <a:sym typeface="Bahiana"/>
              </a:defRPr>
            </a:lvl5pPr>
            <a:lvl6pPr lvl="5" algn="ctr">
              <a:lnSpc>
                <a:spcPct val="100000"/>
              </a:lnSpc>
              <a:spcBef>
                <a:spcPts val="2133"/>
              </a:spcBef>
              <a:spcAft>
                <a:spcPts val="0"/>
              </a:spcAft>
              <a:buSzPts val="1400"/>
              <a:buFont typeface="Bahiana"/>
              <a:buNone/>
              <a:defRPr>
                <a:latin typeface="Bahiana"/>
                <a:ea typeface="Bahiana"/>
                <a:cs typeface="Bahiana"/>
                <a:sym typeface="Bahiana"/>
              </a:defRPr>
            </a:lvl6pPr>
            <a:lvl7pPr lvl="6" algn="ctr">
              <a:lnSpc>
                <a:spcPct val="100000"/>
              </a:lnSpc>
              <a:spcBef>
                <a:spcPts val="2133"/>
              </a:spcBef>
              <a:spcAft>
                <a:spcPts val="0"/>
              </a:spcAft>
              <a:buSzPts val="1400"/>
              <a:buFont typeface="Bahiana"/>
              <a:buNone/>
              <a:defRPr>
                <a:latin typeface="Bahiana"/>
                <a:ea typeface="Bahiana"/>
                <a:cs typeface="Bahiana"/>
                <a:sym typeface="Bahiana"/>
              </a:defRPr>
            </a:lvl7pPr>
            <a:lvl8pPr lvl="7" algn="ctr">
              <a:lnSpc>
                <a:spcPct val="100000"/>
              </a:lnSpc>
              <a:spcBef>
                <a:spcPts val="2133"/>
              </a:spcBef>
              <a:spcAft>
                <a:spcPts val="0"/>
              </a:spcAft>
              <a:buSzPts val="1400"/>
              <a:buFont typeface="Bahiana"/>
              <a:buNone/>
              <a:defRPr>
                <a:latin typeface="Bahiana"/>
                <a:ea typeface="Bahiana"/>
                <a:cs typeface="Bahiana"/>
                <a:sym typeface="Bahiana"/>
              </a:defRPr>
            </a:lvl8pPr>
            <a:lvl9pPr lvl="8" algn="ctr">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140" name="Google Shape;140;p5"/>
          <p:cNvSpPr txBox="1">
            <a:spLocks noGrp="1"/>
          </p:cNvSpPr>
          <p:nvPr>
            <p:ph type="subTitle" idx="2"/>
          </p:nvPr>
        </p:nvSpPr>
        <p:spPr>
          <a:xfrm>
            <a:off x="960000" y="4368100"/>
            <a:ext cx="387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Bahiana"/>
              <a:buNone/>
              <a:defRPr sz="3200">
                <a:latin typeface="Bahiana"/>
                <a:ea typeface="Bahiana"/>
                <a:cs typeface="Bahiana"/>
                <a:sym typeface="Bahiana"/>
              </a:defRPr>
            </a:lvl1pPr>
            <a:lvl2pPr lvl="1" algn="ctr" rtl="0">
              <a:lnSpc>
                <a:spcPct val="100000"/>
              </a:lnSpc>
              <a:spcBef>
                <a:spcPts val="2133"/>
              </a:spcBef>
              <a:spcAft>
                <a:spcPts val="0"/>
              </a:spcAft>
              <a:buSzPts val="1400"/>
              <a:buFont typeface="Bahiana"/>
              <a:buNone/>
              <a:defRPr>
                <a:latin typeface="Bahiana"/>
                <a:ea typeface="Bahiana"/>
                <a:cs typeface="Bahiana"/>
                <a:sym typeface="Bahiana"/>
              </a:defRPr>
            </a:lvl2pPr>
            <a:lvl3pPr lvl="2" algn="ctr" rtl="0">
              <a:lnSpc>
                <a:spcPct val="100000"/>
              </a:lnSpc>
              <a:spcBef>
                <a:spcPts val="2133"/>
              </a:spcBef>
              <a:spcAft>
                <a:spcPts val="0"/>
              </a:spcAft>
              <a:buSzPts val="1400"/>
              <a:buFont typeface="Bahiana"/>
              <a:buNone/>
              <a:defRPr>
                <a:latin typeface="Bahiana"/>
                <a:ea typeface="Bahiana"/>
                <a:cs typeface="Bahiana"/>
                <a:sym typeface="Bahiana"/>
              </a:defRPr>
            </a:lvl3pPr>
            <a:lvl4pPr lvl="3" algn="ctr" rtl="0">
              <a:lnSpc>
                <a:spcPct val="100000"/>
              </a:lnSpc>
              <a:spcBef>
                <a:spcPts val="2133"/>
              </a:spcBef>
              <a:spcAft>
                <a:spcPts val="0"/>
              </a:spcAft>
              <a:buSzPts val="1400"/>
              <a:buFont typeface="Bahiana"/>
              <a:buNone/>
              <a:defRPr>
                <a:latin typeface="Bahiana"/>
                <a:ea typeface="Bahiana"/>
                <a:cs typeface="Bahiana"/>
                <a:sym typeface="Bahiana"/>
              </a:defRPr>
            </a:lvl4pPr>
            <a:lvl5pPr lvl="4" algn="ctr" rtl="0">
              <a:lnSpc>
                <a:spcPct val="100000"/>
              </a:lnSpc>
              <a:spcBef>
                <a:spcPts val="2133"/>
              </a:spcBef>
              <a:spcAft>
                <a:spcPts val="0"/>
              </a:spcAft>
              <a:buSzPts val="1400"/>
              <a:buFont typeface="Bahiana"/>
              <a:buNone/>
              <a:defRPr>
                <a:latin typeface="Bahiana"/>
                <a:ea typeface="Bahiana"/>
                <a:cs typeface="Bahiana"/>
                <a:sym typeface="Bahiana"/>
              </a:defRPr>
            </a:lvl5pPr>
            <a:lvl6pPr lvl="5" algn="ctr" rtl="0">
              <a:lnSpc>
                <a:spcPct val="100000"/>
              </a:lnSpc>
              <a:spcBef>
                <a:spcPts val="2133"/>
              </a:spcBef>
              <a:spcAft>
                <a:spcPts val="0"/>
              </a:spcAft>
              <a:buSzPts val="1400"/>
              <a:buFont typeface="Bahiana"/>
              <a:buNone/>
              <a:defRPr>
                <a:latin typeface="Bahiana"/>
                <a:ea typeface="Bahiana"/>
                <a:cs typeface="Bahiana"/>
                <a:sym typeface="Bahiana"/>
              </a:defRPr>
            </a:lvl6pPr>
            <a:lvl7pPr lvl="6" algn="ctr" rtl="0">
              <a:lnSpc>
                <a:spcPct val="100000"/>
              </a:lnSpc>
              <a:spcBef>
                <a:spcPts val="2133"/>
              </a:spcBef>
              <a:spcAft>
                <a:spcPts val="0"/>
              </a:spcAft>
              <a:buSzPts val="1400"/>
              <a:buFont typeface="Bahiana"/>
              <a:buNone/>
              <a:defRPr>
                <a:latin typeface="Bahiana"/>
                <a:ea typeface="Bahiana"/>
                <a:cs typeface="Bahiana"/>
                <a:sym typeface="Bahiana"/>
              </a:defRPr>
            </a:lvl7pPr>
            <a:lvl8pPr lvl="7" algn="ctr" rtl="0">
              <a:lnSpc>
                <a:spcPct val="100000"/>
              </a:lnSpc>
              <a:spcBef>
                <a:spcPts val="2133"/>
              </a:spcBef>
              <a:spcAft>
                <a:spcPts val="0"/>
              </a:spcAft>
              <a:buSzPts val="1400"/>
              <a:buFont typeface="Bahiana"/>
              <a:buNone/>
              <a:defRPr>
                <a:latin typeface="Bahiana"/>
                <a:ea typeface="Bahiana"/>
                <a:cs typeface="Bahiana"/>
                <a:sym typeface="Bahiana"/>
              </a:defRPr>
            </a:lvl8pPr>
            <a:lvl9pPr lvl="8" algn="ctr"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141" name="Google Shape;141;p5"/>
          <p:cNvSpPr txBox="1">
            <a:spLocks noGrp="1"/>
          </p:cNvSpPr>
          <p:nvPr>
            <p:ph type="subTitle" idx="3"/>
          </p:nvPr>
        </p:nvSpPr>
        <p:spPr>
          <a:xfrm>
            <a:off x="960000" y="2767681"/>
            <a:ext cx="387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 name="Google Shape;142;p5"/>
          <p:cNvSpPr txBox="1">
            <a:spLocks noGrp="1"/>
          </p:cNvSpPr>
          <p:nvPr>
            <p:ph type="subTitle" idx="4"/>
          </p:nvPr>
        </p:nvSpPr>
        <p:spPr>
          <a:xfrm>
            <a:off x="960000" y="4973615"/>
            <a:ext cx="387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 name="Google Shape;143;p5"/>
          <p:cNvSpPr txBox="1">
            <a:spLocks noGrp="1"/>
          </p:cNvSpPr>
          <p:nvPr>
            <p:ph type="subTitle" idx="5"/>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 name="Google Shape;144;p5"/>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0301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93A67-E667-F45B-2086-AC62CF35A92E}"/>
              </a:ext>
            </a:extLst>
          </p:cNvPr>
          <p:cNvPicPr>
            <a:picLocks noChangeAspect="1"/>
          </p:cNvPicPr>
          <p:nvPr userDrawn="1"/>
        </p:nvPicPr>
        <p:blipFill>
          <a:blip r:embed="rId2"/>
          <a:stretch>
            <a:fillRect/>
          </a:stretch>
        </p:blipFill>
        <p:spPr>
          <a:xfrm>
            <a:off x="5546006" y="849730"/>
            <a:ext cx="7222332" cy="4902888"/>
          </a:xfrm>
          <a:prstGeom prst="rect">
            <a:avLst/>
          </a:prstGeom>
        </p:spPr>
      </p:pic>
      <p:sp>
        <p:nvSpPr>
          <p:cNvPr id="14" name="Freeform: Shape 13">
            <a:extLst>
              <a:ext uri="{FF2B5EF4-FFF2-40B4-BE49-F238E27FC236}">
                <a16:creationId xmlns:a16="http://schemas.microsoft.com/office/drawing/2014/main" id="{4A649517-DDA9-922C-2BBB-EB4A631EA39E}"/>
              </a:ext>
            </a:extLst>
          </p:cNvPr>
          <p:cNvSpPr/>
          <p:nvPr userDrawn="1"/>
        </p:nvSpPr>
        <p:spPr>
          <a:xfrm rot="18900000">
            <a:off x="2323904" y="-30310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6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9A9D55-EE29-D86E-488E-085F3AC04E72}"/>
              </a:ext>
            </a:extLst>
          </p:cNvPr>
          <p:cNvSpPr/>
          <p:nvPr userDrawn="1"/>
        </p:nvSpPr>
        <p:spPr>
          <a:xfrm rot="18900000">
            <a:off x="2831904" y="-3259622"/>
            <a:ext cx="12480507" cy="13495528"/>
          </a:xfrm>
          <a:custGeom>
            <a:avLst/>
            <a:gdLst>
              <a:gd name="connsiteX0" fmla="*/ 5549007 w 8067041"/>
              <a:gd name="connsiteY0" fmla="*/ 2503665 h 8067040"/>
              <a:gd name="connsiteX1" fmla="*/ 4998988 w 8067041"/>
              <a:gd name="connsiteY1" fmla="*/ 2275840 h 8067040"/>
              <a:gd name="connsiteX2" fmla="*/ 3039316 w 8067041"/>
              <a:gd name="connsiteY2" fmla="*/ 2275840 h 8067040"/>
              <a:gd name="connsiteX3" fmla="*/ 2261472 w 8067041"/>
              <a:gd name="connsiteY3" fmla="*/ 3053684 h 8067040"/>
              <a:gd name="connsiteX4" fmla="*/ 2261472 w 8067041"/>
              <a:gd name="connsiteY4" fmla="*/ 5013356 h 8067040"/>
              <a:gd name="connsiteX5" fmla="*/ 3039316 w 8067041"/>
              <a:gd name="connsiteY5" fmla="*/ 5791200 h 8067040"/>
              <a:gd name="connsiteX6" fmla="*/ 4998988 w 8067041"/>
              <a:gd name="connsiteY6" fmla="*/ 5791200 h 8067040"/>
              <a:gd name="connsiteX7" fmla="*/ 5776832 w 8067041"/>
              <a:gd name="connsiteY7" fmla="*/ 5013356 h 8067040"/>
              <a:gd name="connsiteX8" fmla="*/ 5776832 w 8067041"/>
              <a:gd name="connsiteY8" fmla="*/ 3053684 h 8067040"/>
              <a:gd name="connsiteX9" fmla="*/ 5549007 w 8067041"/>
              <a:gd name="connsiteY9" fmla="*/ 2503665 h 8067040"/>
              <a:gd name="connsiteX10" fmla="*/ 6885650 w 8067041"/>
              <a:gd name="connsiteY10" fmla="*/ 1181391 h 8067040"/>
              <a:gd name="connsiteX11" fmla="*/ 6885650 w 8067041"/>
              <a:gd name="connsiteY11" fmla="*/ 6885649 h 8067040"/>
              <a:gd name="connsiteX12" fmla="*/ 1181391 w 8067041"/>
              <a:gd name="connsiteY12" fmla="*/ 6885649 h 8067040"/>
              <a:gd name="connsiteX13" fmla="*/ 1181391 w 8067041"/>
              <a:gd name="connsiteY13" fmla="*/ 1181391 h 8067040"/>
              <a:gd name="connsiteX14" fmla="*/ 6885650 w 8067041"/>
              <a:gd name="connsiteY14" fmla="*/ 1181391 h 8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041" h="8067040">
                <a:moveTo>
                  <a:pt x="5549007" y="2503665"/>
                </a:moveTo>
                <a:cubicBezTo>
                  <a:pt x="5408245" y="2362904"/>
                  <a:pt x="5213783" y="2275840"/>
                  <a:pt x="4998988" y="2275840"/>
                </a:cubicBezTo>
                <a:lnTo>
                  <a:pt x="3039316" y="2275840"/>
                </a:lnTo>
                <a:cubicBezTo>
                  <a:pt x="2609725" y="2275840"/>
                  <a:pt x="2261472" y="2624093"/>
                  <a:pt x="2261472" y="3053684"/>
                </a:cubicBezTo>
                <a:lnTo>
                  <a:pt x="2261472" y="5013356"/>
                </a:lnTo>
                <a:cubicBezTo>
                  <a:pt x="2261472" y="5442947"/>
                  <a:pt x="2609725" y="5791200"/>
                  <a:pt x="3039316" y="5791200"/>
                </a:cubicBezTo>
                <a:lnTo>
                  <a:pt x="4998988" y="5791200"/>
                </a:lnTo>
                <a:cubicBezTo>
                  <a:pt x="5428579" y="5791200"/>
                  <a:pt x="5776832" y="5442947"/>
                  <a:pt x="5776832" y="5013356"/>
                </a:cubicBezTo>
                <a:lnTo>
                  <a:pt x="5776832" y="3053684"/>
                </a:lnTo>
                <a:cubicBezTo>
                  <a:pt x="5776832" y="2838889"/>
                  <a:pt x="5689769" y="2644428"/>
                  <a:pt x="5549007" y="2503665"/>
                </a:cubicBezTo>
                <a:close/>
                <a:moveTo>
                  <a:pt x="6885650" y="1181391"/>
                </a:moveTo>
                <a:cubicBezTo>
                  <a:pt x="8460838" y="2756579"/>
                  <a:pt x="8460838" y="5310462"/>
                  <a:pt x="6885650" y="6885649"/>
                </a:cubicBezTo>
                <a:cubicBezTo>
                  <a:pt x="5310462" y="8460837"/>
                  <a:pt x="2756579" y="8460837"/>
                  <a:pt x="1181391" y="6885649"/>
                </a:cubicBezTo>
                <a:cubicBezTo>
                  <a:pt x="-393797" y="5310462"/>
                  <a:pt x="-393797" y="2756579"/>
                  <a:pt x="1181391" y="1181391"/>
                </a:cubicBezTo>
                <a:cubicBezTo>
                  <a:pt x="2756579" y="-393797"/>
                  <a:pt x="5310462" y="-393797"/>
                  <a:pt x="6885650" y="1181391"/>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91A27425-B995-7B23-D783-F11ADB2C0D53}"/>
              </a:ext>
            </a:extLst>
          </p:cNvPr>
          <p:cNvSpPr/>
          <p:nvPr userDrawn="1"/>
        </p:nvSpPr>
        <p:spPr>
          <a:xfrm>
            <a:off x="116117" y="2169599"/>
            <a:ext cx="3094286" cy="3094286"/>
          </a:xfrm>
          <a:prstGeom prst="ellipse">
            <a:avLst/>
          </a:prstGeom>
          <a:solidFill>
            <a:srgbClr val="FEFF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0" kern="1200" dirty="0">
                <a:solidFill>
                  <a:schemeClr val="tx1"/>
                </a:solidFill>
                <a:latin typeface="Broadway" panose="04040905080B02020502" pitchFamily="82" charset="0"/>
                <a:ea typeface="+mn-ea"/>
                <a:cs typeface="+mn-cs"/>
              </a:rPr>
              <a:t>4</a:t>
            </a:r>
          </a:p>
        </p:txBody>
      </p:sp>
    </p:spTree>
    <p:extLst>
      <p:ext uri="{BB962C8B-B14F-4D97-AF65-F5344CB8AC3E}">
        <p14:creationId xmlns:p14="http://schemas.microsoft.com/office/powerpoint/2010/main" val="29159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0" fill="hold"/>
                                        <p:tgtEl>
                                          <p:spTgt spid="13"/>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10000" fill="hold"/>
                                        <p:tgtEl>
                                          <p:spTgt spid="14"/>
                                        </p:tgtEl>
                                        <p:attrNameLst>
                                          <p:attrName>r</p:attrName>
                                        </p:attrNameLst>
                                      </p:cBhvr>
                                    </p:animRot>
                                  </p:childTnLst>
                                </p:cTn>
                              </p:par>
                              <p:par>
                                <p:cTn id="9" presetID="21"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2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145"/>
        <p:cNvGrpSpPr/>
        <p:nvPr/>
      </p:nvGrpSpPr>
      <p:grpSpPr>
        <a:xfrm>
          <a:off x="0" y="0"/>
          <a:ext cx="0" cy="0"/>
          <a:chOff x="0" y="0"/>
          <a:chExt cx="0" cy="0"/>
        </a:xfrm>
      </p:grpSpPr>
      <p:grpSp>
        <p:nvGrpSpPr>
          <p:cNvPr id="146" name="Google Shape;146;p6"/>
          <p:cNvGrpSpPr/>
          <p:nvPr/>
        </p:nvGrpSpPr>
        <p:grpSpPr>
          <a:xfrm>
            <a:off x="-434485" y="-296800"/>
            <a:ext cx="12690592" cy="10316157"/>
            <a:chOff x="-325864" y="-222600"/>
            <a:chExt cx="9517944" cy="7737118"/>
          </a:xfrm>
        </p:grpSpPr>
        <p:sp>
          <p:nvSpPr>
            <p:cNvPr id="147" name="Google Shape;147;p6"/>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 name="Google Shape;148;p6"/>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9" name="Google Shape;149;p6"/>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0" name="Google Shape;150;p6"/>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 name="Google Shape;151;p6"/>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 name="Google Shape;152;p6"/>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3" name="Google Shape;153;p6"/>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 name="Google Shape;154;p6"/>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 name="Google Shape;155;p6"/>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 name="Google Shape;156;p6"/>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7" name="Google Shape;157;p6"/>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8" name="Google Shape;158;p6"/>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 name="Google Shape;159;p6"/>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0" name="Google Shape;160;p6"/>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61" name="Google Shape;161;p6"/>
            <p:cNvGrpSpPr/>
            <p:nvPr/>
          </p:nvGrpSpPr>
          <p:grpSpPr>
            <a:xfrm>
              <a:off x="-185781" y="-222600"/>
              <a:ext cx="9377821" cy="2147740"/>
              <a:chOff x="-185781" y="-222600"/>
              <a:chExt cx="9377821" cy="2147740"/>
            </a:xfrm>
          </p:grpSpPr>
          <p:sp>
            <p:nvSpPr>
              <p:cNvPr id="162" name="Google Shape;162;p6"/>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3" name="Google Shape;163;p6"/>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64" name="Google Shape;164;p6"/>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5" name="Google Shape;165;p6"/>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6" name="Google Shape;166;p6"/>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7" name="Google Shape;167;p6"/>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 name="Google Shape;168;p6"/>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 name="Google Shape;169;p6"/>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0" name="Google Shape;170;p6"/>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 name="Google Shape;171;p6"/>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 name="Google Shape;172;p6"/>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3" name="Google Shape;173;p6"/>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74" name="Google Shape;174;p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75" name="Google Shape;175;p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76" name="Google Shape;176;p6"/>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35944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178"/>
        <p:cNvGrpSpPr/>
        <p:nvPr/>
      </p:nvGrpSpPr>
      <p:grpSpPr>
        <a:xfrm>
          <a:off x="0" y="0"/>
          <a:ext cx="0" cy="0"/>
          <a:chOff x="0" y="0"/>
          <a:chExt cx="0" cy="0"/>
        </a:xfrm>
      </p:grpSpPr>
      <p:sp>
        <p:nvSpPr>
          <p:cNvPr id="179" name="Google Shape;179;p7"/>
          <p:cNvSpPr/>
          <p:nvPr/>
        </p:nvSpPr>
        <p:spPr>
          <a:xfrm flipH="1">
            <a:off x="6931219" y="523678"/>
            <a:ext cx="5314004" cy="113100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0" name="Google Shape;180;p7"/>
          <p:cNvSpPr/>
          <p:nvPr/>
        </p:nvSpPr>
        <p:spPr>
          <a:xfrm flipH="1">
            <a:off x="1063427" y="1787128"/>
            <a:ext cx="11181956" cy="2426501"/>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1" name="Google Shape;181;p7"/>
          <p:cNvSpPr/>
          <p:nvPr/>
        </p:nvSpPr>
        <p:spPr>
          <a:xfrm flipH="1">
            <a:off x="11152317" y="3260697"/>
            <a:ext cx="1092904" cy="419544"/>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2" name="Google Shape;182;p7"/>
          <p:cNvSpPr/>
          <p:nvPr/>
        </p:nvSpPr>
        <p:spPr>
          <a:xfrm flipH="1">
            <a:off x="-237038" y="2806253"/>
            <a:ext cx="12482259" cy="2683147"/>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3" name="Google Shape;183;p7"/>
          <p:cNvSpPr/>
          <p:nvPr/>
        </p:nvSpPr>
        <p:spPr>
          <a:xfrm flipH="1">
            <a:off x="5373149" y="4694039"/>
            <a:ext cx="6871752" cy="1354085"/>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4" name="Google Shape;184;p7"/>
          <p:cNvSpPr/>
          <p:nvPr/>
        </p:nvSpPr>
        <p:spPr>
          <a:xfrm flipH="1">
            <a:off x="10978643" y="7315594"/>
            <a:ext cx="1266580" cy="612375"/>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5" name="Google Shape;185;p7"/>
          <p:cNvSpPr/>
          <p:nvPr/>
        </p:nvSpPr>
        <p:spPr>
          <a:xfrm flipH="1">
            <a:off x="-237198" y="5127353"/>
            <a:ext cx="12482419" cy="2957187"/>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6" name="Google Shape;186;p7"/>
          <p:cNvSpPr/>
          <p:nvPr/>
        </p:nvSpPr>
        <p:spPr>
          <a:xfrm flipH="1">
            <a:off x="-237160" y="6346836"/>
            <a:ext cx="6613559" cy="2901803"/>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7" name="Google Shape;187;p7"/>
          <p:cNvSpPr/>
          <p:nvPr/>
        </p:nvSpPr>
        <p:spPr>
          <a:xfrm flipH="1">
            <a:off x="6139408" y="7389333"/>
            <a:ext cx="6105817" cy="2629683"/>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8" name="Google Shape;188;p7"/>
          <p:cNvSpPr/>
          <p:nvPr/>
        </p:nvSpPr>
        <p:spPr>
          <a:xfrm flipH="1">
            <a:off x="2667657" y="9069131"/>
            <a:ext cx="5759265" cy="949909"/>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9" name="Google Shape;189;p7"/>
          <p:cNvSpPr/>
          <p:nvPr/>
        </p:nvSpPr>
        <p:spPr>
          <a:xfrm flipH="1">
            <a:off x="516816" y="9063582"/>
            <a:ext cx="877877" cy="955777"/>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0" name="Google Shape;190;p7"/>
          <p:cNvSpPr/>
          <p:nvPr/>
        </p:nvSpPr>
        <p:spPr>
          <a:xfrm flipH="1">
            <a:off x="-237064" y="7956095"/>
            <a:ext cx="5768443" cy="2063036"/>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1" name="Google Shape;191;p7"/>
          <p:cNvSpPr/>
          <p:nvPr/>
        </p:nvSpPr>
        <p:spPr>
          <a:xfrm flipH="1">
            <a:off x="-423708" y="-91462"/>
            <a:ext cx="5781195" cy="1061465"/>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2" name="Google Shape;192;p7"/>
          <p:cNvSpPr/>
          <p:nvPr/>
        </p:nvSpPr>
        <p:spPr>
          <a:xfrm flipH="1">
            <a:off x="6928018" y="427153"/>
            <a:ext cx="5328036" cy="1152291"/>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93" name="Google Shape;193;p7"/>
          <p:cNvGrpSpPr/>
          <p:nvPr/>
        </p:nvGrpSpPr>
        <p:grpSpPr>
          <a:xfrm>
            <a:off x="-247706" y="-296800"/>
            <a:ext cx="12503761" cy="2863653"/>
            <a:chOff x="-185781" y="-222600"/>
            <a:chExt cx="9377821" cy="2147740"/>
          </a:xfrm>
        </p:grpSpPr>
        <p:sp>
          <p:nvSpPr>
            <p:cNvPr id="194" name="Google Shape;194;p7"/>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 name="Google Shape;195;p7"/>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6" name="Google Shape;196;p7"/>
          <p:cNvSpPr/>
          <p:nvPr/>
        </p:nvSpPr>
        <p:spPr>
          <a:xfrm flipH="1">
            <a:off x="1099390" y="1690285"/>
            <a:ext cx="11156665" cy="244821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7" name="Google Shape;197;p7"/>
          <p:cNvSpPr/>
          <p:nvPr/>
        </p:nvSpPr>
        <p:spPr>
          <a:xfrm flipH="1">
            <a:off x="11179585" y="3164175"/>
            <a:ext cx="1076417" cy="440940"/>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8" name="Google Shape;198;p7"/>
          <p:cNvSpPr/>
          <p:nvPr/>
        </p:nvSpPr>
        <p:spPr>
          <a:xfrm flipH="1">
            <a:off x="-247920" y="2703913"/>
            <a:ext cx="12503815" cy="271388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9" name="Google Shape;199;p7"/>
          <p:cNvSpPr/>
          <p:nvPr/>
        </p:nvSpPr>
        <p:spPr>
          <a:xfrm flipH="1">
            <a:off x="5360185" y="4597409"/>
            <a:ext cx="6895923" cy="137564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0" name="Google Shape;200;p7"/>
          <p:cNvSpPr/>
          <p:nvPr/>
        </p:nvSpPr>
        <p:spPr>
          <a:xfrm flipH="1">
            <a:off x="-248026" y="5030775"/>
            <a:ext cx="12504028" cy="2978316"/>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1" name="Google Shape;201;p7"/>
          <p:cNvSpPr/>
          <p:nvPr/>
        </p:nvSpPr>
        <p:spPr>
          <a:xfrm flipH="1">
            <a:off x="-247885" y="6250101"/>
            <a:ext cx="6636609" cy="2959855"/>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2" name="Google Shape;202;p7"/>
          <p:cNvSpPr/>
          <p:nvPr/>
        </p:nvSpPr>
        <p:spPr>
          <a:xfrm flipH="1">
            <a:off x="6291205" y="7292649"/>
            <a:ext cx="5964795" cy="265150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3" name="Google Shape;203;p7"/>
          <p:cNvSpPr/>
          <p:nvPr/>
        </p:nvSpPr>
        <p:spPr>
          <a:xfrm flipH="1">
            <a:off x="2654848" y="8972606"/>
            <a:ext cx="5780608" cy="971572"/>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4" name="Google Shape;204;p7"/>
          <p:cNvSpPr/>
          <p:nvPr/>
        </p:nvSpPr>
        <p:spPr>
          <a:xfrm flipH="1">
            <a:off x="-247788" y="7859624"/>
            <a:ext cx="5797896" cy="2084592"/>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5" name="Google Shape;205;p7"/>
          <p:cNvSpPr/>
          <p:nvPr/>
        </p:nvSpPr>
        <p:spPr>
          <a:xfrm flipH="1">
            <a:off x="-434485" y="-160952"/>
            <a:ext cx="5807553" cy="1076992"/>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6" name="Google Shape;206;p7"/>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7" name="Google Shape;207;p7"/>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8" name="Google Shape;208;p7"/>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09" name="Google Shape;209;p7"/>
          <p:cNvSpPr txBox="1">
            <a:spLocks noGrp="1"/>
          </p:cNvSpPr>
          <p:nvPr>
            <p:ph type="subTitle" idx="2"/>
          </p:nvPr>
        </p:nvSpPr>
        <p:spPr>
          <a:xfrm>
            <a:off x="4887833" y="2894967"/>
            <a:ext cx="4098000" cy="21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10" name="Google Shape;210;p7"/>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81947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211"/>
        <p:cNvGrpSpPr/>
        <p:nvPr/>
      </p:nvGrpSpPr>
      <p:grpSpPr>
        <a:xfrm>
          <a:off x="0" y="0"/>
          <a:ext cx="0" cy="0"/>
          <a:chOff x="0" y="0"/>
          <a:chExt cx="0" cy="0"/>
        </a:xfrm>
      </p:grpSpPr>
      <p:grpSp>
        <p:nvGrpSpPr>
          <p:cNvPr id="212" name="Google Shape;212;p8"/>
          <p:cNvGrpSpPr/>
          <p:nvPr/>
        </p:nvGrpSpPr>
        <p:grpSpPr>
          <a:xfrm>
            <a:off x="-129685" y="-3344800"/>
            <a:ext cx="12690592" cy="10316157"/>
            <a:chOff x="-97264" y="-2508600"/>
            <a:chExt cx="9517944" cy="7737118"/>
          </a:xfrm>
        </p:grpSpPr>
        <p:sp>
          <p:nvSpPr>
            <p:cNvPr id="213" name="Google Shape;213;p8"/>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4" name="Google Shape;214;p8"/>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 name="Google Shape;215;p8"/>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6" name="Google Shape;216;p8"/>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7" name="Google Shape;217;p8"/>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 name="Google Shape;218;p8"/>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 name="Google Shape;219;p8"/>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 name="Google Shape;220;p8"/>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 name="Google Shape;221;p8"/>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 name="Google Shape;222;p8"/>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3" name="Google Shape;223;p8"/>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 name="Google Shape;224;p8"/>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5" name="Google Shape;225;p8"/>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6" name="Google Shape;226;p8"/>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27" name="Google Shape;227;p8"/>
            <p:cNvGrpSpPr/>
            <p:nvPr/>
          </p:nvGrpSpPr>
          <p:grpSpPr>
            <a:xfrm>
              <a:off x="-97224" y="-2508600"/>
              <a:ext cx="9377821" cy="2147740"/>
              <a:chOff x="-97224" y="-2508600"/>
              <a:chExt cx="9377821" cy="2147740"/>
            </a:xfrm>
          </p:grpSpPr>
          <p:sp>
            <p:nvSpPr>
              <p:cNvPr id="228" name="Google Shape;228;p8"/>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9" name="Google Shape;229;p8"/>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0" name="Google Shape;230;p8"/>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 name="Google Shape;231;p8"/>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 name="Google Shape;232;p8"/>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3" name="Google Shape;233;p8"/>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 name="Google Shape;234;p8"/>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 name="Google Shape;235;p8"/>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6" name="Google Shape;236;p8"/>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7" name="Google Shape;237;p8"/>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 name="Google Shape;238;p8"/>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 name="Google Shape;239;p8"/>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0" name="Google Shape;240;p8"/>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1" name="Google Shape;241;p8"/>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2" name="Google Shape;242;p8"/>
          <p:cNvSpPr txBox="1">
            <a:spLocks noGrp="1"/>
          </p:cNvSpPr>
          <p:nvPr>
            <p:ph type="title"/>
          </p:nvPr>
        </p:nvSpPr>
        <p:spPr>
          <a:xfrm>
            <a:off x="3650400" y="1742800"/>
            <a:ext cx="4891200" cy="3372400"/>
          </a:xfrm>
          <a:prstGeom prst="rect">
            <a:avLst/>
          </a:prstGeom>
          <a:solidFill>
            <a:srgbClr val="FFFFFF"/>
          </a:solidFill>
          <a:ln w="9525" cap="flat" cmpd="sng">
            <a:solidFill>
              <a:srgbClr val="000000"/>
            </a:solidFill>
            <a:prstDash val="solid"/>
            <a:round/>
            <a:headEnd type="none" w="sm" len="sm"/>
            <a:tailEnd type="none" w="sm" len="sm"/>
          </a:ln>
          <a:effectLst>
            <a:outerShdw dist="104775" dir="2820000" algn="bl" rotWithShape="0">
              <a:schemeClr val="accent4"/>
            </a:outerShdw>
          </a:effectLst>
        </p:spPr>
        <p:txBody>
          <a:bodyPr spcFirstLastPara="1" wrap="square" lIns="91425" tIns="91425" rIns="91425" bIns="91425" anchor="ctr" anchorCtr="0">
            <a:noAutofit/>
          </a:bodyPr>
          <a:lstStyle>
            <a:lvl1pPr lvl="0" algn="ctr">
              <a:spcBef>
                <a:spcPts val="0"/>
              </a:spcBef>
              <a:spcAft>
                <a:spcPts val="0"/>
              </a:spcAft>
              <a:buSzPts val="4800"/>
              <a:buNone/>
              <a:defRPr sz="7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3958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62552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7"/>
        <p:cNvGrpSpPr/>
        <p:nvPr/>
      </p:nvGrpSpPr>
      <p:grpSpPr>
        <a:xfrm>
          <a:off x="0" y="0"/>
          <a:ext cx="0" cy="0"/>
          <a:chOff x="0" y="0"/>
          <a:chExt cx="0" cy="0"/>
        </a:xfrm>
      </p:grpSpPr>
      <p:sp>
        <p:nvSpPr>
          <p:cNvPr id="278" name="Google Shape;278;p10"/>
          <p:cNvSpPr txBox="1">
            <a:spLocks noGrp="1"/>
          </p:cNvSpPr>
          <p:nvPr>
            <p:ph type="title"/>
          </p:nvPr>
        </p:nvSpPr>
        <p:spPr>
          <a:xfrm>
            <a:off x="960000" y="1496400"/>
            <a:ext cx="3038000" cy="3865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391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799862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3065968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4"/>
        </a:solidFill>
        <a:effectLst/>
      </p:bgPr>
    </p:bg>
    <p:spTree>
      <p:nvGrpSpPr>
        <p:cNvPr id="1" name="Shape 313"/>
        <p:cNvGrpSpPr/>
        <p:nvPr/>
      </p:nvGrpSpPr>
      <p:grpSpPr>
        <a:xfrm>
          <a:off x="0" y="0"/>
          <a:ext cx="0" cy="0"/>
          <a:chOff x="0" y="0"/>
          <a:chExt cx="0" cy="0"/>
        </a:xfrm>
      </p:grpSpPr>
      <p:grpSp>
        <p:nvGrpSpPr>
          <p:cNvPr id="314" name="Google Shape;314;p13"/>
          <p:cNvGrpSpPr/>
          <p:nvPr/>
        </p:nvGrpSpPr>
        <p:grpSpPr>
          <a:xfrm>
            <a:off x="-129685" y="-3141600"/>
            <a:ext cx="12690592" cy="10316157"/>
            <a:chOff x="-97264" y="-2356200"/>
            <a:chExt cx="9517944" cy="7737118"/>
          </a:xfrm>
        </p:grpSpPr>
        <p:sp>
          <p:nvSpPr>
            <p:cNvPr id="315" name="Google Shape;315;p1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6" name="Google Shape;316;p1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7" name="Google Shape;317;p1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8" name="Google Shape;318;p1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9" name="Google Shape;319;p1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 name="Google Shape;320;p1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 name="Google Shape;321;p1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2" name="Google Shape;322;p1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 name="Google Shape;323;p1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 name="Google Shape;324;p1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 name="Google Shape;325;p1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 name="Google Shape;326;p1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 name="Google Shape;327;p1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 name="Google Shape;328;p1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29" name="Google Shape;329;p13"/>
            <p:cNvGrpSpPr/>
            <p:nvPr/>
          </p:nvGrpSpPr>
          <p:grpSpPr>
            <a:xfrm>
              <a:off x="-97224" y="3233178"/>
              <a:ext cx="9377821" cy="2147740"/>
              <a:chOff x="-97224" y="3233178"/>
              <a:chExt cx="9377821" cy="2147740"/>
            </a:xfrm>
          </p:grpSpPr>
          <p:sp>
            <p:nvSpPr>
              <p:cNvPr id="330" name="Google Shape;330;p1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 name="Google Shape;331;p1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32" name="Google Shape;332;p1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 name="Google Shape;333;p1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 name="Google Shape;334;p1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5" name="Google Shape;335;p1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 name="Google Shape;336;p1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 name="Google Shape;337;p1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 name="Google Shape;338;p1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 name="Google Shape;339;p1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0" name="Google Shape;340;p1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1" name="Google Shape;341;p1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42" name="Google Shape;342;p13"/>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43" name="Google Shape;343;p13"/>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44" name="Google Shape;344;p13"/>
          <p:cNvSpPr txBox="1">
            <a:spLocks noGrp="1"/>
          </p:cNvSpPr>
          <p:nvPr>
            <p:ph type="title"/>
          </p:nvPr>
        </p:nvSpPr>
        <p:spPr>
          <a:xfrm>
            <a:off x="4998768" y="1839367"/>
            <a:ext cx="4170000" cy="2817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45" name="Google Shape;345;p13"/>
          <p:cNvSpPr txBox="1">
            <a:spLocks noGrp="1"/>
          </p:cNvSpPr>
          <p:nvPr>
            <p:ph type="title" idx="2" hasCustomPrompt="1"/>
          </p:nvPr>
        </p:nvSpPr>
        <p:spPr>
          <a:xfrm>
            <a:off x="3023217" y="2613433"/>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6" name="Google Shape;346;p13"/>
          <p:cNvSpPr txBox="1">
            <a:spLocks noGrp="1"/>
          </p:cNvSpPr>
          <p:nvPr>
            <p:ph type="subTitle" idx="1"/>
          </p:nvPr>
        </p:nvSpPr>
        <p:spPr>
          <a:xfrm>
            <a:off x="4998817" y="4414633"/>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4720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907704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accent4"/>
        </a:solidFill>
        <a:effectLst/>
      </p:bgPr>
    </p:bg>
    <p:spTree>
      <p:nvGrpSpPr>
        <p:cNvPr id="1" name="Shape 381"/>
        <p:cNvGrpSpPr/>
        <p:nvPr/>
      </p:nvGrpSpPr>
      <p:grpSpPr>
        <a:xfrm>
          <a:off x="0" y="0"/>
          <a:ext cx="0" cy="0"/>
          <a:chOff x="0" y="0"/>
          <a:chExt cx="0" cy="0"/>
        </a:xfrm>
      </p:grpSpPr>
      <p:sp>
        <p:nvSpPr>
          <p:cNvPr id="382" name="Google Shape;382;p15"/>
          <p:cNvSpPr/>
          <p:nvPr/>
        </p:nvSpPr>
        <p:spPr>
          <a:xfrm rot="10800000" flipH="1">
            <a:off x="-118801" y="5223082"/>
            <a:ext cx="5314004" cy="113100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3" name="Google Shape;383;p15"/>
          <p:cNvSpPr/>
          <p:nvPr/>
        </p:nvSpPr>
        <p:spPr>
          <a:xfrm rot="10800000" flipH="1">
            <a:off x="-118961" y="2664132"/>
            <a:ext cx="11181956" cy="2426501"/>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4" name="Google Shape;384;p15"/>
          <p:cNvSpPr/>
          <p:nvPr/>
        </p:nvSpPr>
        <p:spPr>
          <a:xfrm rot="10800000" flipH="1">
            <a:off x="-118801" y="3197517"/>
            <a:ext cx="1092904" cy="419544"/>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5" name="Google Shape;385;p15"/>
          <p:cNvSpPr/>
          <p:nvPr/>
        </p:nvSpPr>
        <p:spPr>
          <a:xfrm rot="10800000" flipH="1">
            <a:off x="-118802" y="1388360"/>
            <a:ext cx="12482259" cy="2683147"/>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6" name="Google Shape;386;p15"/>
          <p:cNvSpPr/>
          <p:nvPr/>
        </p:nvSpPr>
        <p:spPr>
          <a:xfrm rot="10800000" flipH="1">
            <a:off x="-118481" y="829636"/>
            <a:ext cx="6871752" cy="1354085"/>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7" name="Google Shape;387;p15"/>
          <p:cNvSpPr/>
          <p:nvPr/>
        </p:nvSpPr>
        <p:spPr>
          <a:xfrm rot="10800000" flipH="1">
            <a:off x="-118801" y="-1050208"/>
            <a:ext cx="1266580" cy="612375"/>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8" name="Google Shape;388;p15"/>
          <p:cNvSpPr/>
          <p:nvPr/>
        </p:nvSpPr>
        <p:spPr>
          <a:xfrm rot="10800000" flipH="1">
            <a:off x="-118802" y="-1206780"/>
            <a:ext cx="12482419" cy="2957187"/>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89" name="Google Shape;389;p15"/>
          <p:cNvSpPr/>
          <p:nvPr/>
        </p:nvSpPr>
        <p:spPr>
          <a:xfrm rot="10800000" flipH="1">
            <a:off x="5750025" y="-2370880"/>
            <a:ext cx="6613559" cy="2901803"/>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90" name="Google Shape;390;p15"/>
          <p:cNvSpPr/>
          <p:nvPr/>
        </p:nvSpPr>
        <p:spPr>
          <a:xfrm rot="10800000" flipH="1">
            <a:off x="-118801" y="-3141258"/>
            <a:ext cx="6105817" cy="2629683"/>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91" name="Google Shape;391;p15"/>
          <p:cNvSpPr/>
          <p:nvPr/>
        </p:nvSpPr>
        <p:spPr>
          <a:xfrm rot="10800000" flipH="1">
            <a:off x="3699504" y="-3141280"/>
            <a:ext cx="5759265" cy="949909"/>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92" name="Google Shape;392;p15"/>
          <p:cNvSpPr/>
          <p:nvPr/>
        </p:nvSpPr>
        <p:spPr>
          <a:xfrm rot="10800000" flipH="1">
            <a:off x="10731728" y="-3141598"/>
            <a:ext cx="877877" cy="955777"/>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93" name="Google Shape;393;p15"/>
          <p:cNvSpPr/>
          <p:nvPr/>
        </p:nvSpPr>
        <p:spPr>
          <a:xfrm rot="10800000" flipH="1">
            <a:off x="6595044" y="-3141370"/>
            <a:ext cx="5768443" cy="2063036"/>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94" name="Google Shape;394;p15"/>
          <p:cNvSpPr/>
          <p:nvPr/>
        </p:nvSpPr>
        <p:spPr>
          <a:xfrm rot="10800000" flipH="1">
            <a:off x="6768933" y="5907758"/>
            <a:ext cx="5781195" cy="1061465"/>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95" name="Google Shape;395;p15"/>
          <p:cNvSpPr/>
          <p:nvPr/>
        </p:nvSpPr>
        <p:spPr>
          <a:xfrm rot="10800000" flipH="1">
            <a:off x="-129630" y="5298316"/>
            <a:ext cx="5328036" cy="1152291"/>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396" name="Google Shape;396;p15"/>
          <p:cNvGrpSpPr/>
          <p:nvPr/>
        </p:nvGrpSpPr>
        <p:grpSpPr>
          <a:xfrm>
            <a:off x="-129630" y="4310904"/>
            <a:ext cx="12503761" cy="2863653"/>
            <a:chOff x="-97224" y="3233178"/>
            <a:chExt cx="9377821" cy="2147740"/>
          </a:xfrm>
        </p:grpSpPr>
        <p:sp>
          <p:nvSpPr>
            <p:cNvPr id="397" name="Google Shape;397;p15"/>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 name="Google Shape;398;p15"/>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99" name="Google Shape;399;p15"/>
          <p:cNvSpPr/>
          <p:nvPr/>
        </p:nvSpPr>
        <p:spPr>
          <a:xfrm rot="10800000" flipH="1">
            <a:off x="-129630" y="2739261"/>
            <a:ext cx="11156665" cy="244821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0" name="Google Shape;400;p15"/>
          <p:cNvSpPr/>
          <p:nvPr/>
        </p:nvSpPr>
        <p:spPr>
          <a:xfrm rot="10800000" flipH="1">
            <a:off x="-129576" y="3272647"/>
            <a:ext cx="1076417" cy="440940"/>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1" name="Google Shape;401;p15"/>
          <p:cNvSpPr/>
          <p:nvPr/>
        </p:nvSpPr>
        <p:spPr>
          <a:xfrm rot="10800000" flipH="1">
            <a:off x="-129472" y="1459965"/>
            <a:ext cx="12503815" cy="271388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2" name="Google Shape;402;p15"/>
          <p:cNvSpPr/>
          <p:nvPr/>
        </p:nvSpPr>
        <p:spPr>
          <a:xfrm rot="10800000" flipH="1">
            <a:off x="-129686" y="904712"/>
            <a:ext cx="6895923" cy="137564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3" name="Google Shape;403;p15"/>
          <p:cNvSpPr/>
          <p:nvPr/>
        </p:nvSpPr>
        <p:spPr>
          <a:xfrm rot="10800000" flipH="1">
            <a:off x="-129578" y="-1131333"/>
            <a:ext cx="12504028" cy="2978316"/>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4" name="Google Shape;404;p15"/>
          <p:cNvSpPr/>
          <p:nvPr/>
        </p:nvSpPr>
        <p:spPr>
          <a:xfrm rot="10800000" flipH="1">
            <a:off x="5737700" y="-2332193"/>
            <a:ext cx="6636609" cy="2959855"/>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5" name="Google Shape;405;p15"/>
          <p:cNvSpPr/>
          <p:nvPr/>
        </p:nvSpPr>
        <p:spPr>
          <a:xfrm rot="10800000" flipH="1">
            <a:off x="-129579" y="-3066396"/>
            <a:ext cx="5964795" cy="265150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6" name="Google Shape;406;p15"/>
          <p:cNvSpPr/>
          <p:nvPr/>
        </p:nvSpPr>
        <p:spPr>
          <a:xfrm rot="10800000" flipH="1">
            <a:off x="3690964" y="-3066418"/>
            <a:ext cx="5780608" cy="971572"/>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7" name="Google Shape;407;p15"/>
          <p:cNvSpPr/>
          <p:nvPr/>
        </p:nvSpPr>
        <p:spPr>
          <a:xfrm rot="10800000" flipH="1">
            <a:off x="6576313" y="-3066457"/>
            <a:ext cx="5797896" cy="2084592"/>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8" name="Google Shape;408;p15"/>
          <p:cNvSpPr/>
          <p:nvPr/>
        </p:nvSpPr>
        <p:spPr>
          <a:xfrm rot="10800000" flipH="1">
            <a:off x="6753356" y="5961719"/>
            <a:ext cx="5807553" cy="1076992"/>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09" name="Google Shape;409;p15"/>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10" name="Google Shape;410;p15"/>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11" name="Google Shape;411;p15"/>
          <p:cNvSpPr txBox="1">
            <a:spLocks noGrp="1"/>
          </p:cNvSpPr>
          <p:nvPr>
            <p:ph type="title"/>
          </p:nvPr>
        </p:nvSpPr>
        <p:spPr>
          <a:xfrm>
            <a:off x="3396000" y="1839367"/>
            <a:ext cx="3424400" cy="28172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SzPts val="3600"/>
              <a:buNone/>
              <a:defRPr sz="96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12" name="Google Shape;412;p15"/>
          <p:cNvSpPr txBox="1">
            <a:spLocks noGrp="1"/>
          </p:cNvSpPr>
          <p:nvPr>
            <p:ph type="subTitle" idx="1"/>
          </p:nvPr>
        </p:nvSpPr>
        <p:spPr>
          <a:xfrm>
            <a:off x="3648051" y="4414633"/>
            <a:ext cx="31724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13" name="Google Shape;413;p15"/>
          <p:cNvSpPr txBox="1">
            <a:spLocks noGrp="1"/>
          </p:cNvSpPr>
          <p:nvPr>
            <p:ph type="title" idx="2" hasCustomPrompt="1"/>
          </p:nvPr>
        </p:nvSpPr>
        <p:spPr>
          <a:xfrm>
            <a:off x="7349984" y="2613433"/>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44947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C87A31-2435-8E1C-35DB-3496B1D2D09F}"/>
              </a:ext>
            </a:extLst>
          </p:cNvPr>
          <p:cNvSpPr txBox="1"/>
          <p:nvPr userDrawn="1"/>
        </p:nvSpPr>
        <p:spPr>
          <a:xfrm>
            <a:off x="1967696" y="1090851"/>
            <a:ext cx="5972537" cy="4062651"/>
          </a:xfrm>
          <a:prstGeom prst="rect">
            <a:avLst/>
          </a:prstGeom>
          <a:noFill/>
        </p:spPr>
        <p:txBody>
          <a:bodyPr wrap="square" rtlCol="0">
            <a:spAutoFit/>
          </a:bodyPr>
          <a:lstStyle/>
          <a:p>
            <a:r>
              <a:rPr lang="en-US" sz="13800" dirty="0">
                <a:effectLst>
                  <a:outerShdw blurRad="60007" dist="310007" dir="7680000" sy="30000" kx="1300200" algn="ctr" rotWithShape="0">
                    <a:prstClr val="black">
                      <a:alpha val="32000"/>
                    </a:prstClr>
                  </a:outerShdw>
                </a:effectLst>
                <a:latin typeface="UTM Bell" panose="02040603050506020204" pitchFamily="18" charset="0"/>
              </a:rPr>
              <a:t>H</a:t>
            </a:r>
            <a:r>
              <a:rPr lang="en-US" sz="6000" dirty="0">
                <a:effectLst>
                  <a:outerShdw blurRad="60007" dist="310007" dir="7680000" sy="30000" kx="1300200" algn="ctr" rotWithShape="0">
                    <a:prstClr val="black">
                      <a:alpha val="32000"/>
                    </a:prstClr>
                  </a:outerShdw>
                </a:effectLst>
                <a:latin typeface="UTM Bell" panose="02040603050506020204" pitchFamily="18" charset="0"/>
              </a:rPr>
              <a:t>ÌNH</a:t>
            </a:r>
          </a:p>
          <a:p>
            <a:r>
              <a:rPr lang="en-US" sz="6000" dirty="0">
                <a:effectLst>
                  <a:outerShdw blurRad="60007" dist="310007" dir="7680000" sy="30000" kx="1300200" algn="ctr" rotWithShape="0">
                    <a:prstClr val="black">
                      <a:alpha val="32000"/>
                    </a:prstClr>
                  </a:outerShdw>
                </a:effectLst>
                <a:latin typeface="UTM Bell" panose="02040603050506020204" pitchFamily="18" charset="0"/>
              </a:rPr>
              <a:t>THÀNH</a:t>
            </a:r>
          </a:p>
          <a:p>
            <a:r>
              <a:rPr lang="en-US" sz="6000" dirty="0">
                <a:effectLst>
                  <a:outerShdw blurRad="60007" dist="310007" dir="7680000" sy="30000" kx="1300200" algn="ctr" rotWithShape="0">
                    <a:prstClr val="black">
                      <a:alpha val="32000"/>
                    </a:prstClr>
                  </a:outerShdw>
                </a:effectLst>
                <a:latin typeface="UTM Bell" panose="02040603050506020204" pitchFamily="18" charset="0"/>
              </a:rPr>
              <a:t>KIẾN THỨC</a:t>
            </a:r>
          </a:p>
        </p:txBody>
      </p:sp>
    </p:spTree>
    <p:extLst>
      <p:ext uri="{BB962C8B-B14F-4D97-AF65-F5344CB8AC3E}">
        <p14:creationId xmlns:p14="http://schemas.microsoft.com/office/powerpoint/2010/main" val="4115387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57" name="Google Shape;457;p16"/>
          <p:cNvSpPr txBox="1">
            <a:spLocks noGrp="1"/>
          </p:cNvSpPr>
          <p:nvPr>
            <p:ph type="title" idx="15"/>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85187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458"/>
        <p:cNvGrpSpPr/>
        <p:nvPr/>
      </p:nvGrpSpPr>
      <p:grpSpPr>
        <a:xfrm>
          <a:off x="0" y="0"/>
          <a:ext cx="0" cy="0"/>
          <a:chOff x="0" y="0"/>
          <a:chExt cx="0" cy="0"/>
        </a:xfrm>
      </p:grpSpPr>
      <p:grpSp>
        <p:nvGrpSpPr>
          <p:cNvPr id="459" name="Google Shape;459;p17"/>
          <p:cNvGrpSpPr/>
          <p:nvPr/>
        </p:nvGrpSpPr>
        <p:grpSpPr>
          <a:xfrm>
            <a:off x="-129685" y="-3344800"/>
            <a:ext cx="12690592" cy="10316157"/>
            <a:chOff x="-97264" y="-2508600"/>
            <a:chExt cx="9517944" cy="7737118"/>
          </a:xfrm>
        </p:grpSpPr>
        <p:sp>
          <p:nvSpPr>
            <p:cNvPr id="460" name="Google Shape;460;p17"/>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 name="Google Shape;461;p17"/>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 name="Google Shape;462;p17"/>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3" name="Google Shape;463;p17"/>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 name="Google Shape;464;p17"/>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 name="Google Shape;465;p17"/>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 name="Google Shape;466;p17"/>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 name="Google Shape;467;p17"/>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 name="Google Shape;468;p17"/>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9" name="Google Shape;469;p17"/>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0" name="Google Shape;470;p17"/>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 name="Google Shape;471;p17"/>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 name="Google Shape;472;p17"/>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 name="Google Shape;473;p17"/>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74" name="Google Shape;474;p17"/>
            <p:cNvGrpSpPr/>
            <p:nvPr/>
          </p:nvGrpSpPr>
          <p:grpSpPr>
            <a:xfrm>
              <a:off x="-97224" y="-2508600"/>
              <a:ext cx="9377821" cy="2147740"/>
              <a:chOff x="-97224" y="-2508600"/>
              <a:chExt cx="9377821" cy="2147740"/>
            </a:xfrm>
          </p:grpSpPr>
          <p:sp>
            <p:nvSpPr>
              <p:cNvPr id="475" name="Google Shape;475;p17"/>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 name="Google Shape;476;p17"/>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77" name="Google Shape;477;p17"/>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8" name="Google Shape;478;p17"/>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9" name="Google Shape;479;p17"/>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0" name="Google Shape;480;p17"/>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1" name="Google Shape;481;p17"/>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 name="Google Shape;482;p17"/>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3" name="Google Shape;483;p17"/>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4" name="Google Shape;484;p17"/>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5" name="Google Shape;485;p17"/>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6" name="Google Shape;486;p17"/>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87" name="Google Shape;487;p17"/>
          <p:cNvSpPr/>
          <p:nvPr/>
        </p:nvSpPr>
        <p:spPr>
          <a:xfrm>
            <a:off x="544333" y="1025716"/>
            <a:ext cx="70864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88" name="Google Shape;488;p17"/>
          <p:cNvSpPr/>
          <p:nvPr/>
        </p:nvSpPr>
        <p:spPr>
          <a:xfrm>
            <a:off x="402067" y="891483"/>
            <a:ext cx="70864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489" name="Google Shape;489;p17"/>
          <p:cNvSpPr txBox="1">
            <a:spLocks noGrp="1"/>
          </p:cNvSpPr>
          <p:nvPr>
            <p:ph type="subTitle" idx="1"/>
          </p:nvPr>
        </p:nvSpPr>
        <p:spPr>
          <a:xfrm>
            <a:off x="1038467" y="1686533"/>
            <a:ext cx="5813600" cy="26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4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0" name="Google Shape;490;p17"/>
          <p:cNvSpPr txBox="1">
            <a:spLocks noGrp="1"/>
          </p:cNvSpPr>
          <p:nvPr>
            <p:ph type="title"/>
          </p:nvPr>
        </p:nvSpPr>
        <p:spPr>
          <a:xfrm>
            <a:off x="1038467" y="4315767"/>
            <a:ext cx="58136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844585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491"/>
        <p:cNvGrpSpPr/>
        <p:nvPr/>
      </p:nvGrpSpPr>
      <p:grpSpPr>
        <a:xfrm>
          <a:off x="0" y="0"/>
          <a:ext cx="0" cy="0"/>
          <a:chOff x="0" y="0"/>
          <a:chExt cx="0" cy="0"/>
        </a:xfrm>
      </p:grpSpPr>
      <p:grpSp>
        <p:nvGrpSpPr>
          <p:cNvPr id="492" name="Google Shape;492;p18"/>
          <p:cNvGrpSpPr/>
          <p:nvPr/>
        </p:nvGrpSpPr>
        <p:grpSpPr>
          <a:xfrm>
            <a:off x="-332885" y="-3243200"/>
            <a:ext cx="12690592" cy="10316157"/>
            <a:chOff x="-249664" y="-2432400"/>
            <a:chExt cx="9517944" cy="7737118"/>
          </a:xfrm>
        </p:grpSpPr>
        <p:sp>
          <p:nvSpPr>
            <p:cNvPr id="493" name="Google Shape;493;p18"/>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4" name="Google Shape;494;p18"/>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5" name="Google Shape;495;p18"/>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6" name="Google Shape;496;p18"/>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7" name="Google Shape;497;p18"/>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8" name="Google Shape;498;p18"/>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9" name="Google Shape;499;p18"/>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0" name="Google Shape;500;p18"/>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1" name="Google Shape;501;p18"/>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2" name="Google Shape;502;p18"/>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3" name="Google Shape;503;p18"/>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4" name="Google Shape;504;p18"/>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5" name="Google Shape;505;p18"/>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6" name="Google Shape;506;p18"/>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507" name="Google Shape;507;p18"/>
            <p:cNvGrpSpPr/>
            <p:nvPr/>
          </p:nvGrpSpPr>
          <p:grpSpPr>
            <a:xfrm>
              <a:off x="-249624" y="-2432400"/>
              <a:ext cx="9377821" cy="2147740"/>
              <a:chOff x="-249624" y="-2432400"/>
              <a:chExt cx="9377821" cy="2147740"/>
            </a:xfrm>
          </p:grpSpPr>
          <p:sp>
            <p:nvSpPr>
              <p:cNvPr id="508" name="Google Shape;508;p18"/>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9" name="Google Shape;509;p18"/>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10" name="Google Shape;510;p18"/>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1" name="Google Shape;511;p18"/>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2" name="Google Shape;512;p18"/>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3" name="Google Shape;513;p18"/>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4" name="Google Shape;514;p18"/>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5" name="Google Shape;515;p18"/>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6" name="Google Shape;516;p18"/>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7" name="Google Shape;517;p18"/>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8" name="Google Shape;518;p18"/>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9" name="Google Shape;519;p18"/>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20" name="Google Shape;520;p18"/>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521" name="Google Shape;521;p18"/>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522" name="Google Shape;522;p18"/>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8149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6"/>
        </a:solidFill>
        <a:effectLst/>
      </p:bgPr>
    </p:bg>
    <p:spTree>
      <p:nvGrpSpPr>
        <p:cNvPr id="1" name="Shape 523"/>
        <p:cNvGrpSpPr/>
        <p:nvPr/>
      </p:nvGrpSpPr>
      <p:grpSpPr>
        <a:xfrm>
          <a:off x="0" y="0"/>
          <a:ext cx="0" cy="0"/>
          <a:chOff x="0" y="0"/>
          <a:chExt cx="0" cy="0"/>
        </a:xfrm>
      </p:grpSpPr>
      <p:grpSp>
        <p:nvGrpSpPr>
          <p:cNvPr id="524" name="Google Shape;524;p19"/>
          <p:cNvGrpSpPr/>
          <p:nvPr/>
        </p:nvGrpSpPr>
        <p:grpSpPr>
          <a:xfrm>
            <a:off x="-434485" y="-296800"/>
            <a:ext cx="12690592" cy="10316157"/>
            <a:chOff x="-325864" y="-222600"/>
            <a:chExt cx="9517944" cy="7737118"/>
          </a:xfrm>
        </p:grpSpPr>
        <p:sp>
          <p:nvSpPr>
            <p:cNvPr id="525" name="Google Shape;525;p19"/>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6" name="Google Shape;526;p19"/>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7" name="Google Shape;527;p19"/>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8" name="Google Shape;528;p19"/>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9" name="Google Shape;529;p19"/>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0" name="Google Shape;530;p19"/>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1" name="Google Shape;531;p19"/>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2" name="Google Shape;532;p19"/>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3" name="Google Shape;533;p19"/>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4" name="Google Shape;534;p19"/>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5" name="Google Shape;535;p19"/>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6" name="Google Shape;536;p19"/>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7" name="Google Shape;537;p19"/>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8" name="Google Shape;538;p19"/>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539" name="Google Shape;539;p19"/>
            <p:cNvGrpSpPr/>
            <p:nvPr/>
          </p:nvGrpSpPr>
          <p:grpSpPr>
            <a:xfrm>
              <a:off x="-185781" y="-222600"/>
              <a:ext cx="9377821" cy="2147740"/>
              <a:chOff x="-185781" y="-222600"/>
              <a:chExt cx="9377821" cy="2147740"/>
            </a:xfrm>
          </p:grpSpPr>
          <p:sp>
            <p:nvSpPr>
              <p:cNvPr id="540" name="Google Shape;540;p19"/>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1" name="Google Shape;541;p19"/>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42" name="Google Shape;542;p19"/>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3" name="Google Shape;543;p19"/>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4" name="Google Shape;544;p19"/>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5" name="Google Shape;545;p19"/>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6" name="Google Shape;546;p19"/>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7" name="Google Shape;547;p19"/>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8" name="Google Shape;548;p19"/>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9" name="Google Shape;549;p19"/>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0" name="Google Shape;550;p19"/>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1" name="Google Shape;551;p19"/>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52" name="Google Shape;552;p1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553" name="Google Shape;553;p1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554" name="Google Shape;554;p19"/>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5124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6"/>
        </a:solidFill>
        <a:effectLst/>
      </p:bgPr>
    </p:bg>
    <p:spTree>
      <p:nvGrpSpPr>
        <p:cNvPr id="1" name="Shape 555"/>
        <p:cNvGrpSpPr/>
        <p:nvPr/>
      </p:nvGrpSpPr>
      <p:grpSpPr>
        <a:xfrm>
          <a:off x="0" y="0"/>
          <a:ext cx="0" cy="0"/>
          <a:chOff x="0" y="0"/>
          <a:chExt cx="0" cy="0"/>
        </a:xfrm>
      </p:grpSpPr>
      <p:grpSp>
        <p:nvGrpSpPr>
          <p:cNvPr id="556" name="Google Shape;556;p20"/>
          <p:cNvGrpSpPr/>
          <p:nvPr/>
        </p:nvGrpSpPr>
        <p:grpSpPr>
          <a:xfrm>
            <a:off x="-129685" y="-2227200"/>
            <a:ext cx="12690592" cy="10316157"/>
            <a:chOff x="-97264" y="-1670400"/>
            <a:chExt cx="9517944" cy="7737118"/>
          </a:xfrm>
        </p:grpSpPr>
        <p:sp>
          <p:nvSpPr>
            <p:cNvPr id="557" name="Google Shape;557;p20"/>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8" name="Google Shape;558;p20"/>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9" name="Google Shape;559;p20"/>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0" name="Google Shape;560;p20"/>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1" name="Google Shape;561;p20"/>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2" name="Google Shape;562;p20"/>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3" name="Google Shape;563;p20"/>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4" name="Google Shape;564;p20"/>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5" name="Google Shape;565;p20"/>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6" name="Google Shape;566;p20"/>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7" name="Google Shape;567;p20"/>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8" name="Google Shape;568;p20"/>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9" name="Google Shape;569;p20"/>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0" name="Google Shape;570;p20"/>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571" name="Google Shape;571;p20"/>
            <p:cNvGrpSpPr/>
            <p:nvPr/>
          </p:nvGrpSpPr>
          <p:grpSpPr>
            <a:xfrm>
              <a:off x="-97224" y="3918978"/>
              <a:ext cx="9377821" cy="2147740"/>
              <a:chOff x="-97224" y="3918978"/>
              <a:chExt cx="9377821" cy="2147740"/>
            </a:xfrm>
          </p:grpSpPr>
          <p:sp>
            <p:nvSpPr>
              <p:cNvPr id="572" name="Google Shape;572;p20"/>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3" name="Google Shape;573;p20"/>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74" name="Google Shape;574;p20"/>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5" name="Google Shape;575;p20"/>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6" name="Google Shape;576;p20"/>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7" name="Google Shape;577;p20"/>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8" name="Google Shape;578;p20"/>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9" name="Google Shape;579;p20"/>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0" name="Google Shape;580;p20"/>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1" name="Google Shape;581;p20"/>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2" name="Google Shape;582;p20"/>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3" name="Google Shape;583;p20"/>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84" name="Google Shape;584;p20"/>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585" name="Google Shape;585;p20"/>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586" name="Google Shape;586;p20"/>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7" name="Google Shape;587;p20"/>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70" lvl="0" indent="-423312" rtl="0">
              <a:lnSpc>
                <a:spcPct val="115000"/>
              </a:lnSpc>
              <a:spcBef>
                <a:spcPts val="0"/>
              </a:spcBef>
              <a:spcAft>
                <a:spcPts val="0"/>
              </a:spcAft>
              <a:buClr>
                <a:srgbClr val="434343"/>
              </a:buClr>
              <a:buSzPts val="1400"/>
              <a:buChar char="●"/>
              <a:defRPr sz="1867">
                <a:solidFill>
                  <a:srgbClr val="434343"/>
                </a:solidFill>
              </a:defRPr>
            </a:lvl1pPr>
            <a:lvl2pPr marL="1219140" lvl="1" indent="-423312" rtl="0">
              <a:lnSpc>
                <a:spcPct val="115000"/>
              </a:lnSpc>
              <a:spcBef>
                <a:spcPts val="2133"/>
              </a:spcBef>
              <a:spcAft>
                <a:spcPts val="0"/>
              </a:spcAft>
              <a:buClr>
                <a:srgbClr val="434343"/>
              </a:buClr>
              <a:buSzPts val="1400"/>
              <a:buChar char="○"/>
              <a:defRPr>
                <a:solidFill>
                  <a:srgbClr val="434343"/>
                </a:solidFill>
              </a:defRPr>
            </a:lvl2pPr>
            <a:lvl3pPr marL="1828709" lvl="2" indent="-423312" rtl="0">
              <a:lnSpc>
                <a:spcPct val="115000"/>
              </a:lnSpc>
              <a:spcBef>
                <a:spcPts val="2133"/>
              </a:spcBef>
              <a:spcAft>
                <a:spcPts val="0"/>
              </a:spcAft>
              <a:buClr>
                <a:srgbClr val="434343"/>
              </a:buClr>
              <a:buSzPts val="1400"/>
              <a:buChar char="■"/>
              <a:defRPr>
                <a:solidFill>
                  <a:srgbClr val="434343"/>
                </a:solidFill>
              </a:defRPr>
            </a:lvl3pPr>
            <a:lvl4pPr marL="2438278" lvl="3" indent="-423312" rtl="0">
              <a:lnSpc>
                <a:spcPct val="115000"/>
              </a:lnSpc>
              <a:spcBef>
                <a:spcPts val="2133"/>
              </a:spcBef>
              <a:spcAft>
                <a:spcPts val="0"/>
              </a:spcAft>
              <a:buClr>
                <a:srgbClr val="434343"/>
              </a:buClr>
              <a:buSzPts val="1400"/>
              <a:buChar char="●"/>
              <a:defRPr>
                <a:solidFill>
                  <a:srgbClr val="434343"/>
                </a:solidFill>
              </a:defRPr>
            </a:lvl4pPr>
            <a:lvl5pPr marL="3047848" lvl="4" indent="-423312" rtl="0">
              <a:lnSpc>
                <a:spcPct val="115000"/>
              </a:lnSpc>
              <a:spcBef>
                <a:spcPts val="2133"/>
              </a:spcBef>
              <a:spcAft>
                <a:spcPts val="0"/>
              </a:spcAft>
              <a:buClr>
                <a:srgbClr val="434343"/>
              </a:buClr>
              <a:buSzPts val="1400"/>
              <a:buChar char="○"/>
              <a:defRPr>
                <a:solidFill>
                  <a:srgbClr val="434343"/>
                </a:solidFill>
              </a:defRPr>
            </a:lvl5pPr>
            <a:lvl6pPr marL="3657418" lvl="5" indent="-423312" rtl="0">
              <a:lnSpc>
                <a:spcPct val="115000"/>
              </a:lnSpc>
              <a:spcBef>
                <a:spcPts val="2133"/>
              </a:spcBef>
              <a:spcAft>
                <a:spcPts val="0"/>
              </a:spcAft>
              <a:buClr>
                <a:srgbClr val="434343"/>
              </a:buClr>
              <a:buSzPts val="1400"/>
              <a:buChar char="■"/>
              <a:defRPr>
                <a:solidFill>
                  <a:srgbClr val="434343"/>
                </a:solidFill>
              </a:defRPr>
            </a:lvl6pPr>
            <a:lvl7pPr marL="4266987" lvl="6" indent="-423312" rtl="0">
              <a:lnSpc>
                <a:spcPct val="115000"/>
              </a:lnSpc>
              <a:spcBef>
                <a:spcPts val="2133"/>
              </a:spcBef>
              <a:spcAft>
                <a:spcPts val="0"/>
              </a:spcAft>
              <a:buClr>
                <a:srgbClr val="434343"/>
              </a:buClr>
              <a:buSzPts val="1400"/>
              <a:buChar char="●"/>
              <a:defRPr>
                <a:solidFill>
                  <a:srgbClr val="434343"/>
                </a:solidFill>
              </a:defRPr>
            </a:lvl7pPr>
            <a:lvl8pPr marL="4876557" lvl="7" indent="-423312" rtl="0">
              <a:lnSpc>
                <a:spcPct val="115000"/>
              </a:lnSpc>
              <a:spcBef>
                <a:spcPts val="2133"/>
              </a:spcBef>
              <a:spcAft>
                <a:spcPts val="0"/>
              </a:spcAft>
              <a:buClr>
                <a:srgbClr val="434343"/>
              </a:buClr>
              <a:buSzPts val="1400"/>
              <a:buChar char="○"/>
              <a:defRPr>
                <a:solidFill>
                  <a:srgbClr val="434343"/>
                </a:solidFill>
              </a:defRPr>
            </a:lvl8pPr>
            <a:lvl9pPr marL="5486126" lvl="8" indent="-423312"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357154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6"/>
        </a:solidFill>
        <a:effectLst/>
      </p:bgPr>
    </p:bg>
    <p:spTree>
      <p:nvGrpSpPr>
        <p:cNvPr id="1" name="Shape 588"/>
        <p:cNvGrpSpPr/>
        <p:nvPr/>
      </p:nvGrpSpPr>
      <p:grpSpPr>
        <a:xfrm>
          <a:off x="0" y="0"/>
          <a:ext cx="0" cy="0"/>
          <a:chOff x="0" y="0"/>
          <a:chExt cx="0" cy="0"/>
        </a:xfrm>
      </p:grpSpPr>
      <p:grpSp>
        <p:nvGrpSpPr>
          <p:cNvPr id="589" name="Google Shape;589;p21"/>
          <p:cNvGrpSpPr/>
          <p:nvPr/>
        </p:nvGrpSpPr>
        <p:grpSpPr>
          <a:xfrm>
            <a:off x="-434485" y="-296800"/>
            <a:ext cx="12690592" cy="10316157"/>
            <a:chOff x="-325864" y="-222600"/>
            <a:chExt cx="9517944" cy="7737118"/>
          </a:xfrm>
        </p:grpSpPr>
        <p:sp>
          <p:nvSpPr>
            <p:cNvPr id="590" name="Google Shape;590;p21"/>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1" name="Google Shape;591;p21"/>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2" name="Google Shape;592;p21"/>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3" name="Google Shape;593;p21"/>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4" name="Google Shape;594;p21"/>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5" name="Google Shape;595;p21"/>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6" name="Google Shape;596;p21"/>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7" name="Google Shape;597;p21"/>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8" name="Google Shape;598;p21"/>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9" name="Google Shape;599;p21"/>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0" name="Google Shape;600;p21"/>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1" name="Google Shape;601;p21"/>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2" name="Google Shape;602;p21"/>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3" name="Google Shape;603;p21"/>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604" name="Google Shape;604;p21"/>
            <p:cNvGrpSpPr/>
            <p:nvPr/>
          </p:nvGrpSpPr>
          <p:grpSpPr>
            <a:xfrm>
              <a:off x="-185781" y="-222600"/>
              <a:ext cx="9377821" cy="2147740"/>
              <a:chOff x="-185781" y="-222600"/>
              <a:chExt cx="9377821" cy="2147740"/>
            </a:xfrm>
          </p:grpSpPr>
          <p:sp>
            <p:nvSpPr>
              <p:cNvPr id="605" name="Google Shape;605;p21"/>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6" name="Google Shape;606;p21"/>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07" name="Google Shape;607;p21"/>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8" name="Google Shape;608;p21"/>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9" name="Google Shape;609;p21"/>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0" name="Google Shape;610;p21"/>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1" name="Google Shape;611;p21"/>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2" name="Google Shape;612;p21"/>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3" name="Google Shape;613;p21"/>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4" name="Google Shape;614;p21"/>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5" name="Google Shape;615;p21"/>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6" name="Google Shape;616;p21"/>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17" name="Google Shape;617;p21"/>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618" name="Google Shape;618;p21"/>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619" name="Google Shape;619;p21"/>
          <p:cNvSpPr txBox="1">
            <a:spLocks noGrp="1"/>
          </p:cNvSpPr>
          <p:nvPr>
            <p:ph type="subTitle" idx="1"/>
          </p:nvPr>
        </p:nvSpPr>
        <p:spPr>
          <a:xfrm>
            <a:off x="960000" y="3099800"/>
            <a:ext cx="3788800" cy="21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20" name="Google Shape;620;p21"/>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1"/>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914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6"/>
        </a:solidFill>
        <a:effectLst/>
      </p:bgPr>
    </p:bg>
    <p:spTree>
      <p:nvGrpSpPr>
        <p:cNvPr id="1" name="Shape 622"/>
        <p:cNvGrpSpPr/>
        <p:nvPr/>
      </p:nvGrpSpPr>
      <p:grpSpPr>
        <a:xfrm>
          <a:off x="0" y="0"/>
          <a:ext cx="0" cy="0"/>
          <a:chOff x="0" y="0"/>
          <a:chExt cx="0" cy="0"/>
        </a:xfrm>
      </p:grpSpPr>
      <p:grpSp>
        <p:nvGrpSpPr>
          <p:cNvPr id="623" name="Google Shape;623;p22"/>
          <p:cNvGrpSpPr/>
          <p:nvPr/>
        </p:nvGrpSpPr>
        <p:grpSpPr>
          <a:xfrm>
            <a:off x="-129685" y="-3243200"/>
            <a:ext cx="12690592" cy="10316157"/>
            <a:chOff x="-97264" y="-2432400"/>
            <a:chExt cx="9517944" cy="7737118"/>
          </a:xfrm>
        </p:grpSpPr>
        <p:sp>
          <p:nvSpPr>
            <p:cNvPr id="624" name="Google Shape;624;p22"/>
            <p:cNvSpPr/>
            <p:nvPr/>
          </p:nvSpPr>
          <p:spPr>
            <a:xfrm>
              <a:off x="-891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5" name="Google Shape;625;p22"/>
            <p:cNvSpPr/>
            <p:nvPr/>
          </p:nvSpPr>
          <p:spPr>
            <a:xfrm>
              <a:off x="-892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6" name="Google Shape;626;p22"/>
            <p:cNvSpPr/>
            <p:nvPr/>
          </p:nvSpPr>
          <p:spPr>
            <a:xfrm>
              <a:off x="-891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7" name="Google Shape;627;p22"/>
            <p:cNvSpPr/>
            <p:nvPr/>
          </p:nvSpPr>
          <p:spPr>
            <a:xfrm>
              <a:off x="-891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8" name="Google Shape;628;p22"/>
            <p:cNvSpPr/>
            <p:nvPr/>
          </p:nvSpPr>
          <p:spPr>
            <a:xfrm>
              <a:off x="-888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9" name="Google Shape;629;p22"/>
            <p:cNvSpPr/>
            <p:nvPr/>
          </p:nvSpPr>
          <p:spPr>
            <a:xfrm>
              <a:off x="-891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0" name="Google Shape;630;p22"/>
            <p:cNvSpPr/>
            <p:nvPr/>
          </p:nvSpPr>
          <p:spPr>
            <a:xfrm>
              <a:off x="-891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1" name="Google Shape;631;p22"/>
            <p:cNvSpPr/>
            <p:nvPr/>
          </p:nvSpPr>
          <p:spPr>
            <a:xfrm>
              <a:off x="43125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2" name="Google Shape;632;p22"/>
            <p:cNvSpPr/>
            <p:nvPr/>
          </p:nvSpPr>
          <p:spPr>
            <a:xfrm>
              <a:off x="-891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3" name="Google Shape;633;p22"/>
            <p:cNvSpPr/>
            <p:nvPr/>
          </p:nvSpPr>
          <p:spPr>
            <a:xfrm>
              <a:off x="27746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4" name="Google Shape;634;p22"/>
            <p:cNvSpPr/>
            <p:nvPr/>
          </p:nvSpPr>
          <p:spPr>
            <a:xfrm>
              <a:off x="80487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5" name="Google Shape;635;p22"/>
            <p:cNvSpPr/>
            <p:nvPr/>
          </p:nvSpPr>
          <p:spPr>
            <a:xfrm>
              <a:off x="49462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6" name="Google Shape;636;p22"/>
            <p:cNvSpPr/>
            <p:nvPr/>
          </p:nvSpPr>
          <p:spPr>
            <a:xfrm>
              <a:off x="50767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7" name="Google Shape;637;p22"/>
            <p:cNvSpPr/>
            <p:nvPr/>
          </p:nvSpPr>
          <p:spPr>
            <a:xfrm>
              <a:off x="-972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638" name="Google Shape;638;p22"/>
            <p:cNvGrpSpPr/>
            <p:nvPr/>
          </p:nvGrpSpPr>
          <p:grpSpPr>
            <a:xfrm>
              <a:off x="-97224" y="-2432400"/>
              <a:ext cx="9377821" cy="2147740"/>
              <a:chOff x="-97224" y="-2432400"/>
              <a:chExt cx="9377821" cy="2147740"/>
            </a:xfrm>
          </p:grpSpPr>
          <p:sp>
            <p:nvSpPr>
              <p:cNvPr id="639" name="Google Shape;639;p22"/>
              <p:cNvSpPr/>
              <p:nvPr/>
            </p:nvSpPr>
            <p:spPr>
              <a:xfrm>
                <a:off x="-891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0" name="Google Shape;640;p22"/>
              <p:cNvSpPr/>
              <p:nvPr/>
            </p:nvSpPr>
            <p:spPr>
              <a:xfrm>
                <a:off x="-972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41" name="Google Shape;641;p22"/>
            <p:cNvSpPr/>
            <p:nvPr/>
          </p:nvSpPr>
          <p:spPr>
            <a:xfrm>
              <a:off x="-972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2" name="Google Shape;642;p22"/>
            <p:cNvSpPr/>
            <p:nvPr/>
          </p:nvSpPr>
          <p:spPr>
            <a:xfrm>
              <a:off x="-971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3" name="Google Shape;643;p22"/>
            <p:cNvSpPr/>
            <p:nvPr/>
          </p:nvSpPr>
          <p:spPr>
            <a:xfrm>
              <a:off x="-971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4" name="Google Shape;644;p22"/>
            <p:cNvSpPr/>
            <p:nvPr/>
          </p:nvSpPr>
          <p:spPr>
            <a:xfrm>
              <a:off x="-972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5" name="Google Shape;645;p22"/>
            <p:cNvSpPr/>
            <p:nvPr/>
          </p:nvSpPr>
          <p:spPr>
            <a:xfrm>
              <a:off x="-971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6" name="Google Shape;646;p22"/>
            <p:cNvSpPr/>
            <p:nvPr/>
          </p:nvSpPr>
          <p:spPr>
            <a:xfrm>
              <a:off x="43032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7" name="Google Shape;647;p22"/>
            <p:cNvSpPr/>
            <p:nvPr/>
          </p:nvSpPr>
          <p:spPr>
            <a:xfrm>
              <a:off x="-971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8" name="Google Shape;648;p22"/>
            <p:cNvSpPr/>
            <p:nvPr/>
          </p:nvSpPr>
          <p:spPr>
            <a:xfrm>
              <a:off x="27682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9" name="Google Shape;649;p22"/>
            <p:cNvSpPr/>
            <p:nvPr/>
          </p:nvSpPr>
          <p:spPr>
            <a:xfrm>
              <a:off x="49322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0" name="Google Shape;650;p22"/>
            <p:cNvSpPr/>
            <p:nvPr/>
          </p:nvSpPr>
          <p:spPr>
            <a:xfrm>
              <a:off x="50650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51" name="Google Shape;651;p22"/>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652" name="Google Shape;652;p22"/>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653" name="Google Shape;653;p22"/>
          <p:cNvSpPr txBox="1">
            <a:spLocks noGrp="1"/>
          </p:cNvSpPr>
          <p:nvPr>
            <p:ph type="subTitle" idx="1"/>
          </p:nvPr>
        </p:nvSpPr>
        <p:spPr>
          <a:xfrm>
            <a:off x="7443200" y="3099800"/>
            <a:ext cx="3788800" cy="21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54" name="Google Shape;654;p22"/>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5" name="Google Shape;655;p22"/>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44484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accent6"/>
        </a:solidFill>
        <a:effectLst/>
      </p:bgPr>
    </p:bg>
    <p:spTree>
      <p:nvGrpSpPr>
        <p:cNvPr id="1" name="Shape 656"/>
        <p:cNvGrpSpPr/>
        <p:nvPr/>
      </p:nvGrpSpPr>
      <p:grpSpPr>
        <a:xfrm>
          <a:off x="0" y="0"/>
          <a:ext cx="0" cy="0"/>
          <a:chOff x="0" y="0"/>
          <a:chExt cx="0" cy="0"/>
        </a:xfrm>
      </p:grpSpPr>
      <p:grpSp>
        <p:nvGrpSpPr>
          <p:cNvPr id="657" name="Google Shape;657;p23"/>
          <p:cNvGrpSpPr/>
          <p:nvPr/>
        </p:nvGrpSpPr>
        <p:grpSpPr>
          <a:xfrm>
            <a:off x="-129685" y="-2227200"/>
            <a:ext cx="12690592" cy="10316157"/>
            <a:chOff x="-97264" y="-1670400"/>
            <a:chExt cx="9517944" cy="7737118"/>
          </a:xfrm>
        </p:grpSpPr>
        <p:sp>
          <p:nvSpPr>
            <p:cNvPr id="658" name="Google Shape;658;p23"/>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9" name="Google Shape;659;p23"/>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0" name="Google Shape;660;p23"/>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1" name="Google Shape;661;p23"/>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2" name="Google Shape;662;p23"/>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3" name="Google Shape;663;p23"/>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4" name="Google Shape;664;p23"/>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5" name="Google Shape;665;p23"/>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6" name="Google Shape;666;p23"/>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7" name="Google Shape;667;p23"/>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8" name="Google Shape;668;p23"/>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9" name="Google Shape;669;p23"/>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0" name="Google Shape;670;p23"/>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1" name="Google Shape;671;p23"/>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672" name="Google Shape;672;p23"/>
            <p:cNvGrpSpPr/>
            <p:nvPr/>
          </p:nvGrpSpPr>
          <p:grpSpPr>
            <a:xfrm>
              <a:off x="-97224" y="3918978"/>
              <a:ext cx="9377821" cy="2147740"/>
              <a:chOff x="-97224" y="3918978"/>
              <a:chExt cx="9377821" cy="2147740"/>
            </a:xfrm>
          </p:grpSpPr>
          <p:sp>
            <p:nvSpPr>
              <p:cNvPr id="673" name="Google Shape;673;p23"/>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4" name="Google Shape;674;p23"/>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75" name="Google Shape;675;p23"/>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6" name="Google Shape;676;p23"/>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7" name="Google Shape;677;p23"/>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8" name="Google Shape;678;p23"/>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9" name="Google Shape;679;p23"/>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0" name="Google Shape;680;p23"/>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1" name="Google Shape;681;p23"/>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2" name="Google Shape;682;p23"/>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3" name="Google Shape;683;p23"/>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4" name="Google Shape;684;p23"/>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85" name="Google Shape;685;p23"/>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686" name="Google Shape;686;p23"/>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687" name="Google Shape;687;p23"/>
          <p:cNvSpPr txBox="1">
            <a:spLocks noGrp="1"/>
          </p:cNvSpPr>
          <p:nvPr>
            <p:ph type="subTitle" idx="1"/>
          </p:nvPr>
        </p:nvSpPr>
        <p:spPr>
          <a:xfrm>
            <a:off x="1366400" y="20865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88" name="Google Shape;688;p23"/>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89" name="Google Shape;689;p23"/>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0" name="Google Shape;690;p23"/>
          <p:cNvSpPr txBox="1">
            <a:spLocks noGrp="1"/>
          </p:cNvSpPr>
          <p:nvPr>
            <p:ph type="subTitle" idx="3"/>
          </p:nvPr>
        </p:nvSpPr>
        <p:spPr>
          <a:xfrm>
            <a:off x="1366400" y="26653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1" name="Google Shape;691;p23"/>
          <p:cNvSpPr txBox="1">
            <a:spLocks noGrp="1"/>
          </p:cNvSpPr>
          <p:nvPr>
            <p:ph type="subTitle" idx="4"/>
          </p:nvPr>
        </p:nvSpPr>
        <p:spPr>
          <a:xfrm>
            <a:off x="1366400" y="32441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2" name="Google Shape;692;p23"/>
          <p:cNvSpPr txBox="1">
            <a:spLocks noGrp="1"/>
          </p:cNvSpPr>
          <p:nvPr>
            <p:ph type="subTitle" idx="5"/>
          </p:nvPr>
        </p:nvSpPr>
        <p:spPr>
          <a:xfrm>
            <a:off x="1366400" y="38229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3" name="Google Shape;693;p23"/>
          <p:cNvSpPr txBox="1">
            <a:spLocks noGrp="1"/>
          </p:cNvSpPr>
          <p:nvPr>
            <p:ph type="subTitle" idx="6"/>
          </p:nvPr>
        </p:nvSpPr>
        <p:spPr>
          <a:xfrm>
            <a:off x="1366400" y="44017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4" name="Google Shape;694;p23"/>
          <p:cNvSpPr txBox="1">
            <a:spLocks noGrp="1"/>
          </p:cNvSpPr>
          <p:nvPr>
            <p:ph type="subTitle" idx="7"/>
          </p:nvPr>
        </p:nvSpPr>
        <p:spPr>
          <a:xfrm>
            <a:off x="1366400" y="49805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5" name="Google Shape;695;p23"/>
          <p:cNvSpPr txBox="1">
            <a:spLocks noGrp="1"/>
          </p:cNvSpPr>
          <p:nvPr>
            <p:ph type="subTitle" idx="8"/>
          </p:nvPr>
        </p:nvSpPr>
        <p:spPr>
          <a:xfrm>
            <a:off x="1366400" y="55593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01080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6"/>
        </a:solidFill>
        <a:effectLst/>
      </p:bgPr>
    </p:bg>
    <p:spTree>
      <p:nvGrpSpPr>
        <p:cNvPr id="1" name="Shape 696"/>
        <p:cNvGrpSpPr/>
        <p:nvPr/>
      </p:nvGrpSpPr>
      <p:grpSpPr>
        <a:xfrm>
          <a:off x="0" y="0"/>
          <a:ext cx="0" cy="0"/>
          <a:chOff x="0" y="0"/>
          <a:chExt cx="0" cy="0"/>
        </a:xfrm>
      </p:grpSpPr>
      <p:grpSp>
        <p:nvGrpSpPr>
          <p:cNvPr id="697" name="Google Shape;697;p24"/>
          <p:cNvGrpSpPr/>
          <p:nvPr/>
        </p:nvGrpSpPr>
        <p:grpSpPr>
          <a:xfrm>
            <a:off x="-129685" y="-3243200"/>
            <a:ext cx="12690592" cy="10316157"/>
            <a:chOff x="-97264" y="-2432400"/>
            <a:chExt cx="9517944" cy="7737118"/>
          </a:xfrm>
        </p:grpSpPr>
        <p:sp>
          <p:nvSpPr>
            <p:cNvPr id="698" name="Google Shape;698;p24"/>
            <p:cNvSpPr/>
            <p:nvPr/>
          </p:nvSpPr>
          <p:spPr>
            <a:xfrm>
              <a:off x="-891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9" name="Google Shape;699;p24"/>
            <p:cNvSpPr/>
            <p:nvPr/>
          </p:nvSpPr>
          <p:spPr>
            <a:xfrm>
              <a:off x="-892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0" name="Google Shape;700;p24"/>
            <p:cNvSpPr/>
            <p:nvPr/>
          </p:nvSpPr>
          <p:spPr>
            <a:xfrm>
              <a:off x="-891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1" name="Google Shape;701;p24"/>
            <p:cNvSpPr/>
            <p:nvPr/>
          </p:nvSpPr>
          <p:spPr>
            <a:xfrm>
              <a:off x="-891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2" name="Google Shape;702;p24"/>
            <p:cNvSpPr/>
            <p:nvPr/>
          </p:nvSpPr>
          <p:spPr>
            <a:xfrm>
              <a:off x="-888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3" name="Google Shape;703;p24"/>
            <p:cNvSpPr/>
            <p:nvPr/>
          </p:nvSpPr>
          <p:spPr>
            <a:xfrm>
              <a:off x="-891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4" name="Google Shape;704;p24"/>
            <p:cNvSpPr/>
            <p:nvPr/>
          </p:nvSpPr>
          <p:spPr>
            <a:xfrm>
              <a:off x="-891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5" name="Google Shape;705;p24"/>
            <p:cNvSpPr/>
            <p:nvPr/>
          </p:nvSpPr>
          <p:spPr>
            <a:xfrm>
              <a:off x="43125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6" name="Google Shape;706;p24"/>
            <p:cNvSpPr/>
            <p:nvPr/>
          </p:nvSpPr>
          <p:spPr>
            <a:xfrm>
              <a:off x="-891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7" name="Google Shape;707;p24"/>
            <p:cNvSpPr/>
            <p:nvPr/>
          </p:nvSpPr>
          <p:spPr>
            <a:xfrm>
              <a:off x="27746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8" name="Google Shape;708;p24"/>
            <p:cNvSpPr/>
            <p:nvPr/>
          </p:nvSpPr>
          <p:spPr>
            <a:xfrm>
              <a:off x="80487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9" name="Google Shape;709;p24"/>
            <p:cNvSpPr/>
            <p:nvPr/>
          </p:nvSpPr>
          <p:spPr>
            <a:xfrm>
              <a:off x="49462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0" name="Google Shape;710;p24"/>
            <p:cNvSpPr/>
            <p:nvPr/>
          </p:nvSpPr>
          <p:spPr>
            <a:xfrm>
              <a:off x="50767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1" name="Google Shape;711;p24"/>
            <p:cNvSpPr/>
            <p:nvPr/>
          </p:nvSpPr>
          <p:spPr>
            <a:xfrm>
              <a:off x="-972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712" name="Google Shape;712;p24"/>
            <p:cNvGrpSpPr/>
            <p:nvPr/>
          </p:nvGrpSpPr>
          <p:grpSpPr>
            <a:xfrm>
              <a:off x="-97224" y="-2432400"/>
              <a:ext cx="9377821" cy="2147740"/>
              <a:chOff x="-97224" y="-2432400"/>
              <a:chExt cx="9377821" cy="2147740"/>
            </a:xfrm>
          </p:grpSpPr>
          <p:sp>
            <p:nvSpPr>
              <p:cNvPr id="713" name="Google Shape;713;p24"/>
              <p:cNvSpPr/>
              <p:nvPr/>
            </p:nvSpPr>
            <p:spPr>
              <a:xfrm>
                <a:off x="-891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4" name="Google Shape;714;p24"/>
              <p:cNvSpPr/>
              <p:nvPr/>
            </p:nvSpPr>
            <p:spPr>
              <a:xfrm>
                <a:off x="-972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15" name="Google Shape;715;p24"/>
            <p:cNvSpPr/>
            <p:nvPr/>
          </p:nvSpPr>
          <p:spPr>
            <a:xfrm>
              <a:off x="-972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6" name="Google Shape;716;p24"/>
            <p:cNvSpPr/>
            <p:nvPr/>
          </p:nvSpPr>
          <p:spPr>
            <a:xfrm>
              <a:off x="-971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7" name="Google Shape;717;p24"/>
            <p:cNvSpPr/>
            <p:nvPr/>
          </p:nvSpPr>
          <p:spPr>
            <a:xfrm>
              <a:off x="-971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8" name="Google Shape;718;p24"/>
            <p:cNvSpPr/>
            <p:nvPr/>
          </p:nvSpPr>
          <p:spPr>
            <a:xfrm>
              <a:off x="-972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9" name="Google Shape;719;p24"/>
            <p:cNvSpPr/>
            <p:nvPr/>
          </p:nvSpPr>
          <p:spPr>
            <a:xfrm>
              <a:off x="-971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0" name="Google Shape;720;p24"/>
            <p:cNvSpPr/>
            <p:nvPr/>
          </p:nvSpPr>
          <p:spPr>
            <a:xfrm>
              <a:off x="43032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1" name="Google Shape;721;p24"/>
            <p:cNvSpPr/>
            <p:nvPr/>
          </p:nvSpPr>
          <p:spPr>
            <a:xfrm>
              <a:off x="-971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2" name="Google Shape;722;p24"/>
            <p:cNvSpPr/>
            <p:nvPr/>
          </p:nvSpPr>
          <p:spPr>
            <a:xfrm>
              <a:off x="27682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3" name="Google Shape;723;p24"/>
            <p:cNvSpPr/>
            <p:nvPr/>
          </p:nvSpPr>
          <p:spPr>
            <a:xfrm>
              <a:off x="49322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4" name="Google Shape;724;p24"/>
            <p:cNvSpPr/>
            <p:nvPr/>
          </p:nvSpPr>
          <p:spPr>
            <a:xfrm>
              <a:off x="50650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25" name="Google Shape;725;p24"/>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726" name="Google Shape;726;p24"/>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727" name="Google Shape;727;p24"/>
          <p:cNvSpPr txBox="1">
            <a:spLocks noGrp="1"/>
          </p:cNvSpPr>
          <p:nvPr>
            <p:ph type="subTitle" idx="1"/>
          </p:nvPr>
        </p:nvSpPr>
        <p:spPr>
          <a:xfrm>
            <a:off x="3570600" y="2910300"/>
            <a:ext cx="5050800" cy="199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728" name="Google Shape;728;p2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9" name="Google Shape;729;p24"/>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32876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6"/>
        </a:solidFill>
        <a:effectLst/>
      </p:bgPr>
    </p:bg>
    <p:spTree>
      <p:nvGrpSpPr>
        <p:cNvPr id="1" name="Shape 730"/>
        <p:cNvGrpSpPr/>
        <p:nvPr/>
      </p:nvGrpSpPr>
      <p:grpSpPr>
        <a:xfrm>
          <a:off x="0" y="0"/>
          <a:ext cx="0" cy="0"/>
          <a:chOff x="0" y="0"/>
          <a:chExt cx="0" cy="0"/>
        </a:xfrm>
      </p:grpSpPr>
      <p:grpSp>
        <p:nvGrpSpPr>
          <p:cNvPr id="731" name="Google Shape;731;p25"/>
          <p:cNvGrpSpPr/>
          <p:nvPr/>
        </p:nvGrpSpPr>
        <p:grpSpPr>
          <a:xfrm>
            <a:off x="-129685" y="-148283"/>
            <a:ext cx="12690592" cy="10316157"/>
            <a:chOff x="-97264" y="-111212"/>
            <a:chExt cx="9517944" cy="7737118"/>
          </a:xfrm>
        </p:grpSpPr>
        <p:sp>
          <p:nvSpPr>
            <p:cNvPr id="732" name="Google Shape;732;p25"/>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3" name="Google Shape;733;p25"/>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4" name="Google Shape;734;p25"/>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5" name="Google Shape;735;p25"/>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6" name="Google Shape;736;p25"/>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7" name="Google Shape;737;p25"/>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8" name="Google Shape;738;p25"/>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9" name="Google Shape;739;p25"/>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0" name="Google Shape;740;p25"/>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1" name="Google Shape;741;p25"/>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2" name="Google Shape;742;p25"/>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3" name="Google Shape;743;p25"/>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4" name="Google Shape;744;p25"/>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5" name="Google Shape;745;p25"/>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746" name="Google Shape;746;p25"/>
            <p:cNvGrpSpPr/>
            <p:nvPr/>
          </p:nvGrpSpPr>
          <p:grpSpPr>
            <a:xfrm>
              <a:off x="-97224" y="5478166"/>
              <a:ext cx="9377821" cy="2147740"/>
              <a:chOff x="-97224" y="3080778"/>
              <a:chExt cx="9377821" cy="2147740"/>
            </a:xfrm>
          </p:grpSpPr>
          <p:sp>
            <p:nvSpPr>
              <p:cNvPr id="747" name="Google Shape;747;p25"/>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8" name="Google Shape;748;p25"/>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49" name="Google Shape;749;p25"/>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0" name="Google Shape;750;p25"/>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1" name="Google Shape;751;p25"/>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2" name="Google Shape;752;p25"/>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3" name="Google Shape;753;p25"/>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4" name="Google Shape;754;p25"/>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5" name="Google Shape;755;p25"/>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6" name="Google Shape;756;p25"/>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7" name="Google Shape;757;p25"/>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8" name="Google Shape;758;p25"/>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59" name="Google Shape;759;p25"/>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760" name="Google Shape;760;p25"/>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761" name="Google Shape;761;p25"/>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62" name="Google Shape;762;p25"/>
          <p:cNvSpPr txBox="1">
            <a:spLocks noGrp="1"/>
          </p:cNvSpPr>
          <p:nvPr>
            <p:ph type="subTitle" idx="2"/>
          </p:nvPr>
        </p:nvSpPr>
        <p:spPr>
          <a:xfrm>
            <a:off x="5109217" y="1906367"/>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3200">
                <a:latin typeface="Bahiana"/>
                <a:ea typeface="Bahiana"/>
                <a:cs typeface="Bahiana"/>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763" name="Google Shape;763;p25"/>
          <p:cNvSpPr txBox="1">
            <a:spLocks noGrp="1"/>
          </p:cNvSpPr>
          <p:nvPr>
            <p:ph type="subTitle" idx="3"/>
          </p:nvPr>
        </p:nvSpPr>
        <p:spPr>
          <a:xfrm>
            <a:off x="5109217" y="2511872"/>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64" name="Google Shape;764;p25"/>
          <p:cNvSpPr txBox="1">
            <a:spLocks noGrp="1"/>
          </p:cNvSpPr>
          <p:nvPr>
            <p:ph type="subTitle" idx="4"/>
          </p:nvPr>
        </p:nvSpPr>
        <p:spPr>
          <a:xfrm>
            <a:off x="5109217" y="4932733"/>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3200">
                <a:latin typeface="Bahiana"/>
                <a:ea typeface="Bahiana"/>
                <a:cs typeface="Bahiana"/>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765" name="Google Shape;765;p25"/>
          <p:cNvSpPr txBox="1">
            <a:spLocks noGrp="1"/>
          </p:cNvSpPr>
          <p:nvPr>
            <p:ph type="subTitle" idx="5"/>
          </p:nvPr>
        </p:nvSpPr>
        <p:spPr>
          <a:xfrm>
            <a:off x="5109217" y="5538239"/>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66" name="Google Shape;766;p25"/>
          <p:cNvSpPr txBox="1">
            <a:spLocks noGrp="1"/>
          </p:cNvSpPr>
          <p:nvPr>
            <p:ph type="subTitle" idx="6"/>
          </p:nvPr>
        </p:nvSpPr>
        <p:spPr>
          <a:xfrm>
            <a:off x="5109217" y="3419533"/>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3200">
                <a:latin typeface="Bahiana"/>
                <a:ea typeface="Bahiana"/>
                <a:cs typeface="Bahiana"/>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767" name="Google Shape;767;p25"/>
          <p:cNvSpPr txBox="1">
            <a:spLocks noGrp="1"/>
          </p:cNvSpPr>
          <p:nvPr>
            <p:ph type="subTitle" idx="7"/>
          </p:nvPr>
        </p:nvSpPr>
        <p:spPr>
          <a:xfrm>
            <a:off x="5109217" y="4025039"/>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68" name="Google Shape;768;p25"/>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93635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9302-55EB-97DA-CBC9-7F3ACEEEEE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3A70FA-E93F-374E-1F25-F5D44E8D59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FA1FA8-0969-3630-87C7-AA2A8AB2D9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5EBC3C-6717-9F9E-6272-A6317C912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FA0C8-2377-4DDB-D026-C1B1A6CA6C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1E4AF3-EB5A-2DC7-565C-DC86ACDB5DCA}"/>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8" name="Footer Placeholder 7">
            <a:extLst>
              <a:ext uri="{FF2B5EF4-FFF2-40B4-BE49-F238E27FC236}">
                <a16:creationId xmlns:a16="http://schemas.microsoft.com/office/drawing/2014/main" id="{876E0FE3-F582-2E84-90F4-F1B0CB619D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4D7A24-154E-510C-1A84-D4F5F710C306}"/>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6948739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769"/>
        <p:cNvGrpSpPr/>
        <p:nvPr/>
      </p:nvGrpSpPr>
      <p:grpSpPr>
        <a:xfrm>
          <a:off x="0" y="0"/>
          <a:ext cx="0" cy="0"/>
          <a:chOff x="0" y="0"/>
          <a:chExt cx="0" cy="0"/>
        </a:xfrm>
      </p:grpSpPr>
      <p:grpSp>
        <p:nvGrpSpPr>
          <p:cNvPr id="770" name="Google Shape;770;p26"/>
          <p:cNvGrpSpPr/>
          <p:nvPr/>
        </p:nvGrpSpPr>
        <p:grpSpPr>
          <a:xfrm>
            <a:off x="-129685" y="-2227200"/>
            <a:ext cx="12690592" cy="10316157"/>
            <a:chOff x="-97264" y="-1670400"/>
            <a:chExt cx="9517944" cy="7737118"/>
          </a:xfrm>
        </p:grpSpPr>
        <p:sp>
          <p:nvSpPr>
            <p:cNvPr id="771" name="Google Shape;771;p26"/>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2" name="Google Shape;772;p26"/>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3" name="Google Shape;773;p26"/>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4" name="Google Shape;774;p26"/>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5" name="Google Shape;775;p26"/>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6" name="Google Shape;776;p26"/>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7" name="Google Shape;777;p26"/>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8" name="Google Shape;778;p26"/>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9" name="Google Shape;779;p26"/>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0" name="Google Shape;780;p26"/>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1" name="Google Shape;781;p26"/>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2" name="Google Shape;782;p26"/>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3" name="Google Shape;783;p26"/>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4" name="Google Shape;784;p26"/>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785" name="Google Shape;785;p26"/>
            <p:cNvGrpSpPr/>
            <p:nvPr/>
          </p:nvGrpSpPr>
          <p:grpSpPr>
            <a:xfrm>
              <a:off x="-97224" y="3918978"/>
              <a:ext cx="9377821" cy="2147740"/>
              <a:chOff x="-97224" y="3918978"/>
              <a:chExt cx="9377821" cy="2147740"/>
            </a:xfrm>
          </p:grpSpPr>
          <p:sp>
            <p:nvSpPr>
              <p:cNvPr id="786" name="Google Shape;786;p26"/>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7" name="Google Shape;787;p26"/>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88" name="Google Shape;788;p26"/>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9" name="Google Shape;789;p26"/>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0" name="Google Shape;790;p26"/>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1" name="Google Shape;791;p26"/>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2" name="Google Shape;792;p26"/>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3" name="Google Shape;793;p26"/>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4" name="Google Shape;794;p26"/>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5" name="Google Shape;795;p26"/>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6" name="Google Shape;796;p26"/>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7" name="Google Shape;797;p26"/>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98" name="Google Shape;798;p2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799" name="Google Shape;799;p2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800" name="Google Shape;800;p2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1" name="Google Shape;801;p26"/>
          <p:cNvSpPr txBox="1">
            <a:spLocks noGrp="1"/>
          </p:cNvSpPr>
          <p:nvPr>
            <p:ph type="title"/>
          </p:nvPr>
        </p:nvSpPr>
        <p:spPr>
          <a:xfrm>
            <a:off x="959993"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2" name="Google Shape;802;p26"/>
          <p:cNvSpPr txBox="1">
            <a:spLocks noGrp="1"/>
          </p:cNvSpPr>
          <p:nvPr>
            <p:ph type="subTitle" idx="2"/>
          </p:nvPr>
        </p:nvSpPr>
        <p:spPr>
          <a:xfrm>
            <a:off x="960000"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3" name="Google Shape;803;p26"/>
          <p:cNvSpPr txBox="1">
            <a:spLocks noGrp="1"/>
          </p:cNvSpPr>
          <p:nvPr>
            <p:ph type="title" idx="3"/>
          </p:nvPr>
        </p:nvSpPr>
        <p:spPr>
          <a:xfrm>
            <a:off x="3592127"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4" name="Google Shape;804;p26"/>
          <p:cNvSpPr txBox="1">
            <a:spLocks noGrp="1"/>
          </p:cNvSpPr>
          <p:nvPr>
            <p:ph type="subTitle" idx="4"/>
          </p:nvPr>
        </p:nvSpPr>
        <p:spPr>
          <a:xfrm>
            <a:off x="3592133"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26"/>
          <p:cNvSpPr txBox="1">
            <a:spLocks noGrp="1"/>
          </p:cNvSpPr>
          <p:nvPr>
            <p:ph type="title" idx="5"/>
          </p:nvPr>
        </p:nvSpPr>
        <p:spPr>
          <a:xfrm>
            <a:off x="6224260"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6" name="Google Shape;806;p26"/>
          <p:cNvSpPr txBox="1">
            <a:spLocks noGrp="1"/>
          </p:cNvSpPr>
          <p:nvPr>
            <p:ph type="subTitle" idx="6"/>
          </p:nvPr>
        </p:nvSpPr>
        <p:spPr>
          <a:xfrm>
            <a:off x="6224267"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7" name="Google Shape;807;p26"/>
          <p:cNvSpPr txBox="1">
            <a:spLocks noGrp="1"/>
          </p:cNvSpPr>
          <p:nvPr>
            <p:ph type="title" idx="7"/>
          </p:nvPr>
        </p:nvSpPr>
        <p:spPr>
          <a:xfrm>
            <a:off x="8856393"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8" name="Google Shape;808;p26"/>
          <p:cNvSpPr txBox="1">
            <a:spLocks noGrp="1"/>
          </p:cNvSpPr>
          <p:nvPr>
            <p:ph type="subTitle" idx="8"/>
          </p:nvPr>
        </p:nvSpPr>
        <p:spPr>
          <a:xfrm>
            <a:off x="8856400"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9" name="Google Shape;809;p26"/>
          <p:cNvSpPr txBox="1">
            <a:spLocks noGrp="1"/>
          </p:cNvSpPr>
          <p:nvPr>
            <p:ph type="title" idx="9"/>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00521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6"/>
        </a:solidFill>
        <a:effectLst/>
      </p:bgPr>
    </p:bg>
    <p:spTree>
      <p:nvGrpSpPr>
        <p:cNvPr id="1" name="Shape 810"/>
        <p:cNvGrpSpPr/>
        <p:nvPr/>
      </p:nvGrpSpPr>
      <p:grpSpPr>
        <a:xfrm>
          <a:off x="0" y="0"/>
          <a:ext cx="0" cy="0"/>
          <a:chOff x="0" y="0"/>
          <a:chExt cx="0" cy="0"/>
        </a:xfrm>
      </p:grpSpPr>
      <p:grpSp>
        <p:nvGrpSpPr>
          <p:cNvPr id="811" name="Google Shape;811;p27"/>
          <p:cNvGrpSpPr/>
          <p:nvPr/>
        </p:nvGrpSpPr>
        <p:grpSpPr>
          <a:xfrm>
            <a:off x="-129685" y="-296800"/>
            <a:ext cx="12690592" cy="10316157"/>
            <a:chOff x="-97264" y="-222600"/>
            <a:chExt cx="9517944" cy="7737118"/>
          </a:xfrm>
        </p:grpSpPr>
        <p:sp>
          <p:nvSpPr>
            <p:cNvPr id="812" name="Google Shape;812;p27"/>
            <p:cNvSpPr/>
            <p:nvPr/>
          </p:nvSpPr>
          <p:spPr>
            <a:xfrm>
              <a:off x="-89101"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3" name="Google Shape;813;p27"/>
            <p:cNvSpPr/>
            <p:nvPr/>
          </p:nvSpPr>
          <p:spPr>
            <a:xfrm>
              <a:off x="-89221"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4" name="Google Shape;814;p27"/>
            <p:cNvSpPr/>
            <p:nvPr/>
          </p:nvSpPr>
          <p:spPr>
            <a:xfrm>
              <a:off x="-89101"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5" name="Google Shape;815;p27"/>
            <p:cNvSpPr/>
            <p:nvPr/>
          </p:nvSpPr>
          <p:spPr>
            <a:xfrm>
              <a:off x="-89101"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6" name="Google Shape;816;p27"/>
            <p:cNvSpPr/>
            <p:nvPr/>
          </p:nvSpPr>
          <p:spPr>
            <a:xfrm>
              <a:off x="-88861"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7" name="Google Shape;817;p27"/>
            <p:cNvSpPr/>
            <p:nvPr/>
          </p:nvSpPr>
          <p:spPr>
            <a:xfrm>
              <a:off x="-8910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8" name="Google Shape;818;p27"/>
            <p:cNvSpPr/>
            <p:nvPr/>
          </p:nvSpPr>
          <p:spPr>
            <a:xfrm>
              <a:off x="-89101"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9" name="Google Shape;819;p27"/>
            <p:cNvSpPr/>
            <p:nvPr/>
          </p:nvSpPr>
          <p:spPr>
            <a:xfrm>
              <a:off x="4312517"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0" name="Google Shape;820;p27"/>
            <p:cNvSpPr/>
            <p:nvPr/>
          </p:nvSpPr>
          <p:spPr>
            <a:xfrm>
              <a:off x="-89101"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1" name="Google Shape;821;p27"/>
            <p:cNvSpPr/>
            <p:nvPr/>
          </p:nvSpPr>
          <p:spPr>
            <a:xfrm>
              <a:off x="2774626"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2" name="Google Shape;822;p27"/>
            <p:cNvSpPr/>
            <p:nvPr/>
          </p:nvSpPr>
          <p:spPr>
            <a:xfrm>
              <a:off x="8048796"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3" name="Google Shape;823;p27"/>
            <p:cNvSpPr/>
            <p:nvPr/>
          </p:nvSpPr>
          <p:spPr>
            <a:xfrm>
              <a:off x="4946282"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4" name="Google Shape;824;p27"/>
            <p:cNvSpPr/>
            <p:nvPr/>
          </p:nvSpPr>
          <p:spPr>
            <a:xfrm>
              <a:off x="5076700"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5" name="Google Shape;825;p27"/>
            <p:cNvSpPr/>
            <p:nvPr/>
          </p:nvSpPr>
          <p:spPr>
            <a:xfrm>
              <a:off x="-97224"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826" name="Google Shape;826;p27"/>
            <p:cNvGrpSpPr/>
            <p:nvPr/>
          </p:nvGrpSpPr>
          <p:grpSpPr>
            <a:xfrm>
              <a:off x="-97224" y="-222600"/>
              <a:ext cx="9377821" cy="2147740"/>
              <a:chOff x="-97224" y="-222600"/>
              <a:chExt cx="9377821" cy="2147740"/>
            </a:xfrm>
          </p:grpSpPr>
          <p:sp>
            <p:nvSpPr>
              <p:cNvPr id="827" name="Google Shape;827;p27"/>
              <p:cNvSpPr/>
              <p:nvPr/>
            </p:nvSpPr>
            <p:spPr>
              <a:xfrm>
                <a:off x="-89101"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8" name="Google Shape;828;p27"/>
              <p:cNvSpPr/>
              <p:nvPr/>
            </p:nvSpPr>
            <p:spPr>
              <a:xfrm>
                <a:off x="-97224"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29" name="Google Shape;829;p27"/>
            <p:cNvSpPr/>
            <p:nvPr/>
          </p:nvSpPr>
          <p:spPr>
            <a:xfrm>
              <a:off x="-97224"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0" name="Google Shape;830;p27"/>
            <p:cNvSpPr/>
            <p:nvPr/>
          </p:nvSpPr>
          <p:spPr>
            <a:xfrm>
              <a:off x="-97184"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1" name="Google Shape;831;p27"/>
            <p:cNvSpPr/>
            <p:nvPr/>
          </p:nvSpPr>
          <p:spPr>
            <a:xfrm>
              <a:off x="-97104"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2" name="Google Shape;832;p27"/>
            <p:cNvSpPr/>
            <p:nvPr/>
          </p:nvSpPr>
          <p:spPr>
            <a:xfrm>
              <a:off x="-97264"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3" name="Google Shape;833;p27"/>
            <p:cNvSpPr/>
            <p:nvPr/>
          </p:nvSpPr>
          <p:spPr>
            <a:xfrm>
              <a:off x="-97184"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4" name="Google Shape;834;p27"/>
            <p:cNvSpPr/>
            <p:nvPr/>
          </p:nvSpPr>
          <p:spPr>
            <a:xfrm>
              <a:off x="4303273"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5" name="Google Shape;835;p27"/>
            <p:cNvSpPr/>
            <p:nvPr/>
          </p:nvSpPr>
          <p:spPr>
            <a:xfrm>
              <a:off x="-97184"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6" name="Google Shape;836;p27"/>
            <p:cNvSpPr/>
            <p:nvPr/>
          </p:nvSpPr>
          <p:spPr>
            <a:xfrm>
              <a:off x="2768223"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7" name="Google Shape;837;p27"/>
            <p:cNvSpPr/>
            <p:nvPr/>
          </p:nvSpPr>
          <p:spPr>
            <a:xfrm>
              <a:off x="4932235"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8" name="Google Shape;838;p27"/>
            <p:cNvSpPr/>
            <p:nvPr/>
          </p:nvSpPr>
          <p:spPr>
            <a:xfrm>
              <a:off x="5065015"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39" name="Google Shape;839;p27"/>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840" name="Google Shape;840;p27"/>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841" name="Google Shape;841;p27"/>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2" name="Google Shape;842;p27"/>
          <p:cNvSpPr txBox="1">
            <a:spLocks noGrp="1"/>
          </p:cNvSpPr>
          <p:nvPr>
            <p:ph type="title"/>
          </p:nvPr>
        </p:nvSpPr>
        <p:spPr>
          <a:xfrm>
            <a:off x="1712400" y="19390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3" name="Google Shape;843;p27"/>
          <p:cNvSpPr txBox="1">
            <a:spLocks noGrp="1"/>
          </p:cNvSpPr>
          <p:nvPr>
            <p:ph type="subTitle" idx="2"/>
          </p:nvPr>
        </p:nvSpPr>
        <p:spPr>
          <a:xfrm>
            <a:off x="1712400" y="2449767"/>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4" name="Google Shape;844;p27"/>
          <p:cNvSpPr txBox="1">
            <a:spLocks noGrp="1"/>
          </p:cNvSpPr>
          <p:nvPr>
            <p:ph type="title" idx="3"/>
          </p:nvPr>
        </p:nvSpPr>
        <p:spPr>
          <a:xfrm>
            <a:off x="5247032" y="19390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5" name="Google Shape;845;p27"/>
          <p:cNvSpPr txBox="1">
            <a:spLocks noGrp="1"/>
          </p:cNvSpPr>
          <p:nvPr>
            <p:ph type="subTitle" idx="4"/>
          </p:nvPr>
        </p:nvSpPr>
        <p:spPr>
          <a:xfrm>
            <a:off x="5247033" y="2449767"/>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6" name="Google Shape;846;p27"/>
          <p:cNvSpPr txBox="1">
            <a:spLocks noGrp="1"/>
          </p:cNvSpPr>
          <p:nvPr>
            <p:ph type="title" idx="5"/>
          </p:nvPr>
        </p:nvSpPr>
        <p:spPr>
          <a:xfrm>
            <a:off x="1712400" y="38502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7" name="Google Shape;847;p27"/>
          <p:cNvSpPr txBox="1">
            <a:spLocks noGrp="1"/>
          </p:cNvSpPr>
          <p:nvPr>
            <p:ph type="subTitle" idx="6"/>
          </p:nvPr>
        </p:nvSpPr>
        <p:spPr>
          <a:xfrm>
            <a:off x="1712400" y="4361033"/>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8" name="Google Shape;848;p27"/>
          <p:cNvSpPr txBox="1">
            <a:spLocks noGrp="1"/>
          </p:cNvSpPr>
          <p:nvPr>
            <p:ph type="title" idx="7"/>
          </p:nvPr>
        </p:nvSpPr>
        <p:spPr>
          <a:xfrm>
            <a:off x="5247032" y="38502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9" name="Google Shape;849;p27"/>
          <p:cNvSpPr txBox="1">
            <a:spLocks noGrp="1"/>
          </p:cNvSpPr>
          <p:nvPr>
            <p:ph type="subTitle" idx="8"/>
          </p:nvPr>
        </p:nvSpPr>
        <p:spPr>
          <a:xfrm>
            <a:off x="5247033" y="4361033"/>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0" name="Google Shape;850;p27"/>
          <p:cNvSpPr txBox="1">
            <a:spLocks noGrp="1"/>
          </p:cNvSpPr>
          <p:nvPr>
            <p:ph type="title" idx="9"/>
          </p:nvPr>
        </p:nvSpPr>
        <p:spPr>
          <a:xfrm>
            <a:off x="8781667" y="19390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1" name="Google Shape;851;p27"/>
          <p:cNvSpPr txBox="1">
            <a:spLocks noGrp="1"/>
          </p:cNvSpPr>
          <p:nvPr>
            <p:ph type="subTitle" idx="13"/>
          </p:nvPr>
        </p:nvSpPr>
        <p:spPr>
          <a:xfrm>
            <a:off x="8781669" y="2449767"/>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2" name="Google Shape;852;p27"/>
          <p:cNvSpPr txBox="1">
            <a:spLocks noGrp="1"/>
          </p:cNvSpPr>
          <p:nvPr>
            <p:ph type="title" idx="14"/>
          </p:nvPr>
        </p:nvSpPr>
        <p:spPr>
          <a:xfrm>
            <a:off x="8781667" y="38502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3" name="Google Shape;853;p27"/>
          <p:cNvSpPr txBox="1">
            <a:spLocks noGrp="1"/>
          </p:cNvSpPr>
          <p:nvPr>
            <p:ph type="subTitle" idx="15"/>
          </p:nvPr>
        </p:nvSpPr>
        <p:spPr>
          <a:xfrm>
            <a:off x="8781669" y="4361033"/>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4" name="Google Shape;854;p27"/>
          <p:cNvSpPr txBox="1">
            <a:spLocks noGrp="1"/>
          </p:cNvSpPr>
          <p:nvPr>
            <p:ph type="title" idx="16"/>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08810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eleven columns">
  <p:cSld name="Title and eleven columns">
    <p:bg>
      <p:bgPr>
        <a:solidFill>
          <a:schemeClr val="accent6"/>
        </a:solidFill>
        <a:effectLst/>
      </p:bgPr>
    </p:bg>
    <p:spTree>
      <p:nvGrpSpPr>
        <p:cNvPr id="1" name="Shape 855"/>
        <p:cNvGrpSpPr/>
        <p:nvPr/>
      </p:nvGrpSpPr>
      <p:grpSpPr>
        <a:xfrm>
          <a:off x="0" y="0"/>
          <a:ext cx="0" cy="0"/>
          <a:chOff x="0" y="0"/>
          <a:chExt cx="0" cy="0"/>
        </a:xfrm>
      </p:grpSpPr>
      <p:grpSp>
        <p:nvGrpSpPr>
          <p:cNvPr id="856" name="Google Shape;856;p28"/>
          <p:cNvGrpSpPr/>
          <p:nvPr/>
        </p:nvGrpSpPr>
        <p:grpSpPr>
          <a:xfrm>
            <a:off x="-129685" y="-296800"/>
            <a:ext cx="12690592" cy="10316157"/>
            <a:chOff x="-97264" y="-222600"/>
            <a:chExt cx="9517944" cy="7737118"/>
          </a:xfrm>
        </p:grpSpPr>
        <p:sp>
          <p:nvSpPr>
            <p:cNvPr id="857" name="Google Shape;857;p28"/>
            <p:cNvSpPr/>
            <p:nvPr/>
          </p:nvSpPr>
          <p:spPr>
            <a:xfrm>
              <a:off x="-89101"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8" name="Google Shape;858;p28"/>
            <p:cNvSpPr/>
            <p:nvPr/>
          </p:nvSpPr>
          <p:spPr>
            <a:xfrm>
              <a:off x="-89221"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9" name="Google Shape;859;p28"/>
            <p:cNvSpPr/>
            <p:nvPr/>
          </p:nvSpPr>
          <p:spPr>
            <a:xfrm>
              <a:off x="-89101"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0" name="Google Shape;860;p28"/>
            <p:cNvSpPr/>
            <p:nvPr/>
          </p:nvSpPr>
          <p:spPr>
            <a:xfrm>
              <a:off x="-89101"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1" name="Google Shape;861;p28"/>
            <p:cNvSpPr/>
            <p:nvPr/>
          </p:nvSpPr>
          <p:spPr>
            <a:xfrm>
              <a:off x="-88861"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2" name="Google Shape;862;p28"/>
            <p:cNvSpPr/>
            <p:nvPr/>
          </p:nvSpPr>
          <p:spPr>
            <a:xfrm>
              <a:off x="-8910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3" name="Google Shape;863;p28"/>
            <p:cNvSpPr/>
            <p:nvPr/>
          </p:nvSpPr>
          <p:spPr>
            <a:xfrm>
              <a:off x="-89101"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4" name="Google Shape;864;p28"/>
            <p:cNvSpPr/>
            <p:nvPr/>
          </p:nvSpPr>
          <p:spPr>
            <a:xfrm>
              <a:off x="4312517"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5" name="Google Shape;865;p28"/>
            <p:cNvSpPr/>
            <p:nvPr/>
          </p:nvSpPr>
          <p:spPr>
            <a:xfrm>
              <a:off x="-89101"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6" name="Google Shape;866;p28"/>
            <p:cNvSpPr/>
            <p:nvPr/>
          </p:nvSpPr>
          <p:spPr>
            <a:xfrm>
              <a:off x="2774626"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7" name="Google Shape;867;p28"/>
            <p:cNvSpPr/>
            <p:nvPr/>
          </p:nvSpPr>
          <p:spPr>
            <a:xfrm>
              <a:off x="8048796"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8" name="Google Shape;868;p28"/>
            <p:cNvSpPr/>
            <p:nvPr/>
          </p:nvSpPr>
          <p:spPr>
            <a:xfrm>
              <a:off x="4946282"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9" name="Google Shape;869;p28"/>
            <p:cNvSpPr/>
            <p:nvPr/>
          </p:nvSpPr>
          <p:spPr>
            <a:xfrm>
              <a:off x="5076700"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0" name="Google Shape;870;p28"/>
            <p:cNvSpPr/>
            <p:nvPr/>
          </p:nvSpPr>
          <p:spPr>
            <a:xfrm>
              <a:off x="-97224"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871" name="Google Shape;871;p28"/>
            <p:cNvGrpSpPr/>
            <p:nvPr/>
          </p:nvGrpSpPr>
          <p:grpSpPr>
            <a:xfrm>
              <a:off x="-97224" y="-222600"/>
              <a:ext cx="9377821" cy="2147740"/>
              <a:chOff x="-97224" y="-222600"/>
              <a:chExt cx="9377821" cy="2147740"/>
            </a:xfrm>
          </p:grpSpPr>
          <p:sp>
            <p:nvSpPr>
              <p:cNvPr id="872" name="Google Shape;872;p28"/>
              <p:cNvSpPr/>
              <p:nvPr/>
            </p:nvSpPr>
            <p:spPr>
              <a:xfrm>
                <a:off x="-89101"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3" name="Google Shape;873;p28"/>
              <p:cNvSpPr/>
              <p:nvPr/>
            </p:nvSpPr>
            <p:spPr>
              <a:xfrm>
                <a:off x="-97224"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74" name="Google Shape;874;p28"/>
            <p:cNvSpPr/>
            <p:nvPr/>
          </p:nvSpPr>
          <p:spPr>
            <a:xfrm>
              <a:off x="-97224"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5" name="Google Shape;875;p28"/>
            <p:cNvSpPr/>
            <p:nvPr/>
          </p:nvSpPr>
          <p:spPr>
            <a:xfrm>
              <a:off x="-97184"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6" name="Google Shape;876;p28"/>
            <p:cNvSpPr/>
            <p:nvPr/>
          </p:nvSpPr>
          <p:spPr>
            <a:xfrm>
              <a:off x="-97104"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7" name="Google Shape;877;p28"/>
            <p:cNvSpPr/>
            <p:nvPr/>
          </p:nvSpPr>
          <p:spPr>
            <a:xfrm>
              <a:off x="-97264"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8" name="Google Shape;878;p28"/>
            <p:cNvSpPr/>
            <p:nvPr/>
          </p:nvSpPr>
          <p:spPr>
            <a:xfrm>
              <a:off x="-97184"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9" name="Google Shape;879;p28"/>
            <p:cNvSpPr/>
            <p:nvPr/>
          </p:nvSpPr>
          <p:spPr>
            <a:xfrm>
              <a:off x="4303273"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0" name="Google Shape;880;p28"/>
            <p:cNvSpPr/>
            <p:nvPr/>
          </p:nvSpPr>
          <p:spPr>
            <a:xfrm>
              <a:off x="-97184"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1" name="Google Shape;881;p28"/>
            <p:cNvSpPr/>
            <p:nvPr/>
          </p:nvSpPr>
          <p:spPr>
            <a:xfrm>
              <a:off x="2768223"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2" name="Google Shape;882;p28"/>
            <p:cNvSpPr/>
            <p:nvPr/>
          </p:nvSpPr>
          <p:spPr>
            <a:xfrm>
              <a:off x="4932235"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3" name="Google Shape;883;p28"/>
            <p:cNvSpPr/>
            <p:nvPr/>
          </p:nvSpPr>
          <p:spPr>
            <a:xfrm>
              <a:off x="5065015"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84" name="Google Shape;884;p28"/>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885" name="Google Shape;885;p28"/>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886" name="Google Shape;886;p28"/>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7" name="Google Shape;887;p28"/>
          <p:cNvSpPr txBox="1">
            <a:spLocks noGrp="1"/>
          </p:cNvSpPr>
          <p:nvPr>
            <p:ph type="title"/>
          </p:nvPr>
        </p:nvSpPr>
        <p:spPr>
          <a:xfrm>
            <a:off x="960000"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88" name="Google Shape;888;p28"/>
          <p:cNvSpPr txBox="1">
            <a:spLocks noGrp="1"/>
          </p:cNvSpPr>
          <p:nvPr>
            <p:ph type="subTitle" idx="2"/>
          </p:nvPr>
        </p:nvSpPr>
        <p:spPr>
          <a:xfrm>
            <a:off x="960000"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9" name="Google Shape;889;p28"/>
          <p:cNvSpPr txBox="1">
            <a:spLocks noGrp="1"/>
          </p:cNvSpPr>
          <p:nvPr>
            <p:ph type="title" idx="3"/>
          </p:nvPr>
        </p:nvSpPr>
        <p:spPr>
          <a:xfrm>
            <a:off x="3587067"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0" name="Google Shape;890;p28"/>
          <p:cNvSpPr txBox="1">
            <a:spLocks noGrp="1"/>
          </p:cNvSpPr>
          <p:nvPr>
            <p:ph type="subTitle" idx="4"/>
          </p:nvPr>
        </p:nvSpPr>
        <p:spPr>
          <a:xfrm>
            <a:off x="3587067"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1" name="Google Shape;891;p28"/>
          <p:cNvSpPr txBox="1">
            <a:spLocks noGrp="1"/>
          </p:cNvSpPr>
          <p:nvPr>
            <p:ph type="title" idx="5"/>
          </p:nvPr>
        </p:nvSpPr>
        <p:spPr>
          <a:xfrm>
            <a:off x="6214133"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2" name="Google Shape;892;p28"/>
          <p:cNvSpPr txBox="1">
            <a:spLocks noGrp="1"/>
          </p:cNvSpPr>
          <p:nvPr>
            <p:ph type="subTitle" idx="6"/>
          </p:nvPr>
        </p:nvSpPr>
        <p:spPr>
          <a:xfrm>
            <a:off x="6214133"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3" name="Google Shape;893;p28"/>
          <p:cNvSpPr txBox="1">
            <a:spLocks noGrp="1"/>
          </p:cNvSpPr>
          <p:nvPr>
            <p:ph type="title" idx="7"/>
          </p:nvPr>
        </p:nvSpPr>
        <p:spPr>
          <a:xfrm>
            <a:off x="8841200"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4" name="Google Shape;894;p28"/>
          <p:cNvSpPr txBox="1">
            <a:spLocks noGrp="1"/>
          </p:cNvSpPr>
          <p:nvPr>
            <p:ph type="subTitle" idx="8"/>
          </p:nvPr>
        </p:nvSpPr>
        <p:spPr>
          <a:xfrm>
            <a:off x="8841200"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hlink"/>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5" name="Google Shape;895;p28"/>
          <p:cNvSpPr txBox="1">
            <a:spLocks noGrp="1"/>
          </p:cNvSpPr>
          <p:nvPr>
            <p:ph type="title" idx="9"/>
          </p:nvPr>
        </p:nvSpPr>
        <p:spPr>
          <a:xfrm>
            <a:off x="960000"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6" name="Google Shape;896;p28"/>
          <p:cNvSpPr txBox="1">
            <a:spLocks noGrp="1"/>
          </p:cNvSpPr>
          <p:nvPr>
            <p:ph type="subTitle" idx="13"/>
          </p:nvPr>
        </p:nvSpPr>
        <p:spPr>
          <a:xfrm>
            <a:off x="960000" y="5688800"/>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7" name="Google Shape;897;p28"/>
          <p:cNvSpPr txBox="1">
            <a:spLocks noGrp="1"/>
          </p:cNvSpPr>
          <p:nvPr>
            <p:ph type="title" idx="14"/>
          </p:nvPr>
        </p:nvSpPr>
        <p:spPr>
          <a:xfrm>
            <a:off x="3587067"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8" name="Google Shape;898;p28"/>
          <p:cNvSpPr txBox="1">
            <a:spLocks noGrp="1"/>
          </p:cNvSpPr>
          <p:nvPr>
            <p:ph type="subTitle" idx="15"/>
          </p:nvPr>
        </p:nvSpPr>
        <p:spPr>
          <a:xfrm>
            <a:off x="3587067" y="5688800"/>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9" name="Google Shape;899;p28"/>
          <p:cNvSpPr txBox="1">
            <a:spLocks noGrp="1"/>
          </p:cNvSpPr>
          <p:nvPr>
            <p:ph type="title" idx="16"/>
          </p:nvPr>
        </p:nvSpPr>
        <p:spPr>
          <a:xfrm>
            <a:off x="6214133"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0" name="Google Shape;900;p28"/>
          <p:cNvSpPr txBox="1">
            <a:spLocks noGrp="1"/>
          </p:cNvSpPr>
          <p:nvPr>
            <p:ph type="subTitle" idx="17"/>
          </p:nvPr>
        </p:nvSpPr>
        <p:spPr>
          <a:xfrm>
            <a:off x="6214133" y="5688800"/>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1" name="Google Shape;901;p28"/>
          <p:cNvSpPr txBox="1">
            <a:spLocks noGrp="1"/>
          </p:cNvSpPr>
          <p:nvPr>
            <p:ph type="title" idx="18"/>
          </p:nvPr>
        </p:nvSpPr>
        <p:spPr>
          <a:xfrm>
            <a:off x="960000"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2" name="Google Shape;902;p28"/>
          <p:cNvSpPr txBox="1">
            <a:spLocks noGrp="1"/>
          </p:cNvSpPr>
          <p:nvPr>
            <p:ph type="subTitle" idx="19"/>
          </p:nvPr>
        </p:nvSpPr>
        <p:spPr>
          <a:xfrm>
            <a:off x="960000"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3" name="Google Shape;903;p28"/>
          <p:cNvSpPr txBox="1">
            <a:spLocks noGrp="1"/>
          </p:cNvSpPr>
          <p:nvPr>
            <p:ph type="title" idx="20"/>
          </p:nvPr>
        </p:nvSpPr>
        <p:spPr>
          <a:xfrm>
            <a:off x="3587067"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4" name="Google Shape;904;p28"/>
          <p:cNvSpPr txBox="1">
            <a:spLocks noGrp="1"/>
          </p:cNvSpPr>
          <p:nvPr>
            <p:ph type="subTitle" idx="21"/>
          </p:nvPr>
        </p:nvSpPr>
        <p:spPr>
          <a:xfrm>
            <a:off x="3587067"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5" name="Google Shape;905;p28"/>
          <p:cNvSpPr txBox="1">
            <a:spLocks noGrp="1"/>
          </p:cNvSpPr>
          <p:nvPr>
            <p:ph type="title" idx="22"/>
          </p:nvPr>
        </p:nvSpPr>
        <p:spPr>
          <a:xfrm>
            <a:off x="6214133"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6" name="Google Shape;906;p28"/>
          <p:cNvSpPr txBox="1">
            <a:spLocks noGrp="1"/>
          </p:cNvSpPr>
          <p:nvPr>
            <p:ph type="subTitle" idx="23"/>
          </p:nvPr>
        </p:nvSpPr>
        <p:spPr>
          <a:xfrm>
            <a:off x="6214133"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7" name="Google Shape;907;p28"/>
          <p:cNvSpPr txBox="1">
            <a:spLocks noGrp="1"/>
          </p:cNvSpPr>
          <p:nvPr>
            <p:ph type="title" idx="24"/>
          </p:nvPr>
        </p:nvSpPr>
        <p:spPr>
          <a:xfrm>
            <a:off x="8841200"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8" name="Google Shape;908;p28"/>
          <p:cNvSpPr txBox="1">
            <a:spLocks noGrp="1"/>
          </p:cNvSpPr>
          <p:nvPr>
            <p:ph type="subTitle" idx="25"/>
          </p:nvPr>
        </p:nvSpPr>
        <p:spPr>
          <a:xfrm>
            <a:off x="8841200"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9" name="Google Shape;909;p28"/>
          <p:cNvSpPr txBox="1">
            <a:spLocks noGrp="1"/>
          </p:cNvSpPr>
          <p:nvPr>
            <p:ph type="title" idx="26"/>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81048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910"/>
        <p:cNvGrpSpPr/>
        <p:nvPr/>
      </p:nvGrpSpPr>
      <p:grpSpPr>
        <a:xfrm>
          <a:off x="0" y="0"/>
          <a:ext cx="0" cy="0"/>
          <a:chOff x="0" y="0"/>
          <a:chExt cx="0" cy="0"/>
        </a:xfrm>
      </p:grpSpPr>
      <p:grpSp>
        <p:nvGrpSpPr>
          <p:cNvPr id="911" name="Google Shape;911;p29"/>
          <p:cNvGrpSpPr/>
          <p:nvPr/>
        </p:nvGrpSpPr>
        <p:grpSpPr>
          <a:xfrm>
            <a:off x="-332885" y="-3243200"/>
            <a:ext cx="12690592" cy="10316157"/>
            <a:chOff x="-249664" y="-2432400"/>
            <a:chExt cx="9517944" cy="7737118"/>
          </a:xfrm>
        </p:grpSpPr>
        <p:sp>
          <p:nvSpPr>
            <p:cNvPr id="912" name="Google Shape;912;p29"/>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3" name="Google Shape;913;p29"/>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4" name="Google Shape;914;p29"/>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5" name="Google Shape;915;p29"/>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6" name="Google Shape;916;p29"/>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7" name="Google Shape;917;p29"/>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8" name="Google Shape;918;p29"/>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9" name="Google Shape;919;p29"/>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0" name="Google Shape;920;p29"/>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1" name="Google Shape;921;p29"/>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2" name="Google Shape;922;p29"/>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3" name="Google Shape;923;p29"/>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4" name="Google Shape;924;p29"/>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5" name="Google Shape;925;p29"/>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926" name="Google Shape;926;p29"/>
            <p:cNvGrpSpPr/>
            <p:nvPr/>
          </p:nvGrpSpPr>
          <p:grpSpPr>
            <a:xfrm>
              <a:off x="-249624" y="-2432400"/>
              <a:ext cx="9377821" cy="2147740"/>
              <a:chOff x="-249624" y="-2432400"/>
              <a:chExt cx="9377821" cy="2147740"/>
            </a:xfrm>
          </p:grpSpPr>
          <p:sp>
            <p:nvSpPr>
              <p:cNvPr id="927" name="Google Shape;927;p29"/>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8" name="Google Shape;928;p29"/>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29" name="Google Shape;929;p29"/>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0" name="Google Shape;930;p29"/>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1" name="Google Shape;931;p29"/>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2" name="Google Shape;932;p29"/>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3" name="Google Shape;933;p29"/>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4" name="Google Shape;934;p29"/>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5" name="Google Shape;935;p29"/>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6" name="Google Shape;936;p29"/>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7" name="Google Shape;937;p29"/>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8" name="Google Shape;938;p29"/>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39" name="Google Shape;939;p2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940" name="Google Shape;940;p2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941" name="Google Shape;941;p2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2" name="Google Shape;942;p29"/>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3" name="Google Shape;943;p29"/>
          <p:cNvSpPr txBox="1">
            <a:spLocks noGrp="1"/>
          </p:cNvSpPr>
          <p:nvPr>
            <p:ph type="title" idx="2" hasCustomPrompt="1"/>
          </p:nvPr>
        </p:nvSpPr>
        <p:spPr>
          <a:xfrm>
            <a:off x="2892533" y="2224567"/>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4" name="Google Shape;944;p29"/>
          <p:cNvSpPr txBox="1">
            <a:spLocks noGrp="1"/>
          </p:cNvSpPr>
          <p:nvPr>
            <p:ph type="subTitle" idx="3"/>
          </p:nvPr>
        </p:nvSpPr>
        <p:spPr>
          <a:xfrm>
            <a:off x="2892533" y="3165933"/>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5" name="Google Shape;945;p29"/>
          <p:cNvSpPr txBox="1">
            <a:spLocks noGrp="1"/>
          </p:cNvSpPr>
          <p:nvPr>
            <p:ph type="title" idx="4" hasCustomPrompt="1"/>
          </p:nvPr>
        </p:nvSpPr>
        <p:spPr>
          <a:xfrm>
            <a:off x="2892533" y="4166100"/>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6" name="Google Shape;946;p29"/>
          <p:cNvSpPr txBox="1">
            <a:spLocks noGrp="1"/>
          </p:cNvSpPr>
          <p:nvPr>
            <p:ph type="subTitle" idx="5"/>
          </p:nvPr>
        </p:nvSpPr>
        <p:spPr>
          <a:xfrm>
            <a:off x="2892533" y="5107467"/>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7" name="Google Shape;947;p29"/>
          <p:cNvSpPr txBox="1">
            <a:spLocks noGrp="1"/>
          </p:cNvSpPr>
          <p:nvPr>
            <p:ph type="title" idx="6" hasCustomPrompt="1"/>
          </p:nvPr>
        </p:nvSpPr>
        <p:spPr>
          <a:xfrm>
            <a:off x="68207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8" name="Google Shape;948;p29"/>
          <p:cNvSpPr txBox="1">
            <a:spLocks noGrp="1"/>
          </p:cNvSpPr>
          <p:nvPr>
            <p:ph type="subTitle" idx="7"/>
          </p:nvPr>
        </p:nvSpPr>
        <p:spPr>
          <a:xfrm>
            <a:off x="68207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9" name="Google Shape;949;p29"/>
          <p:cNvSpPr txBox="1">
            <a:spLocks noGrp="1"/>
          </p:cNvSpPr>
          <p:nvPr>
            <p:ph type="title" idx="8" hasCustomPrompt="1"/>
          </p:nvPr>
        </p:nvSpPr>
        <p:spPr>
          <a:xfrm>
            <a:off x="92712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50" name="Google Shape;950;p29"/>
          <p:cNvSpPr txBox="1">
            <a:spLocks noGrp="1"/>
          </p:cNvSpPr>
          <p:nvPr>
            <p:ph type="subTitle" idx="9"/>
          </p:nvPr>
        </p:nvSpPr>
        <p:spPr>
          <a:xfrm>
            <a:off x="92712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60957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951"/>
        <p:cNvGrpSpPr/>
        <p:nvPr/>
      </p:nvGrpSpPr>
      <p:grpSpPr>
        <a:xfrm>
          <a:off x="0" y="0"/>
          <a:ext cx="0" cy="0"/>
          <a:chOff x="0" y="0"/>
          <a:chExt cx="0" cy="0"/>
        </a:xfrm>
      </p:grpSpPr>
      <p:grpSp>
        <p:nvGrpSpPr>
          <p:cNvPr id="952" name="Google Shape;952;p30"/>
          <p:cNvGrpSpPr/>
          <p:nvPr/>
        </p:nvGrpSpPr>
        <p:grpSpPr>
          <a:xfrm>
            <a:off x="-129685" y="-3344800"/>
            <a:ext cx="12690592" cy="10316157"/>
            <a:chOff x="-97264" y="-2508600"/>
            <a:chExt cx="9517944" cy="7737118"/>
          </a:xfrm>
        </p:grpSpPr>
        <p:sp>
          <p:nvSpPr>
            <p:cNvPr id="953" name="Google Shape;953;p30"/>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4" name="Google Shape;954;p30"/>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5" name="Google Shape;955;p30"/>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6" name="Google Shape;956;p30"/>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7" name="Google Shape;957;p30"/>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8" name="Google Shape;958;p30"/>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9" name="Google Shape;959;p30"/>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0" name="Google Shape;960;p30"/>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1" name="Google Shape;961;p30"/>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2" name="Google Shape;962;p30"/>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3" name="Google Shape;963;p30"/>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4" name="Google Shape;964;p30"/>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5" name="Google Shape;965;p30"/>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6" name="Google Shape;966;p30"/>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967" name="Google Shape;967;p30"/>
            <p:cNvGrpSpPr/>
            <p:nvPr/>
          </p:nvGrpSpPr>
          <p:grpSpPr>
            <a:xfrm>
              <a:off x="-97224" y="-2508600"/>
              <a:ext cx="9377821" cy="2147740"/>
              <a:chOff x="-97224" y="-2508600"/>
              <a:chExt cx="9377821" cy="2147740"/>
            </a:xfrm>
          </p:grpSpPr>
          <p:sp>
            <p:nvSpPr>
              <p:cNvPr id="968" name="Google Shape;968;p30"/>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9" name="Google Shape;969;p30"/>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70" name="Google Shape;970;p30"/>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1" name="Google Shape;971;p30"/>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2" name="Google Shape;972;p30"/>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3" name="Google Shape;973;p30"/>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4" name="Google Shape;974;p30"/>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5" name="Google Shape;975;p30"/>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6" name="Google Shape;976;p30"/>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7" name="Google Shape;977;p30"/>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8" name="Google Shape;978;p30"/>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9" name="Google Shape;979;p30"/>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80" name="Google Shape;980;p30"/>
          <p:cNvSpPr/>
          <p:nvPr/>
        </p:nvSpPr>
        <p:spPr>
          <a:xfrm>
            <a:off x="2424933" y="483667"/>
            <a:ext cx="74844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981" name="Google Shape;981;p30"/>
          <p:cNvSpPr/>
          <p:nvPr/>
        </p:nvSpPr>
        <p:spPr>
          <a:xfrm>
            <a:off x="2282667" y="362167"/>
            <a:ext cx="74844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982" name="Google Shape;982;p30"/>
          <p:cNvSpPr txBox="1">
            <a:spLocks noGrp="1"/>
          </p:cNvSpPr>
          <p:nvPr>
            <p:ph type="ctrTitle"/>
          </p:nvPr>
        </p:nvSpPr>
        <p:spPr>
          <a:xfrm>
            <a:off x="3572400" y="720000"/>
            <a:ext cx="5047200" cy="1502000"/>
          </a:xfrm>
          <a:prstGeom prst="rect">
            <a:avLst/>
          </a:prstGeom>
          <a:solidFill>
            <a:srgbClr val="FFFFFF"/>
          </a:solidFill>
          <a:ln w="9525" cap="flat" cmpd="sng">
            <a:solidFill>
              <a:srgbClr val="000000"/>
            </a:solidFill>
            <a:prstDash val="solid"/>
            <a:round/>
            <a:headEnd type="none" w="sm" len="sm"/>
            <a:tailEnd type="none" w="sm" len="sm"/>
          </a:ln>
          <a:effectLst>
            <a:outerShdw dist="66675" dir="2700000" algn="bl" rotWithShape="0">
              <a:schemeClr val="dk2"/>
            </a:outerShdw>
          </a:effectLst>
        </p:spPr>
        <p:txBody>
          <a:bodyPr spcFirstLastPara="1" wrap="square" lIns="91425" tIns="91425" rIns="91425" bIns="91425" anchor="b" anchorCtr="0">
            <a:noAutofit/>
          </a:bodyPr>
          <a:lstStyle>
            <a:lvl1pPr lvl="0" algn="ctr" rtl="0">
              <a:spcBef>
                <a:spcPts val="0"/>
              </a:spcBef>
              <a:spcAft>
                <a:spcPts val="0"/>
              </a:spcAft>
              <a:buSzPts val="5200"/>
              <a:buNone/>
              <a:defRPr sz="8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83" name="Google Shape;983;p30"/>
          <p:cNvSpPr txBox="1">
            <a:spLocks noGrp="1"/>
          </p:cNvSpPr>
          <p:nvPr>
            <p:ph type="subTitle" idx="1"/>
          </p:nvPr>
        </p:nvSpPr>
        <p:spPr>
          <a:xfrm>
            <a:off x="3572400" y="31445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84" name="Google Shape;984;p30"/>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985" name="Google Shape;985;p30"/>
          <p:cNvSpPr txBox="1"/>
          <p:nvPr/>
        </p:nvSpPr>
        <p:spPr>
          <a:xfrm>
            <a:off x="3837800" y="4744800"/>
            <a:ext cx="45164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467" b="1">
                <a:solidFill>
                  <a:srgbClr val="FFFFFF"/>
                </a:solidFill>
                <a:highlight>
                  <a:schemeClr val="accent4"/>
                </a:highlight>
                <a:latin typeface="Didact Gothic"/>
                <a:ea typeface="Didact Gothic"/>
                <a:cs typeface="Didact Gothic"/>
                <a:sym typeface="Didact Gothic"/>
              </a:rPr>
              <a:t>CREDITS:</a:t>
            </a:r>
            <a:r>
              <a:rPr lang="en" sz="1467">
                <a:latin typeface="Didact Gothic"/>
                <a:ea typeface="Didact Gothic"/>
                <a:cs typeface="Didact Gothic"/>
                <a:sym typeface="Didact Gothic"/>
              </a:rPr>
              <a:t> This presentation template was created by </a:t>
            </a:r>
            <a:r>
              <a:rPr lang="en" sz="1467" b="1" u="sng">
                <a:solidFill>
                  <a:srgbClr val="FFFFFF"/>
                </a:solidFill>
                <a:highlight>
                  <a:schemeClr val="accent4"/>
                </a:highlight>
                <a:latin typeface="Didact Gothic"/>
                <a:ea typeface="Didact Gothic"/>
                <a:cs typeface="Didact Gothic"/>
                <a:sym typeface="Didact Gothic"/>
                <a:hlinkClick r:id="rId2">
                  <a:extLst>
                    <a:ext uri="{A12FA001-AC4F-418D-AE19-62706E023703}">
                      <ahyp:hlinkClr xmlns:ahyp="http://schemas.microsoft.com/office/drawing/2018/hyperlinkcolor" xmlns="" val="tx"/>
                    </a:ext>
                  </a:extLst>
                </a:hlinkClick>
              </a:rPr>
              <a:t>Slidesgo</a:t>
            </a:r>
            <a:r>
              <a:rPr lang="en" sz="1467" b="1" u="sng">
                <a:solidFill>
                  <a:srgbClr val="FFFFFF"/>
                </a:solidFill>
                <a:highlight>
                  <a:schemeClr val="accent4"/>
                </a:highlight>
                <a:latin typeface="Didact Gothic"/>
                <a:ea typeface="Didact Gothic"/>
                <a:cs typeface="Didact Gothic"/>
                <a:sym typeface="Didact Gothic"/>
              </a:rPr>
              <a:t>,</a:t>
            </a:r>
            <a:r>
              <a:rPr lang="en" sz="1467">
                <a:latin typeface="Didact Gothic"/>
                <a:ea typeface="Didact Gothic"/>
                <a:cs typeface="Didact Gothic"/>
                <a:sym typeface="Didact Gothic"/>
              </a:rPr>
              <a:t> including icons by </a:t>
            </a:r>
            <a:r>
              <a:rPr lang="en" sz="1467" b="1" u="sng">
                <a:solidFill>
                  <a:srgbClr val="FFFFFF"/>
                </a:solidFill>
                <a:highlight>
                  <a:schemeClr val="accent4"/>
                </a:highlight>
                <a:latin typeface="Didact Gothic"/>
                <a:ea typeface="Didact Gothic"/>
                <a:cs typeface="Didact Gothic"/>
                <a:sym typeface="Didact Gothic"/>
                <a:hlinkClick r:id="rId3">
                  <a:extLst>
                    <a:ext uri="{A12FA001-AC4F-418D-AE19-62706E023703}">
                      <ahyp:hlinkClr xmlns:ahyp="http://schemas.microsoft.com/office/drawing/2018/hyperlinkcolor" xmlns="" val="tx"/>
                    </a:ext>
                  </a:extLst>
                </a:hlinkClick>
              </a:rPr>
              <a:t>Flaticon</a:t>
            </a:r>
            <a:r>
              <a:rPr lang="en" sz="1467" b="1" u="sng">
                <a:solidFill>
                  <a:srgbClr val="FFFFFF"/>
                </a:solidFill>
                <a:highlight>
                  <a:schemeClr val="accent4"/>
                </a:highlight>
                <a:latin typeface="Didact Gothic"/>
                <a:ea typeface="Didact Gothic"/>
                <a:cs typeface="Didact Gothic"/>
                <a:sym typeface="Didact Gothic"/>
              </a:rPr>
              <a:t>,</a:t>
            </a:r>
            <a:r>
              <a:rPr lang="en" sz="1467" b="1">
                <a:latin typeface="Didact Gothic"/>
                <a:ea typeface="Didact Gothic"/>
                <a:cs typeface="Didact Gothic"/>
                <a:sym typeface="Didact Gothic"/>
              </a:rPr>
              <a:t> </a:t>
            </a:r>
            <a:r>
              <a:rPr lang="en" sz="1467">
                <a:latin typeface="Didact Gothic"/>
                <a:ea typeface="Didact Gothic"/>
                <a:cs typeface="Didact Gothic"/>
                <a:sym typeface="Didact Gothic"/>
              </a:rPr>
              <a:t>and infographics &amp; images by </a:t>
            </a:r>
            <a:r>
              <a:rPr lang="en" sz="1467" b="1" u="sng">
                <a:solidFill>
                  <a:srgbClr val="FFFFFF"/>
                </a:solidFill>
                <a:highlight>
                  <a:schemeClr val="accent4"/>
                </a:highlight>
                <a:latin typeface="Didact Gothic"/>
                <a:ea typeface="Didact Gothic"/>
                <a:cs typeface="Didact Gothic"/>
                <a:sym typeface="Didact Gothic"/>
                <a:hlinkClick r:id="rId4">
                  <a:extLst>
                    <a:ext uri="{A12FA001-AC4F-418D-AE19-62706E023703}">
                      <ahyp:hlinkClr xmlns:ahyp="http://schemas.microsoft.com/office/drawing/2018/hyperlinkcolor" xmlns="" val="tx"/>
                    </a:ext>
                  </a:extLst>
                </a:hlinkClick>
              </a:rPr>
              <a:t>Freepik</a:t>
            </a:r>
            <a:endParaRPr sz="1467" b="1" u="sng">
              <a:solidFill>
                <a:srgbClr val="FFFFFF"/>
              </a:solidFill>
              <a:highlight>
                <a:schemeClr val="accent4"/>
              </a:highlight>
              <a:latin typeface="Didact Gothic"/>
              <a:ea typeface="Didact Gothic"/>
              <a:cs typeface="Didact Gothic"/>
              <a:sym typeface="Didact Gothic"/>
            </a:endParaRPr>
          </a:p>
        </p:txBody>
      </p:sp>
    </p:spTree>
    <p:extLst>
      <p:ext uri="{BB962C8B-B14F-4D97-AF65-F5344CB8AC3E}">
        <p14:creationId xmlns:p14="http://schemas.microsoft.com/office/powerpoint/2010/main" val="2764196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703020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6674017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1971714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4238399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9685" y="-3344800"/>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9844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FECF-95D2-D563-F1AB-64D5DFDF78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A0F3A9-D623-CD49-9B86-6A7AEE4AD7D6}"/>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4" name="Footer Placeholder 3">
            <a:extLst>
              <a:ext uri="{FF2B5EF4-FFF2-40B4-BE49-F238E27FC236}">
                <a16:creationId xmlns:a16="http://schemas.microsoft.com/office/drawing/2014/main" id="{9D92BB95-D546-00DF-2F97-21F081F051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CF99C2-3796-3859-B17F-19EB7A59861F}"/>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27122013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41"/>
        <p:cNvGrpSpPr/>
        <p:nvPr/>
      </p:nvGrpSpPr>
      <p:grpSpPr>
        <a:xfrm>
          <a:off x="0" y="0"/>
          <a:ext cx="0" cy="0"/>
          <a:chOff x="0" y="0"/>
          <a:chExt cx="0" cy="0"/>
        </a:xfrm>
      </p:grpSpPr>
      <p:grpSp>
        <p:nvGrpSpPr>
          <p:cNvPr id="42" name="Google Shape;42;p3"/>
          <p:cNvGrpSpPr/>
          <p:nvPr/>
        </p:nvGrpSpPr>
        <p:grpSpPr>
          <a:xfrm>
            <a:off x="-129685" y="-3141600"/>
            <a:ext cx="12690592" cy="10316157"/>
            <a:chOff x="-97264" y="-2356200"/>
            <a:chExt cx="9517944" cy="7737118"/>
          </a:xfrm>
        </p:grpSpPr>
        <p:sp>
          <p:nvSpPr>
            <p:cNvPr id="43" name="Google Shape;43;p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a:off x="-97224" y="3233178"/>
              <a:ext cx="9377821" cy="2147740"/>
              <a:chOff x="-97224" y="3233178"/>
              <a:chExt cx="9377821" cy="2147740"/>
            </a:xfrm>
          </p:grpSpPr>
          <p:sp>
            <p:nvSpPr>
              <p:cNvPr id="58" name="Google Shape;58;p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txBox="1">
            <a:spLocks noGrp="1"/>
          </p:cNvSpPr>
          <p:nvPr>
            <p:ph type="title"/>
          </p:nvPr>
        </p:nvSpPr>
        <p:spPr>
          <a:xfrm>
            <a:off x="3189184" y="2971533"/>
            <a:ext cx="5813600" cy="2817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9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3" name="Google Shape;73;p3"/>
          <p:cNvSpPr txBox="1">
            <a:spLocks noGrp="1"/>
          </p:cNvSpPr>
          <p:nvPr>
            <p:ph type="title" idx="2" hasCustomPrompt="1"/>
          </p:nvPr>
        </p:nvSpPr>
        <p:spPr>
          <a:xfrm>
            <a:off x="4885600" y="1163967"/>
            <a:ext cx="242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3"/>
          <p:cNvSpPr txBox="1">
            <a:spLocks noGrp="1"/>
          </p:cNvSpPr>
          <p:nvPr>
            <p:ph type="subTitle" idx="1"/>
          </p:nvPr>
        </p:nvSpPr>
        <p:spPr>
          <a:xfrm>
            <a:off x="3189217" y="5445200"/>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44801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332885" y="-3243200"/>
            <a:ext cx="12690592" cy="10316157"/>
            <a:chOff x="-249664" y="-2432400"/>
            <a:chExt cx="9517944" cy="7737118"/>
          </a:xfrm>
        </p:grpSpPr>
        <p:sp>
          <p:nvSpPr>
            <p:cNvPr id="77" name="Google Shape;77;p4"/>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4"/>
            <p:cNvGrpSpPr/>
            <p:nvPr/>
          </p:nvGrpSpPr>
          <p:grpSpPr>
            <a:xfrm>
              <a:off x="-109581" y="-2432400"/>
              <a:ext cx="9377821" cy="2147740"/>
              <a:chOff x="-109581" y="-2432400"/>
              <a:chExt cx="9377821" cy="2147740"/>
            </a:xfrm>
          </p:grpSpPr>
          <p:sp>
            <p:nvSpPr>
              <p:cNvPr id="92" name="Google Shape;92;p4"/>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4"/>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55" lvl="0" indent="-423301" rtl="0">
              <a:lnSpc>
                <a:spcPct val="115000"/>
              </a:lnSpc>
              <a:spcBef>
                <a:spcPts val="0"/>
              </a:spcBef>
              <a:spcAft>
                <a:spcPts val="0"/>
              </a:spcAft>
              <a:buClr>
                <a:srgbClr val="434343"/>
              </a:buClr>
              <a:buSzPts val="1400"/>
              <a:buChar char="●"/>
              <a:defRPr sz="1867">
                <a:solidFill>
                  <a:srgbClr val="434343"/>
                </a:solidFill>
              </a:defRPr>
            </a:lvl1pPr>
            <a:lvl2pPr marL="1219110" lvl="1" indent="-423301" rtl="0">
              <a:lnSpc>
                <a:spcPct val="115000"/>
              </a:lnSpc>
              <a:spcBef>
                <a:spcPts val="2133"/>
              </a:spcBef>
              <a:spcAft>
                <a:spcPts val="0"/>
              </a:spcAft>
              <a:buClr>
                <a:srgbClr val="434343"/>
              </a:buClr>
              <a:buSzPts val="1400"/>
              <a:buChar char="○"/>
              <a:defRPr>
                <a:solidFill>
                  <a:srgbClr val="434343"/>
                </a:solidFill>
              </a:defRPr>
            </a:lvl2pPr>
            <a:lvl3pPr marL="1828664" lvl="2" indent="-423301" rtl="0">
              <a:lnSpc>
                <a:spcPct val="115000"/>
              </a:lnSpc>
              <a:spcBef>
                <a:spcPts val="2133"/>
              </a:spcBef>
              <a:spcAft>
                <a:spcPts val="0"/>
              </a:spcAft>
              <a:buClr>
                <a:srgbClr val="434343"/>
              </a:buClr>
              <a:buSzPts val="1400"/>
              <a:buChar char="■"/>
              <a:defRPr>
                <a:solidFill>
                  <a:srgbClr val="434343"/>
                </a:solidFill>
              </a:defRPr>
            </a:lvl3pPr>
            <a:lvl4pPr marL="2438218" lvl="3" indent="-423301" rtl="0">
              <a:lnSpc>
                <a:spcPct val="115000"/>
              </a:lnSpc>
              <a:spcBef>
                <a:spcPts val="2133"/>
              </a:spcBef>
              <a:spcAft>
                <a:spcPts val="0"/>
              </a:spcAft>
              <a:buClr>
                <a:srgbClr val="434343"/>
              </a:buClr>
              <a:buSzPts val="1400"/>
              <a:buChar char="●"/>
              <a:defRPr>
                <a:solidFill>
                  <a:srgbClr val="434343"/>
                </a:solidFill>
              </a:defRPr>
            </a:lvl4pPr>
            <a:lvl5pPr marL="3047772" lvl="4" indent="-423301" rtl="0">
              <a:lnSpc>
                <a:spcPct val="115000"/>
              </a:lnSpc>
              <a:spcBef>
                <a:spcPts val="2133"/>
              </a:spcBef>
              <a:spcAft>
                <a:spcPts val="0"/>
              </a:spcAft>
              <a:buClr>
                <a:srgbClr val="434343"/>
              </a:buClr>
              <a:buSzPts val="1400"/>
              <a:buChar char="○"/>
              <a:defRPr>
                <a:solidFill>
                  <a:srgbClr val="434343"/>
                </a:solidFill>
              </a:defRPr>
            </a:lvl5pPr>
            <a:lvl6pPr marL="3657327" lvl="5" indent="-423301" rtl="0">
              <a:lnSpc>
                <a:spcPct val="115000"/>
              </a:lnSpc>
              <a:spcBef>
                <a:spcPts val="2133"/>
              </a:spcBef>
              <a:spcAft>
                <a:spcPts val="0"/>
              </a:spcAft>
              <a:buClr>
                <a:srgbClr val="434343"/>
              </a:buClr>
              <a:buSzPts val="1400"/>
              <a:buChar char="■"/>
              <a:defRPr>
                <a:solidFill>
                  <a:srgbClr val="434343"/>
                </a:solidFill>
              </a:defRPr>
            </a:lvl6pPr>
            <a:lvl7pPr marL="4266880" lvl="6" indent="-423301" rtl="0">
              <a:lnSpc>
                <a:spcPct val="115000"/>
              </a:lnSpc>
              <a:spcBef>
                <a:spcPts val="2133"/>
              </a:spcBef>
              <a:spcAft>
                <a:spcPts val="0"/>
              </a:spcAft>
              <a:buClr>
                <a:srgbClr val="434343"/>
              </a:buClr>
              <a:buSzPts val="1400"/>
              <a:buChar char="●"/>
              <a:defRPr>
                <a:solidFill>
                  <a:srgbClr val="434343"/>
                </a:solidFill>
              </a:defRPr>
            </a:lvl7pPr>
            <a:lvl8pPr marL="4876435" lvl="7" indent="-423301" rtl="0">
              <a:lnSpc>
                <a:spcPct val="115000"/>
              </a:lnSpc>
              <a:spcBef>
                <a:spcPts val="2133"/>
              </a:spcBef>
              <a:spcAft>
                <a:spcPts val="0"/>
              </a:spcAft>
              <a:buClr>
                <a:srgbClr val="434343"/>
              </a:buClr>
              <a:buSzPts val="1400"/>
              <a:buChar char="○"/>
              <a:defRPr>
                <a:solidFill>
                  <a:srgbClr val="434343"/>
                </a:solidFill>
              </a:defRPr>
            </a:lvl8pPr>
            <a:lvl9pPr marL="5485990" lvl="8" indent="-423301"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353710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108"/>
        <p:cNvGrpSpPr/>
        <p:nvPr/>
      </p:nvGrpSpPr>
      <p:grpSpPr>
        <a:xfrm>
          <a:off x="0" y="0"/>
          <a:ext cx="0" cy="0"/>
          <a:chOff x="0" y="0"/>
          <a:chExt cx="0" cy="0"/>
        </a:xfrm>
      </p:grpSpPr>
      <p:grpSp>
        <p:nvGrpSpPr>
          <p:cNvPr id="109" name="Google Shape;109;p5"/>
          <p:cNvGrpSpPr/>
          <p:nvPr/>
        </p:nvGrpSpPr>
        <p:grpSpPr>
          <a:xfrm>
            <a:off x="-129685" y="-2227200"/>
            <a:ext cx="12690592" cy="10316157"/>
            <a:chOff x="-97264" y="-1670400"/>
            <a:chExt cx="9517944" cy="7737118"/>
          </a:xfrm>
        </p:grpSpPr>
        <p:sp>
          <p:nvSpPr>
            <p:cNvPr id="110" name="Google Shape;110;p5"/>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5"/>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5"/>
            <p:cNvGrpSpPr/>
            <p:nvPr/>
          </p:nvGrpSpPr>
          <p:grpSpPr>
            <a:xfrm>
              <a:off x="-97224" y="3918978"/>
              <a:ext cx="9377821" cy="2147740"/>
              <a:chOff x="-97224" y="3918978"/>
              <a:chExt cx="9377821" cy="2147740"/>
            </a:xfrm>
          </p:grpSpPr>
          <p:sp>
            <p:nvSpPr>
              <p:cNvPr id="125" name="Google Shape;125;p5"/>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 name="Google Shape;127;p5"/>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txBox="1">
            <a:spLocks noGrp="1"/>
          </p:cNvSpPr>
          <p:nvPr>
            <p:ph type="subTitle" idx="1"/>
          </p:nvPr>
        </p:nvSpPr>
        <p:spPr>
          <a:xfrm>
            <a:off x="960000" y="2162167"/>
            <a:ext cx="3876800" cy="951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Font typeface="Bahiana"/>
              <a:buNone/>
              <a:defRPr sz="3200">
                <a:latin typeface="Bahiana"/>
                <a:ea typeface="Bahiana"/>
                <a:cs typeface="Bahiana"/>
                <a:sym typeface="Bahiana"/>
              </a:defRPr>
            </a:lvl1pPr>
            <a:lvl2pPr lvl="1" algn="ctr">
              <a:lnSpc>
                <a:spcPct val="100000"/>
              </a:lnSpc>
              <a:spcBef>
                <a:spcPts val="2133"/>
              </a:spcBef>
              <a:spcAft>
                <a:spcPts val="0"/>
              </a:spcAft>
              <a:buSzPts val="1400"/>
              <a:buFont typeface="Bahiana"/>
              <a:buNone/>
              <a:defRPr>
                <a:latin typeface="Bahiana"/>
                <a:ea typeface="Bahiana"/>
                <a:cs typeface="Bahiana"/>
                <a:sym typeface="Bahiana"/>
              </a:defRPr>
            </a:lvl2pPr>
            <a:lvl3pPr lvl="2" algn="ctr">
              <a:lnSpc>
                <a:spcPct val="100000"/>
              </a:lnSpc>
              <a:spcBef>
                <a:spcPts val="2133"/>
              </a:spcBef>
              <a:spcAft>
                <a:spcPts val="0"/>
              </a:spcAft>
              <a:buSzPts val="1400"/>
              <a:buFont typeface="Bahiana"/>
              <a:buNone/>
              <a:defRPr>
                <a:latin typeface="Bahiana"/>
                <a:ea typeface="Bahiana"/>
                <a:cs typeface="Bahiana"/>
                <a:sym typeface="Bahiana"/>
              </a:defRPr>
            </a:lvl3pPr>
            <a:lvl4pPr lvl="3" algn="ctr">
              <a:lnSpc>
                <a:spcPct val="100000"/>
              </a:lnSpc>
              <a:spcBef>
                <a:spcPts val="2133"/>
              </a:spcBef>
              <a:spcAft>
                <a:spcPts val="0"/>
              </a:spcAft>
              <a:buSzPts val="1400"/>
              <a:buFont typeface="Bahiana"/>
              <a:buNone/>
              <a:defRPr>
                <a:latin typeface="Bahiana"/>
                <a:ea typeface="Bahiana"/>
                <a:cs typeface="Bahiana"/>
                <a:sym typeface="Bahiana"/>
              </a:defRPr>
            </a:lvl4pPr>
            <a:lvl5pPr lvl="4" algn="ctr">
              <a:lnSpc>
                <a:spcPct val="100000"/>
              </a:lnSpc>
              <a:spcBef>
                <a:spcPts val="2133"/>
              </a:spcBef>
              <a:spcAft>
                <a:spcPts val="0"/>
              </a:spcAft>
              <a:buSzPts val="1400"/>
              <a:buFont typeface="Bahiana"/>
              <a:buNone/>
              <a:defRPr>
                <a:latin typeface="Bahiana"/>
                <a:ea typeface="Bahiana"/>
                <a:cs typeface="Bahiana"/>
                <a:sym typeface="Bahiana"/>
              </a:defRPr>
            </a:lvl5pPr>
            <a:lvl6pPr lvl="5" algn="ctr">
              <a:lnSpc>
                <a:spcPct val="100000"/>
              </a:lnSpc>
              <a:spcBef>
                <a:spcPts val="2133"/>
              </a:spcBef>
              <a:spcAft>
                <a:spcPts val="0"/>
              </a:spcAft>
              <a:buSzPts val="1400"/>
              <a:buFont typeface="Bahiana"/>
              <a:buNone/>
              <a:defRPr>
                <a:latin typeface="Bahiana"/>
                <a:ea typeface="Bahiana"/>
                <a:cs typeface="Bahiana"/>
                <a:sym typeface="Bahiana"/>
              </a:defRPr>
            </a:lvl6pPr>
            <a:lvl7pPr lvl="6" algn="ctr">
              <a:lnSpc>
                <a:spcPct val="100000"/>
              </a:lnSpc>
              <a:spcBef>
                <a:spcPts val="2133"/>
              </a:spcBef>
              <a:spcAft>
                <a:spcPts val="0"/>
              </a:spcAft>
              <a:buSzPts val="1400"/>
              <a:buFont typeface="Bahiana"/>
              <a:buNone/>
              <a:defRPr>
                <a:latin typeface="Bahiana"/>
                <a:ea typeface="Bahiana"/>
                <a:cs typeface="Bahiana"/>
                <a:sym typeface="Bahiana"/>
              </a:defRPr>
            </a:lvl7pPr>
            <a:lvl8pPr lvl="7" algn="ctr">
              <a:lnSpc>
                <a:spcPct val="100000"/>
              </a:lnSpc>
              <a:spcBef>
                <a:spcPts val="2133"/>
              </a:spcBef>
              <a:spcAft>
                <a:spcPts val="0"/>
              </a:spcAft>
              <a:buSzPts val="1400"/>
              <a:buFont typeface="Bahiana"/>
              <a:buNone/>
              <a:defRPr>
                <a:latin typeface="Bahiana"/>
                <a:ea typeface="Bahiana"/>
                <a:cs typeface="Bahiana"/>
                <a:sym typeface="Bahiana"/>
              </a:defRPr>
            </a:lvl8pPr>
            <a:lvl9pPr lvl="8" algn="ctr">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140" name="Google Shape;140;p5"/>
          <p:cNvSpPr txBox="1">
            <a:spLocks noGrp="1"/>
          </p:cNvSpPr>
          <p:nvPr>
            <p:ph type="subTitle" idx="2"/>
          </p:nvPr>
        </p:nvSpPr>
        <p:spPr>
          <a:xfrm>
            <a:off x="960000" y="4368100"/>
            <a:ext cx="387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Bahiana"/>
              <a:buNone/>
              <a:defRPr sz="3200">
                <a:latin typeface="Bahiana"/>
                <a:ea typeface="Bahiana"/>
                <a:cs typeface="Bahiana"/>
                <a:sym typeface="Bahiana"/>
              </a:defRPr>
            </a:lvl1pPr>
            <a:lvl2pPr lvl="1" algn="ctr" rtl="0">
              <a:lnSpc>
                <a:spcPct val="100000"/>
              </a:lnSpc>
              <a:spcBef>
                <a:spcPts val="2133"/>
              </a:spcBef>
              <a:spcAft>
                <a:spcPts val="0"/>
              </a:spcAft>
              <a:buSzPts val="1400"/>
              <a:buFont typeface="Bahiana"/>
              <a:buNone/>
              <a:defRPr>
                <a:latin typeface="Bahiana"/>
                <a:ea typeface="Bahiana"/>
                <a:cs typeface="Bahiana"/>
                <a:sym typeface="Bahiana"/>
              </a:defRPr>
            </a:lvl2pPr>
            <a:lvl3pPr lvl="2" algn="ctr" rtl="0">
              <a:lnSpc>
                <a:spcPct val="100000"/>
              </a:lnSpc>
              <a:spcBef>
                <a:spcPts val="2133"/>
              </a:spcBef>
              <a:spcAft>
                <a:spcPts val="0"/>
              </a:spcAft>
              <a:buSzPts val="1400"/>
              <a:buFont typeface="Bahiana"/>
              <a:buNone/>
              <a:defRPr>
                <a:latin typeface="Bahiana"/>
                <a:ea typeface="Bahiana"/>
                <a:cs typeface="Bahiana"/>
                <a:sym typeface="Bahiana"/>
              </a:defRPr>
            </a:lvl3pPr>
            <a:lvl4pPr lvl="3" algn="ctr" rtl="0">
              <a:lnSpc>
                <a:spcPct val="100000"/>
              </a:lnSpc>
              <a:spcBef>
                <a:spcPts val="2133"/>
              </a:spcBef>
              <a:spcAft>
                <a:spcPts val="0"/>
              </a:spcAft>
              <a:buSzPts val="1400"/>
              <a:buFont typeface="Bahiana"/>
              <a:buNone/>
              <a:defRPr>
                <a:latin typeface="Bahiana"/>
                <a:ea typeface="Bahiana"/>
                <a:cs typeface="Bahiana"/>
                <a:sym typeface="Bahiana"/>
              </a:defRPr>
            </a:lvl4pPr>
            <a:lvl5pPr lvl="4" algn="ctr" rtl="0">
              <a:lnSpc>
                <a:spcPct val="100000"/>
              </a:lnSpc>
              <a:spcBef>
                <a:spcPts val="2133"/>
              </a:spcBef>
              <a:spcAft>
                <a:spcPts val="0"/>
              </a:spcAft>
              <a:buSzPts val="1400"/>
              <a:buFont typeface="Bahiana"/>
              <a:buNone/>
              <a:defRPr>
                <a:latin typeface="Bahiana"/>
                <a:ea typeface="Bahiana"/>
                <a:cs typeface="Bahiana"/>
                <a:sym typeface="Bahiana"/>
              </a:defRPr>
            </a:lvl5pPr>
            <a:lvl6pPr lvl="5" algn="ctr" rtl="0">
              <a:lnSpc>
                <a:spcPct val="100000"/>
              </a:lnSpc>
              <a:spcBef>
                <a:spcPts val="2133"/>
              </a:spcBef>
              <a:spcAft>
                <a:spcPts val="0"/>
              </a:spcAft>
              <a:buSzPts val="1400"/>
              <a:buFont typeface="Bahiana"/>
              <a:buNone/>
              <a:defRPr>
                <a:latin typeface="Bahiana"/>
                <a:ea typeface="Bahiana"/>
                <a:cs typeface="Bahiana"/>
                <a:sym typeface="Bahiana"/>
              </a:defRPr>
            </a:lvl6pPr>
            <a:lvl7pPr lvl="6" algn="ctr" rtl="0">
              <a:lnSpc>
                <a:spcPct val="100000"/>
              </a:lnSpc>
              <a:spcBef>
                <a:spcPts val="2133"/>
              </a:spcBef>
              <a:spcAft>
                <a:spcPts val="0"/>
              </a:spcAft>
              <a:buSzPts val="1400"/>
              <a:buFont typeface="Bahiana"/>
              <a:buNone/>
              <a:defRPr>
                <a:latin typeface="Bahiana"/>
                <a:ea typeface="Bahiana"/>
                <a:cs typeface="Bahiana"/>
                <a:sym typeface="Bahiana"/>
              </a:defRPr>
            </a:lvl7pPr>
            <a:lvl8pPr lvl="7" algn="ctr" rtl="0">
              <a:lnSpc>
                <a:spcPct val="100000"/>
              </a:lnSpc>
              <a:spcBef>
                <a:spcPts val="2133"/>
              </a:spcBef>
              <a:spcAft>
                <a:spcPts val="0"/>
              </a:spcAft>
              <a:buSzPts val="1400"/>
              <a:buFont typeface="Bahiana"/>
              <a:buNone/>
              <a:defRPr>
                <a:latin typeface="Bahiana"/>
                <a:ea typeface="Bahiana"/>
                <a:cs typeface="Bahiana"/>
                <a:sym typeface="Bahiana"/>
              </a:defRPr>
            </a:lvl8pPr>
            <a:lvl9pPr lvl="8" algn="ctr"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141" name="Google Shape;141;p5"/>
          <p:cNvSpPr txBox="1">
            <a:spLocks noGrp="1"/>
          </p:cNvSpPr>
          <p:nvPr>
            <p:ph type="subTitle" idx="3"/>
          </p:nvPr>
        </p:nvSpPr>
        <p:spPr>
          <a:xfrm>
            <a:off x="960000" y="2767681"/>
            <a:ext cx="387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 name="Google Shape;142;p5"/>
          <p:cNvSpPr txBox="1">
            <a:spLocks noGrp="1"/>
          </p:cNvSpPr>
          <p:nvPr>
            <p:ph type="subTitle" idx="4"/>
          </p:nvPr>
        </p:nvSpPr>
        <p:spPr>
          <a:xfrm>
            <a:off x="960000" y="4973615"/>
            <a:ext cx="387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 name="Google Shape;143;p5"/>
          <p:cNvSpPr txBox="1">
            <a:spLocks noGrp="1"/>
          </p:cNvSpPr>
          <p:nvPr>
            <p:ph type="subTitle" idx="5"/>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 name="Google Shape;144;p5"/>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6169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145"/>
        <p:cNvGrpSpPr/>
        <p:nvPr/>
      </p:nvGrpSpPr>
      <p:grpSpPr>
        <a:xfrm>
          <a:off x="0" y="0"/>
          <a:ext cx="0" cy="0"/>
          <a:chOff x="0" y="0"/>
          <a:chExt cx="0" cy="0"/>
        </a:xfrm>
      </p:grpSpPr>
      <p:grpSp>
        <p:nvGrpSpPr>
          <p:cNvPr id="146" name="Google Shape;146;p6"/>
          <p:cNvGrpSpPr/>
          <p:nvPr/>
        </p:nvGrpSpPr>
        <p:grpSpPr>
          <a:xfrm>
            <a:off x="-434485" y="-296800"/>
            <a:ext cx="12690592" cy="10316157"/>
            <a:chOff x="-325864" y="-222600"/>
            <a:chExt cx="9517944" cy="7737118"/>
          </a:xfrm>
        </p:grpSpPr>
        <p:sp>
          <p:nvSpPr>
            <p:cNvPr id="147" name="Google Shape;147;p6"/>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6"/>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6"/>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6"/>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6"/>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6"/>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6"/>
            <p:cNvGrpSpPr/>
            <p:nvPr/>
          </p:nvGrpSpPr>
          <p:grpSpPr>
            <a:xfrm>
              <a:off x="-185781" y="-222600"/>
              <a:ext cx="9377821" cy="2147740"/>
              <a:chOff x="-185781" y="-222600"/>
              <a:chExt cx="9377821" cy="2147740"/>
            </a:xfrm>
          </p:grpSpPr>
          <p:sp>
            <p:nvSpPr>
              <p:cNvPr id="162" name="Google Shape;162;p6"/>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6"/>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851623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178"/>
        <p:cNvGrpSpPr/>
        <p:nvPr/>
      </p:nvGrpSpPr>
      <p:grpSpPr>
        <a:xfrm>
          <a:off x="0" y="0"/>
          <a:ext cx="0" cy="0"/>
          <a:chOff x="0" y="0"/>
          <a:chExt cx="0" cy="0"/>
        </a:xfrm>
      </p:grpSpPr>
      <p:sp>
        <p:nvSpPr>
          <p:cNvPr id="179" name="Google Shape;179;p7"/>
          <p:cNvSpPr/>
          <p:nvPr/>
        </p:nvSpPr>
        <p:spPr>
          <a:xfrm flipH="1">
            <a:off x="6931219" y="523680"/>
            <a:ext cx="5314004" cy="113100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flipH="1">
            <a:off x="1063427" y="1787128"/>
            <a:ext cx="11181956" cy="2426501"/>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p:nvPr/>
        </p:nvSpPr>
        <p:spPr>
          <a:xfrm flipH="1">
            <a:off x="11152317" y="3260697"/>
            <a:ext cx="1092904" cy="419544"/>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7"/>
          <p:cNvSpPr/>
          <p:nvPr/>
        </p:nvSpPr>
        <p:spPr>
          <a:xfrm flipH="1">
            <a:off x="-237038" y="2806253"/>
            <a:ext cx="12482259" cy="2683147"/>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7"/>
          <p:cNvSpPr/>
          <p:nvPr/>
        </p:nvSpPr>
        <p:spPr>
          <a:xfrm flipH="1">
            <a:off x="5373149" y="4694040"/>
            <a:ext cx="6871752" cy="1354085"/>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7"/>
          <p:cNvSpPr/>
          <p:nvPr/>
        </p:nvSpPr>
        <p:spPr>
          <a:xfrm flipH="1">
            <a:off x="10978643" y="7315595"/>
            <a:ext cx="1266580" cy="612375"/>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7"/>
          <p:cNvSpPr/>
          <p:nvPr/>
        </p:nvSpPr>
        <p:spPr>
          <a:xfrm flipH="1">
            <a:off x="-237198" y="5127353"/>
            <a:ext cx="12482419" cy="2957187"/>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7"/>
          <p:cNvSpPr/>
          <p:nvPr/>
        </p:nvSpPr>
        <p:spPr>
          <a:xfrm flipH="1">
            <a:off x="-237160" y="6346837"/>
            <a:ext cx="6613559" cy="2901803"/>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7"/>
          <p:cNvSpPr/>
          <p:nvPr/>
        </p:nvSpPr>
        <p:spPr>
          <a:xfrm flipH="1">
            <a:off x="6139409" y="7389333"/>
            <a:ext cx="6105817" cy="2629683"/>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7"/>
          <p:cNvSpPr/>
          <p:nvPr/>
        </p:nvSpPr>
        <p:spPr>
          <a:xfrm flipH="1">
            <a:off x="2667658" y="9069132"/>
            <a:ext cx="5759265" cy="949909"/>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7"/>
          <p:cNvSpPr/>
          <p:nvPr/>
        </p:nvSpPr>
        <p:spPr>
          <a:xfrm flipH="1">
            <a:off x="516816" y="9063584"/>
            <a:ext cx="877877" cy="955777"/>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7"/>
          <p:cNvSpPr/>
          <p:nvPr/>
        </p:nvSpPr>
        <p:spPr>
          <a:xfrm flipH="1">
            <a:off x="-237064" y="7956095"/>
            <a:ext cx="5768443" cy="2063036"/>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7"/>
          <p:cNvSpPr/>
          <p:nvPr/>
        </p:nvSpPr>
        <p:spPr>
          <a:xfrm flipH="1">
            <a:off x="-423708" y="-91460"/>
            <a:ext cx="5781195" cy="1061465"/>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7"/>
          <p:cNvSpPr/>
          <p:nvPr/>
        </p:nvSpPr>
        <p:spPr>
          <a:xfrm flipH="1">
            <a:off x="6928019" y="427153"/>
            <a:ext cx="5328036" cy="1152291"/>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3" name="Google Shape;193;p7"/>
          <p:cNvGrpSpPr/>
          <p:nvPr/>
        </p:nvGrpSpPr>
        <p:grpSpPr>
          <a:xfrm>
            <a:off x="-247705" y="-296800"/>
            <a:ext cx="12503761" cy="2863653"/>
            <a:chOff x="-185781" y="-222600"/>
            <a:chExt cx="9377821" cy="2147740"/>
          </a:xfrm>
        </p:grpSpPr>
        <p:sp>
          <p:nvSpPr>
            <p:cNvPr id="194" name="Google Shape;194;p7"/>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6" name="Google Shape;196;p7"/>
          <p:cNvSpPr/>
          <p:nvPr/>
        </p:nvSpPr>
        <p:spPr>
          <a:xfrm flipH="1">
            <a:off x="1099391" y="1690286"/>
            <a:ext cx="11156665" cy="244821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7"/>
          <p:cNvSpPr/>
          <p:nvPr/>
        </p:nvSpPr>
        <p:spPr>
          <a:xfrm flipH="1">
            <a:off x="11179586" y="3164175"/>
            <a:ext cx="1076417" cy="440940"/>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7"/>
          <p:cNvSpPr/>
          <p:nvPr/>
        </p:nvSpPr>
        <p:spPr>
          <a:xfrm flipH="1">
            <a:off x="-247920" y="2703913"/>
            <a:ext cx="12503815" cy="271388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7"/>
          <p:cNvSpPr/>
          <p:nvPr/>
        </p:nvSpPr>
        <p:spPr>
          <a:xfrm flipH="1">
            <a:off x="5360185" y="4597410"/>
            <a:ext cx="6895923" cy="137564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flipH="1">
            <a:off x="-248026" y="5030775"/>
            <a:ext cx="12504028" cy="2978316"/>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p:nvPr/>
        </p:nvSpPr>
        <p:spPr>
          <a:xfrm flipH="1">
            <a:off x="-247885" y="6250102"/>
            <a:ext cx="6636609" cy="2959855"/>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7"/>
          <p:cNvSpPr/>
          <p:nvPr/>
        </p:nvSpPr>
        <p:spPr>
          <a:xfrm flipH="1">
            <a:off x="6291205" y="7292649"/>
            <a:ext cx="5964795" cy="265150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7"/>
          <p:cNvSpPr/>
          <p:nvPr/>
        </p:nvSpPr>
        <p:spPr>
          <a:xfrm flipH="1">
            <a:off x="2654848" y="8972606"/>
            <a:ext cx="5780608" cy="971572"/>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7"/>
          <p:cNvSpPr/>
          <p:nvPr/>
        </p:nvSpPr>
        <p:spPr>
          <a:xfrm flipH="1">
            <a:off x="-247788" y="7859624"/>
            <a:ext cx="5797896" cy="2084592"/>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7"/>
          <p:cNvSpPr/>
          <p:nvPr/>
        </p:nvSpPr>
        <p:spPr>
          <a:xfrm flipH="1">
            <a:off x="-434485" y="-160952"/>
            <a:ext cx="5807553" cy="1076992"/>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09" name="Google Shape;209;p7"/>
          <p:cNvSpPr txBox="1">
            <a:spLocks noGrp="1"/>
          </p:cNvSpPr>
          <p:nvPr>
            <p:ph type="subTitle" idx="2"/>
          </p:nvPr>
        </p:nvSpPr>
        <p:spPr>
          <a:xfrm>
            <a:off x="4887833" y="2894967"/>
            <a:ext cx="4098000" cy="21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10" name="Google Shape;210;p7"/>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36099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211"/>
        <p:cNvGrpSpPr/>
        <p:nvPr/>
      </p:nvGrpSpPr>
      <p:grpSpPr>
        <a:xfrm>
          <a:off x="0" y="0"/>
          <a:ext cx="0" cy="0"/>
          <a:chOff x="0" y="0"/>
          <a:chExt cx="0" cy="0"/>
        </a:xfrm>
      </p:grpSpPr>
      <p:grpSp>
        <p:nvGrpSpPr>
          <p:cNvPr id="212" name="Google Shape;212;p8"/>
          <p:cNvGrpSpPr/>
          <p:nvPr/>
        </p:nvGrpSpPr>
        <p:grpSpPr>
          <a:xfrm>
            <a:off x="-129685" y="-3344800"/>
            <a:ext cx="12690592" cy="10316157"/>
            <a:chOff x="-97264" y="-2508600"/>
            <a:chExt cx="9517944" cy="7737118"/>
          </a:xfrm>
        </p:grpSpPr>
        <p:sp>
          <p:nvSpPr>
            <p:cNvPr id="213" name="Google Shape;213;p8"/>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 name="Google Shape;227;p8"/>
            <p:cNvGrpSpPr/>
            <p:nvPr/>
          </p:nvGrpSpPr>
          <p:grpSpPr>
            <a:xfrm>
              <a:off x="-97224" y="-2508600"/>
              <a:ext cx="9377821" cy="2147740"/>
              <a:chOff x="-97224" y="-2508600"/>
              <a:chExt cx="9377821" cy="2147740"/>
            </a:xfrm>
          </p:grpSpPr>
          <p:sp>
            <p:nvSpPr>
              <p:cNvPr id="228" name="Google Shape;228;p8"/>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0" name="Google Shape;230;p8"/>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8"/>
          <p:cNvSpPr/>
          <p:nvPr/>
        </p:nvSpPr>
        <p:spPr>
          <a:xfrm>
            <a:off x="1768013" y="851703"/>
            <a:ext cx="9128905" cy="5539112"/>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1666413" y="750091"/>
            <a:ext cx="9128905" cy="5539112"/>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8"/>
          <p:cNvSpPr txBox="1">
            <a:spLocks noGrp="1"/>
          </p:cNvSpPr>
          <p:nvPr>
            <p:ph type="title"/>
          </p:nvPr>
        </p:nvSpPr>
        <p:spPr>
          <a:xfrm>
            <a:off x="3650400" y="1742800"/>
            <a:ext cx="4891200" cy="3372400"/>
          </a:xfrm>
          <a:prstGeom prst="rect">
            <a:avLst/>
          </a:prstGeom>
          <a:solidFill>
            <a:srgbClr val="FFFFFF"/>
          </a:solidFill>
          <a:ln w="9525" cap="flat" cmpd="sng">
            <a:solidFill>
              <a:srgbClr val="000000"/>
            </a:solidFill>
            <a:prstDash val="solid"/>
            <a:round/>
            <a:headEnd type="none" w="sm" len="sm"/>
            <a:tailEnd type="none" w="sm" len="sm"/>
          </a:ln>
          <a:effectLst>
            <a:outerShdw dist="104775" dir="2820000" algn="bl" rotWithShape="0">
              <a:schemeClr val="accent4"/>
            </a:outerShdw>
          </a:effectLst>
        </p:spPr>
        <p:txBody>
          <a:bodyPr spcFirstLastPara="1" wrap="square" lIns="91425" tIns="91425" rIns="91425" bIns="91425" anchor="ctr" anchorCtr="0">
            <a:noAutofit/>
          </a:bodyPr>
          <a:lstStyle>
            <a:lvl1pPr lvl="0" algn="ctr">
              <a:spcBef>
                <a:spcPts val="0"/>
              </a:spcBef>
              <a:spcAft>
                <a:spcPts val="0"/>
              </a:spcAft>
              <a:buSzPts val="4800"/>
              <a:buNone/>
              <a:defRPr sz="7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410514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68703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7"/>
        <p:cNvGrpSpPr/>
        <p:nvPr/>
      </p:nvGrpSpPr>
      <p:grpSpPr>
        <a:xfrm>
          <a:off x="0" y="0"/>
          <a:ext cx="0" cy="0"/>
          <a:chOff x="0" y="0"/>
          <a:chExt cx="0" cy="0"/>
        </a:xfrm>
      </p:grpSpPr>
      <p:sp>
        <p:nvSpPr>
          <p:cNvPr id="278" name="Google Shape;278;p10"/>
          <p:cNvSpPr txBox="1">
            <a:spLocks noGrp="1"/>
          </p:cNvSpPr>
          <p:nvPr>
            <p:ph type="title"/>
          </p:nvPr>
        </p:nvSpPr>
        <p:spPr>
          <a:xfrm>
            <a:off x="960000" y="1496400"/>
            <a:ext cx="3038000" cy="3865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97709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360298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2612768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2DA579-5DD3-481E-9E08-2E4FC791F76E}"/>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3" name="Footer Placeholder 2">
            <a:extLst>
              <a:ext uri="{FF2B5EF4-FFF2-40B4-BE49-F238E27FC236}">
                <a16:creationId xmlns:a16="http://schemas.microsoft.com/office/drawing/2014/main" id="{7E931DB3-B57E-A390-5F65-CB2B7FB510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E5DD4C-CC15-8649-0C2B-B90147BB8698}"/>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3469161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4"/>
        </a:solidFill>
        <a:effectLst/>
      </p:bgPr>
    </p:bg>
    <p:spTree>
      <p:nvGrpSpPr>
        <p:cNvPr id="1" name="Shape 313"/>
        <p:cNvGrpSpPr/>
        <p:nvPr/>
      </p:nvGrpSpPr>
      <p:grpSpPr>
        <a:xfrm>
          <a:off x="0" y="0"/>
          <a:ext cx="0" cy="0"/>
          <a:chOff x="0" y="0"/>
          <a:chExt cx="0" cy="0"/>
        </a:xfrm>
      </p:grpSpPr>
      <p:grpSp>
        <p:nvGrpSpPr>
          <p:cNvPr id="314" name="Google Shape;314;p13"/>
          <p:cNvGrpSpPr/>
          <p:nvPr/>
        </p:nvGrpSpPr>
        <p:grpSpPr>
          <a:xfrm>
            <a:off x="-129685" y="-3141600"/>
            <a:ext cx="12690592" cy="10316157"/>
            <a:chOff x="-97264" y="-2356200"/>
            <a:chExt cx="9517944" cy="7737118"/>
          </a:xfrm>
        </p:grpSpPr>
        <p:sp>
          <p:nvSpPr>
            <p:cNvPr id="315" name="Google Shape;315;p1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13"/>
            <p:cNvGrpSpPr/>
            <p:nvPr/>
          </p:nvGrpSpPr>
          <p:grpSpPr>
            <a:xfrm>
              <a:off x="-97224" y="3233178"/>
              <a:ext cx="9377821" cy="2147740"/>
              <a:chOff x="-97224" y="3233178"/>
              <a:chExt cx="9377821" cy="2147740"/>
            </a:xfrm>
          </p:grpSpPr>
          <p:sp>
            <p:nvSpPr>
              <p:cNvPr id="330" name="Google Shape;330;p1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1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 name="Google Shape;342;p13"/>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3"/>
          <p:cNvSpPr txBox="1">
            <a:spLocks noGrp="1"/>
          </p:cNvSpPr>
          <p:nvPr>
            <p:ph type="title"/>
          </p:nvPr>
        </p:nvSpPr>
        <p:spPr>
          <a:xfrm>
            <a:off x="4998768" y="1839367"/>
            <a:ext cx="4170000" cy="2817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45" name="Google Shape;345;p13"/>
          <p:cNvSpPr txBox="1">
            <a:spLocks noGrp="1"/>
          </p:cNvSpPr>
          <p:nvPr>
            <p:ph type="title" idx="2" hasCustomPrompt="1"/>
          </p:nvPr>
        </p:nvSpPr>
        <p:spPr>
          <a:xfrm>
            <a:off x="3023217" y="2613433"/>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6" name="Google Shape;346;p13"/>
          <p:cNvSpPr txBox="1">
            <a:spLocks noGrp="1"/>
          </p:cNvSpPr>
          <p:nvPr>
            <p:ph type="subTitle" idx="1"/>
          </p:nvPr>
        </p:nvSpPr>
        <p:spPr>
          <a:xfrm>
            <a:off x="4998817" y="4414633"/>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070206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931141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accent4"/>
        </a:solidFill>
        <a:effectLst/>
      </p:bgPr>
    </p:bg>
    <p:spTree>
      <p:nvGrpSpPr>
        <p:cNvPr id="1" name="Shape 381"/>
        <p:cNvGrpSpPr/>
        <p:nvPr/>
      </p:nvGrpSpPr>
      <p:grpSpPr>
        <a:xfrm>
          <a:off x="0" y="0"/>
          <a:ext cx="0" cy="0"/>
          <a:chOff x="0" y="0"/>
          <a:chExt cx="0" cy="0"/>
        </a:xfrm>
      </p:grpSpPr>
      <p:sp>
        <p:nvSpPr>
          <p:cNvPr id="382" name="Google Shape;382;p15"/>
          <p:cNvSpPr/>
          <p:nvPr/>
        </p:nvSpPr>
        <p:spPr>
          <a:xfrm rot="10800000" flipH="1">
            <a:off x="-118801" y="5223084"/>
            <a:ext cx="5314004" cy="113100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15"/>
          <p:cNvSpPr/>
          <p:nvPr/>
        </p:nvSpPr>
        <p:spPr>
          <a:xfrm rot="10800000" flipH="1">
            <a:off x="-118961" y="2664132"/>
            <a:ext cx="11181956" cy="2426501"/>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15"/>
          <p:cNvSpPr/>
          <p:nvPr/>
        </p:nvSpPr>
        <p:spPr>
          <a:xfrm rot="10800000" flipH="1">
            <a:off x="-118801" y="3197517"/>
            <a:ext cx="1092904" cy="419544"/>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15"/>
          <p:cNvSpPr/>
          <p:nvPr/>
        </p:nvSpPr>
        <p:spPr>
          <a:xfrm rot="10800000" flipH="1">
            <a:off x="-118802" y="1388361"/>
            <a:ext cx="12482259" cy="2683147"/>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15"/>
          <p:cNvSpPr/>
          <p:nvPr/>
        </p:nvSpPr>
        <p:spPr>
          <a:xfrm rot="10800000" flipH="1">
            <a:off x="-118481" y="829636"/>
            <a:ext cx="6871752" cy="1354085"/>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5"/>
          <p:cNvSpPr/>
          <p:nvPr/>
        </p:nvSpPr>
        <p:spPr>
          <a:xfrm rot="10800000" flipH="1">
            <a:off x="-118801" y="-1050208"/>
            <a:ext cx="1266580" cy="612375"/>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5"/>
          <p:cNvSpPr/>
          <p:nvPr/>
        </p:nvSpPr>
        <p:spPr>
          <a:xfrm rot="10800000" flipH="1">
            <a:off x="-118802" y="-1206780"/>
            <a:ext cx="12482419" cy="2957187"/>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5"/>
          <p:cNvSpPr/>
          <p:nvPr/>
        </p:nvSpPr>
        <p:spPr>
          <a:xfrm rot="10800000" flipH="1">
            <a:off x="5750026" y="-2370880"/>
            <a:ext cx="6613559" cy="2901803"/>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15"/>
          <p:cNvSpPr/>
          <p:nvPr/>
        </p:nvSpPr>
        <p:spPr>
          <a:xfrm rot="10800000" flipH="1">
            <a:off x="-118801" y="-3141258"/>
            <a:ext cx="6105817" cy="2629683"/>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15"/>
          <p:cNvSpPr/>
          <p:nvPr/>
        </p:nvSpPr>
        <p:spPr>
          <a:xfrm rot="10800000" flipH="1">
            <a:off x="3699505" y="-3141280"/>
            <a:ext cx="5759265" cy="949909"/>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5"/>
          <p:cNvSpPr/>
          <p:nvPr/>
        </p:nvSpPr>
        <p:spPr>
          <a:xfrm rot="10800000" flipH="1">
            <a:off x="10731728" y="-3141597"/>
            <a:ext cx="877877" cy="955777"/>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5"/>
          <p:cNvSpPr/>
          <p:nvPr/>
        </p:nvSpPr>
        <p:spPr>
          <a:xfrm rot="10800000" flipH="1">
            <a:off x="6595045" y="-3141370"/>
            <a:ext cx="5768443" cy="2063036"/>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5"/>
          <p:cNvSpPr/>
          <p:nvPr/>
        </p:nvSpPr>
        <p:spPr>
          <a:xfrm rot="10800000" flipH="1">
            <a:off x="6768933" y="5907760"/>
            <a:ext cx="5781195" cy="1061465"/>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15"/>
          <p:cNvSpPr/>
          <p:nvPr/>
        </p:nvSpPr>
        <p:spPr>
          <a:xfrm rot="10800000" flipH="1">
            <a:off x="-129630" y="5298317"/>
            <a:ext cx="5328036" cy="1152291"/>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6" name="Google Shape;396;p15"/>
          <p:cNvGrpSpPr/>
          <p:nvPr/>
        </p:nvGrpSpPr>
        <p:grpSpPr>
          <a:xfrm>
            <a:off x="-129629" y="4310904"/>
            <a:ext cx="12503761" cy="2863653"/>
            <a:chOff x="-97224" y="3233178"/>
            <a:chExt cx="9377821" cy="2147740"/>
          </a:xfrm>
        </p:grpSpPr>
        <p:sp>
          <p:nvSpPr>
            <p:cNvPr id="397" name="Google Shape;397;p15"/>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5"/>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5"/>
          <p:cNvSpPr/>
          <p:nvPr/>
        </p:nvSpPr>
        <p:spPr>
          <a:xfrm rot="10800000" flipH="1">
            <a:off x="-129629" y="2739262"/>
            <a:ext cx="11156665" cy="244821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15"/>
          <p:cNvSpPr/>
          <p:nvPr/>
        </p:nvSpPr>
        <p:spPr>
          <a:xfrm rot="10800000" flipH="1">
            <a:off x="-129575" y="3272647"/>
            <a:ext cx="1076417" cy="440940"/>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15"/>
          <p:cNvSpPr/>
          <p:nvPr/>
        </p:nvSpPr>
        <p:spPr>
          <a:xfrm rot="10800000" flipH="1">
            <a:off x="-129472" y="1459965"/>
            <a:ext cx="12503815" cy="271388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15"/>
          <p:cNvSpPr/>
          <p:nvPr/>
        </p:nvSpPr>
        <p:spPr>
          <a:xfrm rot="10800000" flipH="1">
            <a:off x="-129686" y="904713"/>
            <a:ext cx="6895923" cy="137564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5"/>
          <p:cNvSpPr/>
          <p:nvPr/>
        </p:nvSpPr>
        <p:spPr>
          <a:xfrm rot="10800000" flipH="1">
            <a:off x="-129578" y="-1131333"/>
            <a:ext cx="12504028" cy="2978316"/>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5"/>
          <p:cNvSpPr/>
          <p:nvPr/>
        </p:nvSpPr>
        <p:spPr>
          <a:xfrm rot="10800000" flipH="1">
            <a:off x="5737701" y="-2332192"/>
            <a:ext cx="6636609" cy="2959855"/>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5"/>
          <p:cNvSpPr/>
          <p:nvPr/>
        </p:nvSpPr>
        <p:spPr>
          <a:xfrm rot="10800000" flipH="1">
            <a:off x="-129579" y="-3066396"/>
            <a:ext cx="5964795" cy="265150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5"/>
          <p:cNvSpPr/>
          <p:nvPr/>
        </p:nvSpPr>
        <p:spPr>
          <a:xfrm rot="10800000" flipH="1">
            <a:off x="3690964" y="-3066418"/>
            <a:ext cx="5780608" cy="971572"/>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5"/>
          <p:cNvSpPr/>
          <p:nvPr/>
        </p:nvSpPr>
        <p:spPr>
          <a:xfrm rot="10800000" flipH="1">
            <a:off x="6576313" y="-3066457"/>
            <a:ext cx="5797896" cy="2084592"/>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5"/>
          <p:cNvSpPr/>
          <p:nvPr/>
        </p:nvSpPr>
        <p:spPr>
          <a:xfrm rot="10800000" flipH="1">
            <a:off x="6753357" y="5961719"/>
            <a:ext cx="5807553" cy="1076992"/>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15"/>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5"/>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15"/>
          <p:cNvSpPr txBox="1">
            <a:spLocks noGrp="1"/>
          </p:cNvSpPr>
          <p:nvPr>
            <p:ph type="title"/>
          </p:nvPr>
        </p:nvSpPr>
        <p:spPr>
          <a:xfrm>
            <a:off x="3396000" y="1839367"/>
            <a:ext cx="3424400" cy="28172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SzPts val="3600"/>
              <a:buNone/>
              <a:defRPr sz="96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12" name="Google Shape;412;p15"/>
          <p:cNvSpPr txBox="1">
            <a:spLocks noGrp="1"/>
          </p:cNvSpPr>
          <p:nvPr>
            <p:ph type="subTitle" idx="1"/>
          </p:nvPr>
        </p:nvSpPr>
        <p:spPr>
          <a:xfrm>
            <a:off x="3648051" y="4414633"/>
            <a:ext cx="31724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13" name="Google Shape;413;p15"/>
          <p:cNvSpPr txBox="1">
            <a:spLocks noGrp="1"/>
          </p:cNvSpPr>
          <p:nvPr>
            <p:ph type="title" idx="2" hasCustomPrompt="1"/>
          </p:nvPr>
        </p:nvSpPr>
        <p:spPr>
          <a:xfrm>
            <a:off x="7349984" y="2613433"/>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61707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57" name="Google Shape;457;p16"/>
          <p:cNvSpPr txBox="1">
            <a:spLocks noGrp="1"/>
          </p:cNvSpPr>
          <p:nvPr>
            <p:ph type="title" idx="15"/>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12727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458"/>
        <p:cNvGrpSpPr/>
        <p:nvPr/>
      </p:nvGrpSpPr>
      <p:grpSpPr>
        <a:xfrm>
          <a:off x="0" y="0"/>
          <a:ext cx="0" cy="0"/>
          <a:chOff x="0" y="0"/>
          <a:chExt cx="0" cy="0"/>
        </a:xfrm>
      </p:grpSpPr>
      <p:grpSp>
        <p:nvGrpSpPr>
          <p:cNvPr id="459" name="Google Shape;459;p17"/>
          <p:cNvGrpSpPr/>
          <p:nvPr/>
        </p:nvGrpSpPr>
        <p:grpSpPr>
          <a:xfrm>
            <a:off x="-129685" y="-3344800"/>
            <a:ext cx="12690592" cy="10316157"/>
            <a:chOff x="-97264" y="-2508600"/>
            <a:chExt cx="9517944" cy="7737118"/>
          </a:xfrm>
        </p:grpSpPr>
        <p:sp>
          <p:nvSpPr>
            <p:cNvPr id="460" name="Google Shape;460;p17"/>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7"/>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7"/>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7"/>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7"/>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7"/>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7"/>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7"/>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7"/>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7"/>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7"/>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7"/>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7"/>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7"/>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4" name="Google Shape;474;p17"/>
            <p:cNvGrpSpPr/>
            <p:nvPr/>
          </p:nvGrpSpPr>
          <p:grpSpPr>
            <a:xfrm>
              <a:off x="-97224" y="-2508600"/>
              <a:ext cx="9377821" cy="2147740"/>
              <a:chOff x="-97224" y="-2508600"/>
              <a:chExt cx="9377821" cy="2147740"/>
            </a:xfrm>
          </p:grpSpPr>
          <p:sp>
            <p:nvSpPr>
              <p:cNvPr id="475" name="Google Shape;475;p17"/>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7"/>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7" name="Google Shape;477;p17"/>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7"/>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7"/>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7"/>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7"/>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7"/>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7"/>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7"/>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7"/>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7"/>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7" name="Google Shape;487;p17"/>
          <p:cNvSpPr/>
          <p:nvPr/>
        </p:nvSpPr>
        <p:spPr>
          <a:xfrm>
            <a:off x="544333" y="1025716"/>
            <a:ext cx="70864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7"/>
          <p:cNvSpPr/>
          <p:nvPr/>
        </p:nvSpPr>
        <p:spPr>
          <a:xfrm>
            <a:off x="402067" y="891483"/>
            <a:ext cx="70864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7"/>
          <p:cNvSpPr txBox="1">
            <a:spLocks noGrp="1"/>
          </p:cNvSpPr>
          <p:nvPr>
            <p:ph type="subTitle" idx="1"/>
          </p:nvPr>
        </p:nvSpPr>
        <p:spPr>
          <a:xfrm>
            <a:off x="1038467" y="1686533"/>
            <a:ext cx="5813600" cy="26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4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0" name="Google Shape;490;p17"/>
          <p:cNvSpPr txBox="1">
            <a:spLocks noGrp="1"/>
          </p:cNvSpPr>
          <p:nvPr>
            <p:ph type="title"/>
          </p:nvPr>
        </p:nvSpPr>
        <p:spPr>
          <a:xfrm>
            <a:off x="1038467" y="4315767"/>
            <a:ext cx="58136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8103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491"/>
        <p:cNvGrpSpPr/>
        <p:nvPr/>
      </p:nvGrpSpPr>
      <p:grpSpPr>
        <a:xfrm>
          <a:off x="0" y="0"/>
          <a:ext cx="0" cy="0"/>
          <a:chOff x="0" y="0"/>
          <a:chExt cx="0" cy="0"/>
        </a:xfrm>
      </p:grpSpPr>
      <p:grpSp>
        <p:nvGrpSpPr>
          <p:cNvPr id="492" name="Google Shape;492;p18"/>
          <p:cNvGrpSpPr/>
          <p:nvPr/>
        </p:nvGrpSpPr>
        <p:grpSpPr>
          <a:xfrm>
            <a:off x="-332885" y="-3243200"/>
            <a:ext cx="12690592" cy="10316157"/>
            <a:chOff x="-249664" y="-2432400"/>
            <a:chExt cx="9517944" cy="7737118"/>
          </a:xfrm>
        </p:grpSpPr>
        <p:sp>
          <p:nvSpPr>
            <p:cNvPr id="493" name="Google Shape;493;p18"/>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8"/>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8"/>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8"/>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8"/>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8"/>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8"/>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8"/>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8"/>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8"/>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8"/>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8"/>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8"/>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8"/>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7" name="Google Shape;507;p18"/>
            <p:cNvGrpSpPr/>
            <p:nvPr/>
          </p:nvGrpSpPr>
          <p:grpSpPr>
            <a:xfrm>
              <a:off x="-249624" y="-2432400"/>
              <a:ext cx="9377821" cy="2147740"/>
              <a:chOff x="-249624" y="-2432400"/>
              <a:chExt cx="9377821" cy="2147740"/>
            </a:xfrm>
          </p:grpSpPr>
          <p:sp>
            <p:nvSpPr>
              <p:cNvPr id="508" name="Google Shape;508;p18"/>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8"/>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0" name="Google Shape;510;p18"/>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8"/>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8"/>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8"/>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8"/>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8"/>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8"/>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8"/>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8"/>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8"/>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18"/>
          <p:cNvSpPr/>
          <p:nvPr/>
        </p:nvSpPr>
        <p:spPr>
          <a:xfrm>
            <a:off x="101600" y="145836"/>
            <a:ext cx="11988800" cy="6712165"/>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18"/>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99103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6"/>
        </a:solidFill>
        <a:effectLst/>
      </p:bgPr>
    </p:bg>
    <p:spTree>
      <p:nvGrpSpPr>
        <p:cNvPr id="1" name="Shape 523"/>
        <p:cNvGrpSpPr/>
        <p:nvPr/>
      </p:nvGrpSpPr>
      <p:grpSpPr>
        <a:xfrm>
          <a:off x="0" y="0"/>
          <a:ext cx="0" cy="0"/>
          <a:chOff x="0" y="0"/>
          <a:chExt cx="0" cy="0"/>
        </a:xfrm>
      </p:grpSpPr>
      <p:grpSp>
        <p:nvGrpSpPr>
          <p:cNvPr id="524" name="Google Shape;524;p19"/>
          <p:cNvGrpSpPr/>
          <p:nvPr/>
        </p:nvGrpSpPr>
        <p:grpSpPr>
          <a:xfrm>
            <a:off x="-434485" y="-296800"/>
            <a:ext cx="12690592" cy="10316157"/>
            <a:chOff x="-325864" y="-222600"/>
            <a:chExt cx="9517944" cy="7737118"/>
          </a:xfrm>
        </p:grpSpPr>
        <p:sp>
          <p:nvSpPr>
            <p:cNvPr id="525" name="Google Shape;525;p19"/>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9"/>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9"/>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9"/>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9"/>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9"/>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9"/>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9"/>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9"/>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9"/>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9"/>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9"/>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9"/>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9"/>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9" name="Google Shape;539;p19"/>
            <p:cNvGrpSpPr/>
            <p:nvPr/>
          </p:nvGrpSpPr>
          <p:grpSpPr>
            <a:xfrm>
              <a:off x="-185781" y="-222600"/>
              <a:ext cx="9377821" cy="2147740"/>
              <a:chOff x="-185781" y="-222600"/>
              <a:chExt cx="9377821" cy="2147740"/>
            </a:xfrm>
          </p:grpSpPr>
          <p:sp>
            <p:nvSpPr>
              <p:cNvPr id="540" name="Google Shape;540;p19"/>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2" name="Google Shape;542;p19"/>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9"/>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9"/>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2" name="Google Shape;552;p1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19"/>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964216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6"/>
        </a:solidFill>
        <a:effectLst/>
      </p:bgPr>
    </p:bg>
    <p:spTree>
      <p:nvGrpSpPr>
        <p:cNvPr id="1" name="Shape 555"/>
        <p:cNvGrpSpPr/>
        <p:nvPr/>
      </p:nvGrpSpPr>
      <p:grpSpPr>
        <a:xfrm>
          <a:off x="0" y="0"/>
          <a:ext cx="0" cy="0"/>
          <a:chOff x="0" y="0"/>
          <a:chExt cx="0" cy="0"/>
        </a:xfrm>
      </p:grpSpPr>
      <p:grpSp>
        <p:nvGrpSpPr>
          <p:cNvPr id="556" name="Google Shape;556;p20"/>
          <p:cNvGrpSpPr/>
          <p:nvPr/>
        </p:nvGrpSpPr>
        <p:grpSpPr>
          <a:xfrm>
            <a:off x="-129685" y="-2227200"/>
            <a:ext cx="12690592" cy="10316157"/>
            <a:chOff x="-97264" y="-1670400"/>
            <a:chExt cx="9517944" cy="7737118"/>
          </a:xfrm>
        </p:grpSpPr>
        <p:sp>
          <p:nvSpPr>
            <p:cNvPr id="557" name="Google Shape;557;p20"/>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0"/>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0"/>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0"/>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0"/>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0"/>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0"/>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0"/>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0"/>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0"/>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0"/>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1" name="Google Shape;571;p20"/>
            <p:cNvGrpSpPr/>
            <p:nvPr/>
          </p:nvGrpSpPr>
          <p:grpSpPr>
            <a:xfrm>
              <a:off x="-97224" y="3918978"/>
              <a:ext cx="9377821" cy="2147740"/>
              <a:chOff x="-97224" y="3918978"/>
              <a:chExt cx="9377821" cy="2147740"/>
            </a:xfrm>
          </p:grpSpPr>
          <p:sp>
            <p:nvSpPr>
              <p:cNvPr id="572" name="Google Shape;572;p20"/>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0"/>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4" name="Google Shape;574;p20"/>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0"/>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 name="Google Shape;584;p20"/>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20"/>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7" name="Google Shape;587;p20"/>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55" lvl="0" indent="-423301" rtl="0">
              <a:lnSpc>
                <a:spcPct val="115000"/>
              </a:lnSpc>
              <a:spcBef>
                <a:spcPts val="0"/>
              </a:spcBef>
              <a:spcAft>
                <a:spcPts val="0"/>
              </a:spcAft>
              <a:buClr>
                <a:srgbClr val="434343"/>
              </a:buClr>
              <a:buSzPts val="1400"/>
              <a:buChar char="●"/>
              <a:defRPr sz="1867">
                <a:solidFill>
                  <a:srgbClr val="434343"/>
                </a:solidFill>
              </a:defRPr>
            </a:lvl1pPr>
            <a:lvl2pPr marL="1219110" lvl="1" indent="-423301" rtl="0">
              <a:lnSpc>
                <a:spcPct val="115000"/>
              </a:lnSpc>
              <a:spcBef>
                <a:spcPts val="2133"/>
              </a:spcBef>
              <a:spcAft>
                <a:spcPts val="0"/>
              </a:spcAft>
              <a:buClr>
                <a:srgbClr val="434343"/>
              </a:buClr>
              <a:buSzPts val="1400"/>
              <a:buChar char="○"/>
              <a:defRPr>
                <a:solidFill>
                  <a:srgbClr val="434343"/>
                </a:solidFill>
              </a:defRPr>
            </a:lvl2pPr>
            <a:lvl3pPr marL="1828664" lvl="2" indent="-423301" rtl="0">
              <a:lnSpc>
                <a:spcPct val="115000"/>
              </a:lnSpc>
              <a:spcBef>
                <a:spcPts val="2133"/>
              </a:spcBef>
              <a:spcAft>
                <a:spcPts val="0"/>
              </a:spcAft>
              <a:buClr>
                <a:srgbClr val="434343"/>
              </a:buClr>
              <a:buSzPts val="1400"/>
              <a:buChar char="■"/>
              <a:defRPr>
                <a:solidFill>
                  <a:srgbClr val="434343"/>
                </a:solidFill>
              </a:defRPr>
            </a:lvl3pPr>
            <a:lvl4pPr marL="2438218" lvl="3" indent="-423301" rtl="0">
              <a:lnSpc>
                <a:spcPct val="115000"/>
              </a:lnSpc>
              <a:spcBef>
                <a:spcPts val="2133"/>
              </a:spcBef>
              <a:spcAft>
                <a:spcPts val="0"/>
              </a:spcAft>
              <a:buClr>
                <a:srgbClr val="434343"/>
              </a:buClr>
              <a:buSzPts val="1400"/>
              <a:buChar char="●"/>
              <a:defRPr>
                <a:solidFill>
                  <a:srgbClr val="434343"/>
                </a:solidFill>
              </a:defRPr>
            </a:lvl4pPr>
            <a:lvl5pPr marL="3047772" lvl="4" indent="-423301" rtl="0">
              <a:lnSpc>
                <a:spcPct val="115000"/>
              </a:lnSpc>
              <a:spcBef>
                <a:spcPts val="2133"/>
              </a:spcBef>
              <a:spcAft>
                <a:spcPts val="0"/>
              </a:spcAft>
              <a:buClr>
                <a:srgbClr val="434343"/>
              </a:buClr>
              <a:buSzPts val="1400"/>
              <a:buChar char="○"/>
              <a:defRPr>
                <a:solidFill>
                  <a:srgbClr val="434343"/>
                </a:solidFill>
              </a:defRPr>
            </a:lvl5pPr>
            <a:lvl6pPr marL="3657327" lvl="5" indent="-423301" rtl="0">
              <a:lnSpc>
                <a:spcPct val="115000"/>
              </a:lnSpc>
              <a:spcBef>
                <a:spcPts val="2133"/>
              </a:spcBef>
              <a:spcAft>
                <a:spcPts val="0"/>
              </a:spcAft>
              <a:buClr>
                <a:srgbClr val="434343"/>
              </a:buClr>
              <a:buSzPts val="1400"/>
              <a:buChar char="■"/>
              <a:defRPr>
                <a:solidFill>
                  <a:srgbClr val="434343"/>
                </a:solidFill>
              </a:defRPr>
            </a:lvl6pPr>
            <a:lvl7pPr marL="4266880" lvl="6" indent="-423301" rtl="0">
              <a:lnSpc>
                <a:spcPct val="115000"/>
              </a:lnSpc>
              <a:spcBef>
                <a:spcPts val="2133"/>
              </a:spcBef>
              <a:spcAft>
                <a:spcPts val="0"/>
              </a:spcAft>
              <a:buClr>
                <a:srgbClr val="434343"/>
              </a:buClr>
              <a:buSzPts val="1400"/>
              <a:buChar char="●"/>
              <a:defRPr>
                <a:solidFill>
                  <a:srgbClr val="434343"/>
                </a:solidFill>
              </a:defRPr>
            </a:lvl7pPr>
            <a:lvl8pPr marL="4876435" lvl="7" indent="-423301" rtl="0">
              <a:lnSpc>
                <a:spcPct val="115000"/>
              </a:lnSpc>
              <a:spcBef>
                <a:spcPts val="2133"/>
              </a:spcBef>
              <a:spcAft>
                <a:spcPts val="0"/>
              </a:spcAft>
              <a:buClr>
                <a:srgbClr val="434343"/>
              </a:buClr>
              <a:buSzPts val="1400"/>
              <a:buChar char="○"/>
              <a:defRPr>
                <a:solidFill>
                  <a:srgbClr val="434343"/>
                </a:solidFill>
              </a:defRPr>
            </a:lvl8pPr>
            <a:lvl9pPr marL="5485990" lvl="8" indent="-423301"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9212929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6"/>
        </a:solidFill>
        <a:effectLst/>
      </p:bgPr>
    </p:bg>
    <p:spTree>
      <p:nvGrpSpPr>
        <p:cNvPr id="1" name="Shape 588"/>
        <p:cNvGrpSpPr/>
        <p:nvPr/>
      </p:nvGrpSpPr>
      <p:grpSpPr>
        <a:xfrm>
          <a:off x="0" y="0"/>
          <a:ext cx="0" cy="0"/>
          <a:chOff x="0" y="0"/>
          <a:chExt cx="0" cy="0"/>
        </a:xfrm>
      </p:grpSpPr>
      <p:grpSp>
        <p:nvGrpSpPr>
          <p:cNvPr id="589" name="Google Shape;589;p21"/>
          <p:cNvGrpSpPr/>
          <p:nvPr/>
        </p:nvGrpSpPr>
        <p:grpSpPr>
          <a:xfrm>
            <a:off x="-434485" y="-296800"/>
            <a:ext cx="12690592" cy="10316157"/>
            <a:chOff x="-325864" y="-222600"/>
            <a:chExt cx="9517944" cy="7737118"/>
          </a:xfrm>
        </p:grpSpPr>
        <p:sp>
          <p:nvSpPr>
            <p:cNvPr id="590" name="Google Shape;590;p21"/>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1"/>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1"/>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1"/>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1"/>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1"/>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1"/>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1"/>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1"/>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1"/>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1"/>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1"/>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1"/>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1"/>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4" name="Google Shape;604;p21"/>
            <p:cNvGrpSpPr/>
            <p:nvPr/>
          </p:nvGrpSpPr>
          <p:grpSpPr>
            <a:xfrm>
              <a:off x="-185781" y="-222600"/>
              <a:ext cx="9377821" cy="2147740"/>
              <a:chOff x="-185781" y="-222600"/>
              <a:chExt cx="9377821" cy="2147740"/>
            </a:xfrm>
          </p:grpSpPr>
          <p:sp>
            <p:nvSpPr>
              <p:cNvPr id="605" name="Google Shape;605;p21"/>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1"/>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7" name="Google Shape;607;p21"/>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1"/>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1"/>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1"/>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1"/>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1"/>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1"/>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1"/>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1"/>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1"/>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1"/>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1"/>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1"/>
          <p:cNvSpPr txBox="1">
            <a:spLocks noGrp="1"/>
          </p:cNvSpPr>
          <p:nvPr>
            <p:ph type="subTitle" idx="1"/>
          </p:nvPr>
        </p:nvSpPr>
        <p:spPr>
          <a:xfrm>
            <a:off x="960000" y="3099800"/>
            <a:ext cx="3788800" cy="21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20" name="Google Shape;620;p21"/>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1"/>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59760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6"/>
        </a:solidFill>
        <a:effectLst/>
      </p:bgPr>
    </p:bg>
    <p:spTree>
      <p:nvGrpSpPr>
        <p:cNvPr id="1" name="Shape 622"/>
        <p:cNvGrpSpPr/>
        <p:nvPr/>
      </p:nvGrpSpPr>
      <p:grpSpPr>
        <a:xfrm>
          <a:off x="0" y="0"/>
          <a:ext cx="0" cy="0"/>
          <a:chOff x="0" y="0"/>
          <a:chExt cx="0" cy="0"/>
        </a:xfrm>
      </p:grpSpPr>
      <p:grpSp>
        <p:nvGrpSpPr>
          <p:cNvPr id="623" name="Google Shape;623;p22"/>
          <p:cNvGrpSpPr/>
          <p:nvPr/>
        </p:nvGrpSpPr>
        <p:grpSpPr>
          <a:xfrm>
            <a:off x="-129685" y="-3243200"/>
            <a:ext cx="12690592" cy="10316157"/>
            <a:chOff x="-97264" y="-2432400"/>
            <a:chExt cx="9517944" cy="7737118"/>
          </a:xfrm>
        </p:grpSpPr>
        <p:sp>
          <p:nvSpPr>
            <p:cNvPr id="624" name="Google Shape;624;p22"/>
            <p:cNvSpPr/>
            <p:nvPr/>
          </p:nvSpPr>
          <p:spPr>
            <a:xfrm>
              <a:off x="-891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2"/>
            <p:cNvSpPr/>
            <p:nvPr/>
          </p:nvSpPr>
          <p:spPr>
            <a:xfrm>
              <a:off x="-892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2"/>
            <p:cNvSpPr/>
            <p:nvPr/>
          </p:nvSpPr>
          <p:spPr>
            <a:xfrm>
              <a:off x="-891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2"/>
            <p:cNvSpPr/>
            <p:nvPr/>
          </p:nvSpPr>
          <p:spPr>
            <a:xfrm>
              <a:off x="-891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2"/>
            <p:cNvSpPr/>
            <p:nvPr/>
          </p:nvSpPr>
          <p:spPr>
            <a:xfrm>
              <a:off x="-888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2"/>
            <p:cNvSpPr/>
            <p:nvPr/>
          </p:nvSpPr>
          <p:spPr>
            <a:xfrm>
              <a:off x="-891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2"/>
            <p:cNvSpPr/>
            <p:nvPr/>
          </p:nvSpPr>
          <p:spPr>
            <a:xfrm>
              <a:off x="-891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2"/>
            <p:cNvSpPr/>
            <p:nvPr/>
          </p:nvSpPr>
          <p:spPr>
            <a:xfrm>
              <a:off x="43125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2"/>
            <p:cNvSpPr/>
            <p:nvPr/>
          </p:nvSpPr>
          <p:spPr>
            <a:xfrm>
              <a:off x="-891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2"/>
            <p:cNvSpPr/>
            <p:nvPr/>
          </p:nvSpPr>
          <p:spPr>
            <a:xfrm>
              <a:off x="27746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2"/>
            <p:cNvSpPr/>
            <p:nvPr/>
          </p:nvSpPr>
          <p:spPr>
            <a:xfrm>
              <a:off x="80487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2"/>
            <p:cNvSpPr/>
            <p:nvPr/>
          </p:nvSpPr>
          <p:spPr>
            <a:xfrm>
              <a:off x="49462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2"/>
            <p:cNvSpPr/>
            <p:nvPr/>
          </p:nvSpPr>
          <p:spPr>
            <a:xfrm>
              <a:off x="50767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2"/>
            <p:cNvSpPr/>
            <p:nvPr/>
          </p:nvSpPr>
          <p:spPr>
            <a:xfrm>
              <a:off x="-972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8" name="Google Shape;638;p22"/>
            <p:cNvGrpSpPr/>
            <p:nvPr/>
          </p:nvGrpSpPr>
          <p:grpSpPr>
            <a:xfrm>
              <a:off x="-97224" y="-2432400"/>
              <a:ext cx="9377821" cy="2147740"/>
              <a:chOff x="-97224" y="-2432400"/>
              <a:chExt cx="9377821" cy="2147740"/>
            </a:xfrm>
          </p:grpSpPr>
          <p:sp>
            <p:nvSpPr>
              <p:cNvPr id="639" name="Google Shape;639;p22"/>
              <p:cNvSpPr/>
              <p:nvPr/>
            </p:nvSpPr>
            <p:spPr>
              <a:xfrm>
                <a:off x="-891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2"/>
              <p:cNvSpPr/>
              <p:nvPr/>
            </p:nvSpPr>
            <p:spPr>
              <a:xfrm>
                <a:off x="-972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1" name="Google Shape;641;p22"/>
            <p:cNvSpPr/>
            <p:nvPr/>
          </p:nvSpPr>
          <p:spPr>
            <a:xfrm>
              <a:off x="-972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2"/>
            <p:cNvSpPr/>
            <p:nvPr/>
          </p:nvSpPr>
          <p:spPr>
            <a:xfrm>
              <a:off x="-971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2"/>
            <p:cNvSpPr/>
            <p:nvPr/>
          </p:nvSpPr>
          <p:spPr>
            <a:xfrm>
              <a:off x="-971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2"/>
            <p:cNvSpPr/>
            <p:nvPr/>
          </p:nvSpPr>
          <p:spPr>
            <a:xfrm>
              <a:off x="-972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2"/>
            <p:cNvSpPr/>
            <p:nvPr/>
          </p:nvSpPr>
          <p:spPr>
            <a:xfrm>
              <a:off x="-971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2"/>
            <p:cNvSpPr/>
            <p:nvPr/>
          </p:nvSpPr>
          <p:spPr>
            <a:xfrm>
              <a:off x="43032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2"/>
            <p:cNvSpPr/>
            <p:nvPr/>
          </p:nvSpPr>
          <p:spPr>
            <a:xfrm>
              <a:off x="-971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2"/>
            <p:cNvSpPr/>
            <p:nvPr/>
          </p:nvSpPr>
          <p:spPr>
            <a:xfrm>
              <a:off x="27682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2"/>
            <p:cNvSpPr/>
            <p:nvPr/>
          </p:nvSpPr>
          <p:spPr>
            <a:xfrm>
              <a:off x="49322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2"/>
            <p:cNvSpPr/>
            <p:nvPr/>
          </p:nvSpPr>
          <p:spPr>
            <a:xfrm>
              <a:off x="50650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1" name="Google Shape;651;p22"/>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2"/>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2"/>
          <p:cNvSpPr txBox="1">
            <a:spLocks noGrp="1"/>
          </p:cNvSpPr>
          <p:nvPr>
            <p:ph type="subTitle" idx="1"/>
          </p:nvPr>
        </p:nvSpPr>
        <p:spPr>
          <a:xfrm>
            <a:off x="7443200" y="3099800"/>
            <a:ext cx="3788800" cy="21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54" name="Google Shape;654;p22"/>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5" name="Google Shape;655;p22"/>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8298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782B6-325D-40E9-A166-591E93404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D29AEC-19FE-5C8A-E711-89153ED28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A07DEC-17F2-9F8B-D52B-E4FD14353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03953-609B-DB9B-044C-28ED892B5C4E}"/>
              </a:ext>
            </a:extLst>
          </p:cNvPr>
          <p:cNvSpPr>
            <a:spLocks noGrp="1"/>
          </p:cNvSpPr>
          <p:nvPr>
            <p:ph type="dt" sz="half" idx="10"/>
          </p:nvPr>
        </p:nvSpPr>
        <p:spPr/>
        <p:txBody>
          <a:bodyPr/>
          <a:lstStyle/>
          <a:p>
            <a:fld id="{5AF66157-5C58-4A1A-89AE-EC0AD3E4196A}" type="datetimeFigureOut">
              <a:rPr lang="en-US" smtClean="0"/>
              <a:t>21/11/2023</a:t>
            </a:fld>
            <a:endParaRPr lang="en-US"/>
          </a:p>
        </p:txBody>
      </p:sp>
      <p:sp>
        <p:nvSpPr>
          <p:cNvPr id="6" name="Footer Placeholder 5">
            <a:extLst>
              <a:ext uri="{FF2B5EF4-FFF2-40B4-BE49-F238E27FC236}">
                <a16:creationId xmlns:a16="http://schemas.microsoft.com/office/drawing/2014/main" id="{B1ACB2E3-C422-43F4-7614-F3AE782FB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24960-A8D9-4AB2-5C6F-982927AB198B}"/>
              </a:ext>
            </a:extLst>
          </p:cNvPr>
          <p:cNvSpPr>
            <a:spLocks noGrp="1"/>
          </p:cNvSpPr>
          <p:nvPr>
            <p:ph type="sldNum" sz="quarter" idx="12"/>
          </p:nvPr>
        </p:nvSpPr>
        <p:spPr/>
        <p:txBody>
          <a:bodyPr/>
          <a:lstStyle/>
          <a:p>
            <a:fld id="{4B01FDF6-1029-4665-A4B4-22FB9E330561}" type="slidenum">
              <a:rPr lang="en-US" smtClean="0"/>
              <a:t>‹#›</a:t>
            </a:fld>
            <a:endParaRPr lang="en-US"/>
          </a:p>
        </p:txBody>
      </p:sp>
    </p:spTree>
    <p:extLst>
      <p:ext uri="{BB962C8B-B14F-4D97-AF65-F5344CB8AC3E}">
        <p14:creationId xmlns:p14="http://schemas.microsoft.com/office/powerpoint/2010/main" val="34891880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accent6"/>
        </a:solidFill>
        <a:effectLst/>
      </p:bgPr>
    </p:bg>
    <p:spTree>
      <p:nvGrpSpPr>
        <p:cNvPr id="1" name="Shape 656"/>
        <p:cNvGrpSpPr/>
        <p:nvPr/>
      </p:nvGrpSpPr>
      <p:grpSpPr>
        <a:xfrm>
          <a:off x="0" y="0"/>
          <a:ext cx="0" cy="0"/>
          <a:chOff x="0" y="0"/>
          <a:chExt cx="0" cy="0"/>
        </a:xfrm>
      </p:grpSpPr>
      <p:grpSp>
        <p:nvGrpSpPr>
          <p:cNvPr id="657" name="Google Shape;657;p23"/>
          <p:cNvGrpSpPr/>
          <p:nvPr/>
        </p:nvGrpSpPr>
        <p:grpSpPr>
          <a:xfrm>
            <a:off x="-129685" y="-2227200"/>
            <a:ext cx="12690592" cy="10316157"/>
            <a:chOff x="-97264" y="-1670400"/>
            <a:chExt cx="9517944" cy="7737118"/>
          </a:xfrm>
        </p:grpSpPr>
        <p:sp>
          <p:nvSpPr>
            <p:cNvPr id="658" name="Google Shape;658;p23"/>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3"/>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3"/>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3"/>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3"/>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3"/>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3"/>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3"/>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3"/>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2" name="Google Shape;672;p23"/>
            <p:cNvGrpSpPr/>
            <p:nvPr/>
          </p:nvGrpSpPr>
          <p:grpSpPr>
            <a:xfrm>
              <a:off x="-97224" y="3918978"/>
              <a:ext cx="9377821" cy="2147740"/>
              <a:chOff x="-97224" y="3918978"/>
              <a:chExt cx="9377821" cy="2147740"/>
            </a:xfrm>
          </p:grpSpPr>
          <p:sp>
            <p:nvSpPr>
              <p:cNvPr id="673" name="Google Shape;673;p23"/>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3"/>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5" name="Google Shape;675;p23"/>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3"/>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3"/>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3"/>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3"/>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3"/>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3"/>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3"/>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3"/>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3"/>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3"/>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3"/>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3"/>
          <p:cNvSpPr txBox="1">
            <a:spLocks noGrp="1"/>
          </p:cNvSpPr>
          <p:nvPr>
            <p:ph type="subTitle" idx="1"/>
          </p:nvPr>
        </p:nvSpPr>
        <p:spPr>
          <a:xfrm>
            <a:off x="1366400" y="20865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88" name="Google Shape;688;p23"/>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89" name="Google Shape;689;p23"/>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0" name="Google Shape;690;p23"/>
          <p:cNvSpPr txBox="1">
            <a:spLocks noGrp="1"/>
          </p:cNvSpPr>
          <p:nvPr>
            <p:ph type="subTitle" idx="3"/>
          </p:nvPr>
        </p:nvSpPr>
        <p:spPr>
          <a:xfrm>
            <a:off x="1366400" y="26653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1" name="Google Shape;691;p23"/>
          <p:cNvSpPr txBox="1">
            <a:spLocks noGrp="1"/>
          </p:cNvSpPr>
          <p:nvPr>
            <p:ph type="subTitle" idx="4"/>
          </p:nvPr>
        </p:nvSpPr>
        <p:spPr>
          <a:xfrm>
            <a:off x="1366400" y="32441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2" name="Google Shape;692;p23"/>
          <p:cNvSpPr txBox="1">
            <a:spLocks noGrp="1"/>
          </p:cNvSpPr>
          <p:nvPr>
            <p:ph type="subTitle" idx="5"/>
          </p:nvPr>
        </p:nvSpPr>
        <p:spPr>
          <a:xfrm>
            <a:off x="1366400" y="38229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3" name="Google Shape;693;p23"/>
          <p:cNvSpPr txBox="1">
            <a:spLocks noGrp="1"/>
          </p:cNvSpPr>
          <p:nvPr>
            <p:ph type="subTitle" idx="6"/>
          </p:nvPr>
        </p:nvSpPr>
        <p:spPr>
          <a:xfrm>
            <a:off x="1366400" y="44017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4" name="Google Shape;694;p23"/>
          <p:cNvSpPr txBox="1">
            <a:spLocks noGrp="1"/>
          </p:cNvSpPr>
          <p:nvPr>
            <p:ph type="subTitle" idx="7"/>
          </p:nvPr>
        </p:nvSpPr>
        <p:spPr>
          <a:xfrm>
            <a:off x="1366400" y="49805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5" name="Google Shape;695;p23"/>
          <p:cNvSpPr txBox="1">
            <a:spLocks noGrp="1"/>
          </p:cNvSpPr>
          <p:nvPr>
            <p:ph type="subTitle" idx="8"/>
          </p:nvPr>
        </p:nvSpPr>
        <p:spPr>
          <a:xfrm>
            <a:off x="1366400" y="5559300"/>
            <a:ext cx="4336800" cy="5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211023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6"/>
        </a:solidFill>
        <a:effectLst/>
      </p:bgPr>
    </p:bg>
    <p:spTree>
      <p:nvGrpSpPr>
        <p:cNvPr id="1" name="Shape 696"/>
        <p:cNvGrpSpPr/>
        <p:nvPr/>
      </p:nvGrpSpPr>
      <p:grpSpPr>
        <a:xfrm>
          <a:off x="0" y="0"/>
          <a:ext cx="0" cy="0"/>
          <a:chOff x="0" y="0"/>
          <a:chExt cx="0" cy="0"/>
        </a:xfrm>
      </p:grpSpPr>
      <p:grpSp>
        <p:nvGrpSpPr>
          <p:cNvPr id="697" name="Google Shape;697;p24"/>
          <p:cNvGrpSpPr/>
          <p:nvPr/>
        </p:nvGrpSpPr>
        <p:grpSpPr>
          <a:xfrm>
            <a:off x="-129685" y="-3243200"/>
            <a:ext cx="12690592" cy="10316157"/>
            <a:chOff x="-97264" y="-2432400"/>
            <a:chExt cx="9517944" cy="7737118"/>
          </a:xfrm>
        </p:grpSpPr>
        <p:sp>
          <p:nvSpPr>
            <p:cNvPr id="698" name="Google Shape;698;p24"/>
            <p:cNvSpPr/>
            <p:nvPr/>
          </p:nvSpPr>
          <p:spPr>
            <a:xfrm>
              <a:off x="-891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4"/>
            <p:cNvSpPr/>
            <p:nvPr/>
          </p:nvSpPr>
          <p:spPr>
            <a:xfrm>
              <a:off x="-892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4"/>
            <p:cNvSpPr/>
            <p:nvPr/>
          </p:nvSpPr>
          <p:spPr>
            <a:xfrm>
              <a:off x="-891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4"/>
            <p:cNvSpPr/>
            <p:nvPr/>
          </p:nvSpPr>
          <p:spPr>
            <a:xfrm>
              <a:off x="-891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4"/>
            <p:cNvSpPr/>
            <p:nvPr/>
          </p:nvSpPr>
          <p:spPr>
            <a:xfrm>
              <a:off x="-888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4"/>
            <p:cNvSpPr/>
            <p:nvPr/>
          </p:nvSpPr>
          <p:spPr>
            <a:xfrm>
              <a:off x="-891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4"/>
            <p:cNvSpPr/>
            <p:nvPr/>
          </p:nvSpPr>
          <p:spPr>
            <a:xfrm>
              <a:off x="-891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4"/>
            <p:cNvSpPr/>
            <p:nvPr/>
          </p:nvSpPr>
          <p:spPr>
            <a:xfrm>
              <a:off x="43125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4"/>
            <p:cNvSpPr/>
            <p:nvPr/>
          </p:nvSpPr>
          <p:spPr>
            <a:xfrm>
              <a:off x="-891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4"/>
            <p:cNvSpPr/>
            <p:nvPr/>
          </p:nvSpPr>
          <p:spPr>
            <a:xfrm>
              <a:off x="27746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4"/>
            <p:cNvSpPr/>
            <p:nvPr/>
          </p:nvSpPr>
          <p:spPr>
            <a:xfrm>
              <a:off x="80487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4"/>
            <p:cNvSpPr/>
            <p:nvPr/>
          </p:nvSpPr>
          <p:spPr>
            <a:xfrm>
              <a:off x="49462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4"/>
            <p:cNvSpPr/>
            <p:nvPr/>
          </p:nvSpPr>
          <p:spPr>
            <a:xfrm>
              <a:off x="50767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4"/>
            <p:cNvSpPr/>
            <p:nvPr/>
          </p:nvSpPr>
          <p:spPr>
            <a:xfrm>
              <a:off x="-972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2" name="Google Shape;712;p24"/>
            <p:cNvGrpSpPr/>
            <p:nvPr/>
          </p:nvGrpSpPr>
          <p:grpSpPr>
            <a:xfrm>
              <a:off x="-97224" y="-2432400"/>
              <a:ext cx="9377821" cy="2147740"/>
              <a:chOff x="-97224" y="-2432400"/>
              <a:chExt cx="9377821" cy="2147740"/>
            </a:xfrm>
          </p:grpSpPr>
          <p:sp>
            <p:nvSpPr>
              <p:cNvPr id="713" name="Google Shape;713;p24"/>
              <p:cNvSpPr/>
              <p:nvPr/>
            </p:nvSpPr>
            <p:spPr>
              <a:xfrm>
                <a:off x="-891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4"/>
              <p:cNvSpPr/>
              <p:nvPr/>
            </p:nvSpPr>
            <p:spPr>
              <a:xfrm>
                <a:off x="-972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5" name="Google Shape;715;p24"/>
            <p:cNvSpPr/>
            <p:nvPr/>
          </p:nvSpPr>
          <p:spPr>
            <a:xfrm>
              <a:off x="-972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4"/>
            <p:cNvSpPr/>
            <p:nvPr/>
          </p:nvSpPr>
          <p:spPr>
            <a:xfrm>
              <a:off x="-971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4"/>
            <p:cNvSpPr/>
            <p:nvPr/>
          </p:nvSpPr>
          <p:spPr>
            <a:xfrm>
              <a:off x="-971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4"/>
            <p:cNvSpPr/>
            <p:nvPr/>
          </p:nvSpPr>
          <p:spPr>
            <a:xfrm>
              <a:off x="-972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971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4"/>
            <p:cNvSpPr/>
            <p:nvPr/>
          </p:nvSpPr>
          <p:spPr>
            <a:xfrm>
              <a:off x="43032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4"/>
            <p:cNvSpPr/>
            <p:nvPr/>
          </p:nvSpPr>
          <p:spPr>
            <a:xfrm>
              <a:off x="-971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4"/>
            <p:cNvSpPr/>
            <p:nvPr/>
          </p:nvSpPr>
          <p:spPr>
            <a:xfrm>
              <a:off x="27682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4"/>
            <p:cNvSpPr/>
            <p:nvPr/>
          </p:nvSpPr>
          <p:spPr>
            <a:xfrm>
              <a:off x="49322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4"/>
            <p:cNvSpPr/>
            <p:nvPr/>
          </p:nvSpPr>
          <p:spPr>
            <a:xfrm>
              <a:off x="50650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5" name="Google Shape;725;p24"/>
          <p:cNvSpPr/>
          <p:nvPr/>
        </p:nvSpPr>
        <p:spPr>
          <a:xfrm>
            <a:off x="393778" y="375404"/>
            <a:ext cx="11465605" cy="6245847"/>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4"/>
          <p:cNvSpPr/>
          <p:nvPr/>
        </p:nvSpPr>
        <p:spPr>
          <a:xfrm>
            <a:off x="251511" y="254145"/>
            <a:ext cx="11465606" cy="6232797"/>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7" name="Google Shape;727;p24"/>
          <p:cNvSpPr txBox="1">
            <a:spLocks noGrp="1"/>
          </p:cNvSpPr>
          <p:nvPr>
            <p:ph type="subTitle" idx="1"/>
          </p:nvPr>
        </p:nvSpPr>
        <p:spPr>
          <a:xfrm>
            <a:off x="3570600" y="2910300"/>
            <a:ext cx="5050800" cy="199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728" name="Google Shape;728;p2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9" name="Google Shape;729;p24"/>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45956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6"/>
        </a:solidFill>
        <a:effectLst/>
      </p:bgPr>
    </p:bg>
    <p:spTree>
      <p:nvGrpSpPr>
        <p:cNvPr id="1" name="Shape 730"/>
        <p:cNvGrpSpPr/>
        <p:nvPr/>
      </p:nvGrpSpPr>
      <p:grpSpPr>
        <a:xfrm>
          <a:off x="0" y="0"/>
          <a:ext cx="0" cy="0"/>
          <a:chOff x="0" y="0"/>
          <a:chExt cx="0" cy="0"/>
        </a:xfrm>
      </p:grpSpPr>
      <p:grpSp>
        <p:nvGrpSpPr>
          <p:cNvPr id="731" name="Google Shape;731;p25"/>
          <p:cNvGrpSpPr/>
          <p:nvPr/>
        </p:nvGrpSpPr>
        <p:grpSpPr>
          <a:xfrm>
            <a:off x="-129685" y="-148283"/>
            <a:ext cx="12690592" cy="10316157"/>
            <a:chOff x="-97264" y="-111212"/>
            <a:chExt cx="9517944" cy="7737118"/>
          </a:xfrm>
        </p:grpSpPr>
        <p:sp>
          <p:nvSpPr>
            <p:cNvPr id="732" name="Google Shape;732;p25"/>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5"/>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5"/>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5"/>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5"/>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5"/>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5"/>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5"/>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5"/>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5"/>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6" name="Google Shape;746;p25"/>
            <p:cNvGrpSpPr/>
            <p:nvPr/>
          </p:nvGrpSpPr>
          <p:grpSpPr>
            <a:xfrm>
              <a:off x="-97224" y="5478166"/>
              <a:ext cx="9377821" cy="2147740"/>
              <a:chOff x="-97224" y="3080778"/>
              <a:chExt cx="9377821" cy="2147740"/>
            </a:xfrm>
          </p:grpSpPr>
          <p:sp>
            <p:nvSpPr>
              <p:cNvPr id="747" name="Google Shape;747;p25"/>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5"/>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25"/>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5"/>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5"/>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5"/>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5"/>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5"/>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9" name="Google Shape;759;p25"/>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25"/>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62" name="Google Shape;762;p25"/>
          <p:cNvSpPr txBox="1">
            <a:spLocks noGrp="1"/>
          </p:cNvSpPr>
          <p:nvPr>
            <p:ph type="subTitle" idx="2"/>
          </p:nvPr>
        </p:nvSpPr>
        <p:spPr>
          <a:xfrm>
            <a:off x="5109217" y="1906367"/>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3200">
                <a:latin typeface="Bahiana"/>
                <a:ea typeface="Bahiana"/>
                <a:cs typeface="Bahiana"/>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763" name="Google Shape;763;p25"/>
          <p:cNvSpPr txBox="1">
            <a:spLocks noGrp="1"/>
          </p:cNvSpPr>
          <p:nvPr>
            <p:ph type="subTitle" idx="3"/>
          </p:nvPr>
        </p:nvSpPr>
        <p:spPr>
          <a:xfrm>
            <a:off x="5109217" y="2511872"/>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64" name="Google Shape;764;p25"/>
          <p:cNvSpPr txBox="1">
            <a:spLocks noGrp="1"/>
          </p:cNvSpPr>
          <p:nvPr>
            <p:ph type="subTitle" idx="4"/>
          </p:nvPr>
        </p:nvSpPr>
        <p:spPr>
          <a:xfrm>
            <a:off x="5109217" y="4932733"/>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3200">
                <a:latin typeface="Bahiana"/>
                <a:ea typeface="Bahiana"/>
                <a:cs typeface="Bahiana"/>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765" name="Google Shape;765;p25"/>
          <p:cNvSpPr txBox="1">
            <a:spLocks noGrp="1"/>
          </p:cNvSpPr>
          <p:nvPr>
            <p:ph type="subTitle" idx="5"/>
          </p:nvPr>
        </p:nvSpPr>
        <p:spPr>
          <a:xfrm>
            <a:off x="5109217" y="5538239"/>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66" name="Google Shape;766;p25"/>
          <p:cNvSpPr txBox="1">
            <a:spLocks noGrp="1"/>
          </p:cNvSpPr>
          <p:nvPr>
            <p:ph type="subTitle" idx="6"/>
          </p:nvPr>
        </p:nvSpPr>
        <p:spPr>
          <a:xfrm>
            <a:off x="5109217" y="3419533"/>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3200">
                <a:latin typeface="Bahiana"/>
                <a:ea typeface="Bahiana"/>
                <a:cs typeface="Bahiana"/>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a:p>
        </p:txBody>
      </p:sp>
      <p:sp>
        <p:nvSpPr>
          <p:cNvPr id="767" name="Google Shape;767;p25"/>
          <p:cNvSpPr txBox="1">
            <a:spLocks noGrp="1"/>
          </p:cNvSpPr>
          <p:nvPr>
            <p:ph type="subTitle" idx="7"/>
          </p:nvPr>
        </p:nvSpPr>
        <p:spPr>
          <a:xfrm>
            <a:off x="5109217" y="4025039"/>
            <a:ext cx="3876800" cy="6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68" name="Google Shape;768;p25"/>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4801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769"/>
        <p:cNvGrpSpPr/>
        <p:nvPr/>
      </p:nvGrpSpPr>
      <p:grpSpPr>
        <a:xfrm>
          <a:off x="0" y="0"/>
          <a:ext cx="0" cy="0"/>
          <a:chOff x="0" y="0"/>
          <a:chExt cx="0" cy="0"/>
        </a:xfrm>
      </p:grpSpPr>
      <p:grpSp>
        <p:nvGrpSpPr>
          <p:cNvPr id="770" name="Google Shape;770;p26"/>
          <p:cNvGrpSpPr/>
          <p:nvPr/>
        </p:nvGrpSpPr>
        <p:grpSpPr>
          <a:xfrm>
            <a:off x="-129685" y="-2227200"/>
            <a:ext cx="12690592" cy="10316157"/>
            <a:chOff x="-97264" y="-1670400"/>
            <a:chExt cx="9517944" cy="7737118"/>
          </a:xfrm>
        </p:grpSpPr>
        <p:sp>
          <p:nvSpPr>
            <p:cNvPr id="771" name="Google Shape;771;p26"/>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6"/>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6"/>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6"/>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6"/>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6"/>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6"/>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6"/>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6"/>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6"/>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6"/>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5" name="Google Shape;785;p26"/>
            <p:cNvGrpSpPr/>
            <p:nvPr/>
          </p:nvGrpSpPr>
          <p:grpSpPr>
            <a:xfrm>
              <a:off x="-97224" y="3918978"/>
              <a:ext cx="9377821" cy="2147740"/>
              <a:chOff x="-97224" y="3918978"/>
              <a:chExt cx="9377821" cy="2147740"/>
            </a:xfrm>
          </p:grpSpPr>
          <p:sp>
            <p:nvSpPr>
              <p:cNvPr id="786" name="Google Shape;786;p26"/>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6"/>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8" name="Google Shape;788;p26"/>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6"/>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6"/>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6"/>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6"/>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6"/>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6"/>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6"/>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6"/>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8" name="Google Shape;798;p2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2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2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1" name="Google Shape;801;p26"/>
          <p:cNvSpPr txBox="1">
            <a:spLocks noGrp="1"/>
          </p:cNvSpPr>
          <p:nvPr>
            <p:ph type="title"/>
          </p:nvPr>
        </p:nvSpPr>
        <p:spPr>
          <a:xfrm>
            <a:off x="959993"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2" name="Google Shape;802;p26"/>
          <p:cNvSpPr txBox="1">
            <a:spLocks noGrp="1"/>
          </p:cNvSpPr>
          <p:nvPr>
            <p:ph type="subTitle" idx="2"/>
          </p:nvPr>
        </p:nvSpPr>
        <p:spPr>
          <a:xfrm>
            <a:off x="960000"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3" name="Google Shape;803;p26"/>
          <p:cNvSpPr txBox="1">
            <a:spLocks noGrp="1"/>
          </p:cNvSpPr>
          <p:nvPr>
            <p:ph type="title" idx="3"/>
          </p:nvPr>
        </p:nvSpPr>
        <p:spPr>
          <a:xfrm>
            <a:off x="3592127"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4" name="Google Shape;804;p26"/>
          <p:cNvSpPr txBox="1">
            <a:spLocks noGrp="1"/>
          </p:cNvSpPr>
          <p:nvPr>
            <p:ph type="subTitle" idx="4"/>
          </p:nvPr>
        </p:nvSpPr>
        <p:spPr>
          <a:xfrm>
            <a:off x="3592133"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26"/>
          <p:cNvSpPr txBox="1">
            <a:spLocks noGrp="1"/>
          </p:cNvSpPr>
          <p:nvPr>
            <p:ph type="title" idx="5"/>
          </p:nvPr>
        </p:nvSpPr>
        <p:spPr>
          <a:xfrm>
            <a:off x="6224260"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6" name="Google Shape;806;p26"/>
          <p:cNvSpPr txBox="1">
            <a:spLocks noGrp="1"/>
          </p:cNvSpPr>
          <p:nvPr>
            <p:ph type="subTitle" idx="6"/>
          </p:nvPr>
        </p:nvSpPr>
        <p:spPr>
          <a:xfrm>
            <a:off x="6224267"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7" name="Google Shape;807;p26"/>
          <p:cNvSpPr txBox="1">
            <a:spLocks noGrp="1"/>
          </p:cNvSpPr>
          <p:nvPr>
            <p:ph type="title" idx="7"/>
          </p:nvPr>
        </p:nvSpPr>
        <p:spPr>
          <a:xfrm>
            <a:off x="8856393" y="2000567"/>
            <a:ext cx="237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08" name="Google Shape;808;p26"/>
          <p:cNvSpPr txBox="1">
            <a:spLocks noGrp="1"/>
          </p:cNvSpPr>
          <p:nvPr>
            <p:ph type="subTitle" idx="8"/>
          </p:nvPr>
        </p:nvSpPr>
        <p:spPr>
          <a:xfrm>
            <a:off x="8856400" y="2553333"/>
            <a:ext cx="2375600" cy="8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9" name="Google Shape;809;p26"/>
          <p:cNvSpPr txBox="1">
            <a:spLocks noGrp="1"/>
          </p:cNvSpPr>
          <p:nvPr>
            <p:ph type="title" idx="9"/>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50496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6"/>
        </a:solidFill>
        <a:effectLst/>
      </p:bgPr>
    </p:bg>
    <p:spTree>
      <p:nvGrpSpPr>
        <p:cNvPr id="1" name="Shape 810"/>
        <p:cNvGrpSpPr/>
        <p:nvPr/>
      </p:nvGrpSpPr>
      <p:grpSpPr>
        <a:xfrm>
          <a:off x="0" y="0"/>
          <a:ext cx="0" cy="0"/>
          <a:chOff x="0" y="0"/>
          <a:chExt cx="0" cy="0"/>
        </a:xfrm>
      </p:grpSpPr>
      <p:grpSp>
        <p:nvGrpSpPr>
          <p:cNvPr id="811" name="Google Shape;811;p27"/>
          <p:cNvGrpSpPr/>
          <p:nvPr/>
        </p:nvGrpSpPr>
        <p:grpSpPr>
          <a:xfrm>
            <a:off x="-129685" y="-296800"/>
            <a:ext cx="12690592" cy="10316157"/>
            <a:chOff x="-97264" y="-222600"/>
            <a:chExt cx="9517944" cy="7737118"/>
          </a:xfrm>
        </p:grpSpPr>
        <p:sp>
          <p:nvSpPr>
            <p:cNvPr id="812" name="Google Shape;812;p27"/>
            <p:cNvSpPr/>
            <p:nvPr/>
          </p:nvSpPr>
          <p:spPr>
            <a:xfrm>
              <a:off x="-89101"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89221"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89101"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89101"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88861"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8910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89101"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4312517"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89101"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2774626"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8048796"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4946282"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5076700"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97224"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6" name="Google Shape;826;p27"/>
            <p:cNvGrpSpPr/>
            <p:nvPr/>
          </p:nvGrpSpPr>
          <p:grpSpPr>
            <a:xfrm>
              <a:off x="-97224" y="-222600"/>
              <a:ext cx="9377821" cy="2147740"/>
              <a:chOff x="-97224" y="-222600"/>
              <a:chExt cx="9377821" cy="2147740"/>
            </a:xfrm>
          </p:grpSpPr>
          <p:sp>
            <p:nvSpPr>
              <p:cNvPr id="827" name="Google Shape;827;p27"/>
              <p:cNvSpPr/>
              <p:nvPr/>
            </p:nvSpPr>
            <p:spPr>
              <a:xfrm>
                <a:off x="-89101"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97224"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7"/>
            <p:cNvSpPr/>
            <p:nvPr/>
          </p:nvSpPr>
          <p:spPr>
            <a:xfrm>
              <a:off x="-97224"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97184"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97104"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97264"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97184"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4303273"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97184"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2768223"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4932235"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5065015"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9" name="Google Shape;839;p27"/>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27"/>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2" name="Google Shape;842;p27"/>
          <p:cNvSpPr txBox="1">
            <a:spLocks noGrp="1"/>
          </p:cNvSpPr>
          <p:nvPr>
            <p:ph type="title"/>
          </p:nvPr>
        </p:nvSpPr>
        <p:spPr>
          <a:xfrm>
            <a:off x="1712400" y="19390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3" name="Google Shape;843;p27"/>
          <p:cNvSpPr txBox="1">
            <a:spLocks noGrp="1"/>
          </p:cNvSpPr>
          <p:nvPr>
            <p:ph type="subTitle" idx="2"/>
          </p:nvPr>
        </p:nvSpPr>
        <p:spPr>
          <a:xfrm>
            <a:off x="1712400" y="2449767"/>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4" name="Google Shape;844;p27"/>
          <p:cNvSpPr txBox="1">
            <a:spLocks noGrp="1"/>
          </p:cNvSpPr>
          <p:nvPr>
            <p:ph type="title" idx="3"/>
          </p:nvPr>
        </p:nvSpPr>
        <p:spPr>
          <a:xfrm>
            <a:off x="5247032" y="19390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5" name="Google Shape;845;p27"/>
          <p:cNvSpPr txBox="1">
            <a:spLocks noGrp="1"/>
          </p:cNvSpPr>
          <p:nvPr>
            <p:ph type="subTitle" idx="4"/>
          </p:nvPr>
        </p:nvSpPr>
        <p:spPr>
          <a:xfrm>
            <a:off x="5247033" y="2449767"/>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6" name="Google Shape;846;p27"/>
          <p:cNvSpPr txBox="1">
            <a:spLocks noGrp="1"/>
          </p:cNvSpPr>
          <p:nvPr>
            <p:ph type="title" idx="5"/>
          </p:nvPr>
        </p:nvSpPr>
        <p:spPr>
          <a:xfrm>
            <a:off x="1712400" y="38502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7" name="Google Shape;847;p27"/>
          <p:cNvSpPr txBox="1">
            <a:spLocks noGrp="1"/>
          </p:cNvSpPr>
          <p:nvPr>
            <p:ph type="subTitle" idx="6"/>
          </p:nvPr>
        </p:nvSpPr>
        <p:spPr>
          <a:xfrm>
            <a:off x="1712400" y="4361033"/>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8" name="Google Shape;848;p27"/>
          <p:cNvSpPr txBox="1">
            <a:spLocks noGrp="1"/>
          </p:cNvSpPr>
          <p:nvPr>
            <p:ph type="title" idx="7"/>
          </p:nvPr>
        </p:nvSpPr>
        <p:spPr>
          <a:xfrm>
            <a:off x="5247032" y="38502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49" name="Google Shape;849;p27"/>
          <p:cNvSpPr txBox="1">
            <a:spLocks noGrp="1"/>
          </p:cNvSpPr>
          <p:nvPr>
            <p:ph type="subTitle" idx="8"/>
          </p:nvPr>
        </p:nvSpPr>
        <p:spPr>
          <a:xfrm>
            <a:off x="5247033" y="4361033"/>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0" name="Google Shape;850;p27"/>
          <p:cNvSpPr txBox="1">
            <a:spLocks noGrp="1"/>
          </p:cNvSpPr>
          <p:nvPr>
            <p:ph type="title" idx="9"/>
          </p:nvPr>
        </p:nvSpPr>
        <p:spPr>
          <a:xfrm>
            <a:off x="8781667" y="19390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1" name="Google Shape;851;p27"/>
          <p:cNvSpPr txBox="1">
            <a:spLocks noGrp="1"/>
          </p:cNvSpPr>
          <p:nvPr>
            <p:ph type="subTitle" idx="13"/>
          </p:nvPr>
        </p:nvSpPr>
        <p:spPr>
          <a:xfrm>
            <a:off x="8781669" y="2449767"/>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2" name="Google Shape;852;p27"/>
          <p:cNvSpPr txBox="1">
            <a:spLocks noGrp="1"/>
          </p:cNvSpPr>
          <p:nvPr>
            <p:ph type="title" idx="14"/>
          </p:nvPr>
        </p:nvSpPr>
        <p:spPr>
          <a:xfrm>
            <a:off x="8781667" y="3850200"/>
            <a:ext cx="245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3" name="Google Shape;853;p27"/>
          <p:cNvSpPr txBox="1">
            <a:spLocks noGrp="1"/>
          </p:cNvSpPr>
          <p:nvPr>
            <p:ph type="subTitle" idx="15"/>
          </p:nvPr>
        </p:nvSpPr>
        <p:spPr>
          <a:xfrm>
            <a:off x="8781669" y="4361033"/>
            <a:ext cx="2450400" cy="8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4" name="Google Shape;854;p27"/>
          <p:cNvSpPr txBox="1">
            <a:spLocks noGrp="1"/>
          </p:cNvSpPr>
          <p:nvPr>
            <p:ph type="title" idx="16"/>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88652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eleven columns">
  <p:cSld name="Title and eleven columns">
    <p:bg>
      <p:bgPr>
        <a:solidFill>
          <a:schemeClr val="accent6"/>
        </a:solidFill>
        <a:effectLst/>
      </p:bgPr>
    </p:bg>
    <p:spTree>
      <p:nvGrpSpPr>
        <p:cNvPr id="1" name="Shape 855"/>
        <p:cNvGrpSpPr/>
        <p:nvPr/>
      </p:nvGrpSpPr>
      <p:grpSpPr>
        <a:xfrm>
          <a:off x="0" y="0"/>
          <a:ext cx="0" cy="0"/>
          <a:chOff x="0" y="0"/>
          <a:chExt cx="0" cy="0"/>
        </a:xfrm>
      </p:grpSpPr>
      <p:grpSp>
        <p:nvGrpSpPr>
          <p:cNvPr id="856" name="Google Shape;856;p28"/>
          <p:cNvGrpSpPr/>
          <p:nvPr/>
        </p:nvGrpSpPr>
        <p:grpSpPr>
          <a:xfrm>
            <a:off x="-129685" y="-296800"/>
            <a:ext cx="12690592" cy="10316157"/>
            <a:chOff x="-97264" y="-222600"/>
            <a:chExt cx="9517944" cy="7737118"/>
          </a:xfrm>
        </p:grpSpPr>
        <p:sp>
          <p:nvSpPr>
            <p:cNvPr id="857" name="Google Shape;857;p28"/>
            <p:cNvSpPr/>
            <p:nvPr/>
          </p:nvSpPr>
          <p:spPr>
            <a:xfrm>
              <a:off x="-89101"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8"/>
            <p:cNvSpPr/>
            <p:nvPr/>
          </p:nvSpPr>
          <p:spPr>
            <a:xfrm>
              <a:off x="-89221"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8"/>
            <p:cNvSpPr/>
            <p:nvPr/>
          </p:nvSpPr>
          <p:spPr>
            <a:xfrm>
              <a:off x="-89101"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8"/>
            <p:cNvSpPr/>
            <p:nvPr/>
          </p:nvSpPr>
          <p:spPr>
            <a:xfrm>
              <a:off x="-89101"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8"/>
            <p:cNvSpPr/>
            <p:nvPr/>
          </p:nvSpPr>
          <p:spPr>
            <a:xfrm>
              <a:off x="-88861"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8"/>
            <p:cNvSpPr/>
            <p:nvPr/>
          </p:nvSpPr>
          <p:spPr>
            <a:xfrm>
              <a:off x="-8910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8"/>
            <p:cNvSpPr/>
            <p:nvPr/>
          </p:nvSpPr>
          <p:spPr>
            <a:xfrm>
              <a:off x="-89101"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8"/>
            <p:cNvSpPr/>
            <p:nvPr/>
          </p:nvSpPr>
          <p:spPr>
            <a:xfrm>
              <a:off x="4312517"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8"/>
            <p:cNvSpPr/>
            <p:nvPr/>
          </p:nvSpPr>
          <p:spPr>
            <a:xfrm>
              <a:off x="-89101"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8"/>
            <p:cNvSpPr/>
            <p:nvPr/>
          </p:nvSpPr>
          <p:spPr>
            <a:xfrm>
              <a:off x="2774626"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8"/>
            <p:cNvSpPr/>
            <p:nvPr/>
          </p:nvSpPr>
          <p:spPr>
            <a:xfrm>
              <a:off x="8048796"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8"/>
            <p:cNvSpPr/>
            <p:nvPr/>
          </p:nvSpPr>
          <p:spPr>
            <a:xfrm>
              <a:off x="4946282"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8"/>
            <p:cNvSpPr/>
            <p:nvPr/>
          </p:nvSpPr>
          <p:spPr>
            <a:xfrm>
              <a:off x="5076700"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8"/>
            <p:cNvSpPr/>
            <p:nvPr/>
          </p:nvSpPr>
          <p:spPr>
            <a:xfrm>
              <a:off x="-97224"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1" name="Google Shape;871;p28"/>
            <p:cNvGrpSpPr/>
            <p:nvPr/>
          </p:nvGrpSpPr>
          <p:grpSpPr>
            <a:xfrm>
              <a:off x="-97224" y="-222600"/>
              <a:ext cx="9377821" cy="2147740"/>
              <a:chOff x="-97224" y="-222600"/>
              <a:chExt cx="9377821" cy="2147740"/>
            </a:xfrm>
          </p:grpSpPr>
          <p:sp>
            <p:nvSpPr>
              <p:cNvPr id="872" name="Google Shape;872;p28"/>
              <p:cNvSpPr/>
              <p:nvPr/>
            </p:nvSpPr>
            <p:spPr>
              <a:xfrm>
                <a:off x="-89101"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8"/>
              <p:cNvSpPr/>
              <p:nvPr/>
            </p:nvSpPr>
            <p:spPr>
              <a:xfrm>
                <a:off x="-97224"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4" name="Google Shape;874;p28"/>
            <p:cNvSpPr/>
            <p:nvPr/>
          </p:nvSpPr>
          <p:spPr>
            <a:xfrm>
              <a:off x="-97224"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8"/>
            <p:cNvSpPr/>
            <p:nvPr/>
          </p:nvSpPr>
          <p:spPr>
            <a:xfrm>
              <a:off x="-97184"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8"/>
            <p:cNvSpPr/>
            <p:nvPr/>
          </p:nvSpPr>
          <p:spPr>
            <a:xfrm>
              <a:off x="-97104"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8"/>
            <p:cNvSpPr/>
            <p:nvPr/>
          </p:nvSpPr>
          <p:spPr>
            <a:xfrm>
              <a:off x="-97264"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8"/>
            <p:cNvSpPr/>
            <p:nvPr/>
          </p:nvSpPr>
          <p:spPr>
            <a:xfrm>
              <a:off x="-97184"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8"/>
            <p:cNvSpPr/>
            <p:nvPr/>
          </p:nvSpPr>
          <p:spPr>
            <a:xfrm>
              <a:off x="4303273"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8"/>
            <p:cNvSpPr/>
            <p:nvPr/>
          </p:nvSpPr>
          <p:spPr>
            <a:xfrm>
              <a:off x="-97184"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8"/>
            <p:cNvSpPr/>
            <p:nvPr/>
          </p:nvSpPr>
          <p:spPr>
            <a:xfrm>
              <a:off x="2768223"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8"/>
            <p:cNvSpPr/>
            <p:nvPr/>
          </p:nvSpPr>
          <p:spPr>
            <a:xfrm>
              <a:off x="4932235"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8"/>
            <p:cNvSpPr/>
            <p:nvPr/>
          </p:nvSpPr>
          <p:spPr>
            <a:xfrm>
              <a:off x="5065015"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28"/>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28"/>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28"/>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7" name="Google Shape;887;p28"/>
          <p:cNvSpPr txBox="1">
            <a:spLocks noGrp="1"/>
          </p:cNvSpPr>
          <p:nvPr>
            <p:ph type="title"/>
          </p:nvPr>
        </p:nvSpPr>
        <p:spPr>
          <a:xfrm>
            <a:off x="960000"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88" name="Google Shape;888;p28"/>
          <p:cNvSpPr txBox="1">
            <a:spLocks noGrp="1"/>
          </p:cNvSpPr>
          <p:nvPr>
            <p:ph type="subTitle" idx="2"/>
          </p:nvPr>
        </p:nvSpPr>
        <p:spPr>
          <a:xfrm>
            <a:off x="960000"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9" name="Google Shape;889;p28"/>
          <p:cNvSpPr txBox="1">
            <a:spLocks noGrp="1"/>
          </p:cNvSpPr>
          <p:nvPr>
            <p:ph type="title" idx="3"/>
          </p:nvPr>
        </p:nvSpPr>
        <p:spPr>
          <a:xfrm>
            <a:off x="3587067"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0" name="Google Shape;890;p28"/>
          <p:cNvSpPr txBox="1">
            <a:spLocks noGrp="1"/>
          </p:cNvSpPr>
          <p:nvPr>
            <p:ph type="subTitle" idx="4"/>
          </p:nvPr>
        </p:nvSpPr>
        <p:spPr>
          <a:xfrm>
            <a:off x="3587067"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1" name="Google Shape;891;p28"/>
          <p:cNvSpPr txBox="1">
            <a:spLocks noGrp="1"/>
          </p:cNvSpPr>
          <p:nvPr>
            <p:ph type="title" idx="5"/>
          </p:nvPr>
        </p:nvSpPr>
        <p:spPr>
          <a:xfrm>
            <a:off x="6214133"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2" name="Google Shape;892;p28"/>
          <p:cNvSpPr txBox="1">
            <a:spLocks noGrp="1"/>
          </p:cNvSpPr>
          <p:nvPr>
            <p:ph type="subTitle" idx="6"/>
          </p:nvPr>
        </p:nvSpPr>
        <p:spPr>
          <a:xfrm>
            <a:off x="6214133"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3" name="Google Shape;893;p28"/>
          <p:cNvSpPr txBox="1">
            <a:spLocks noGrp="1"/>
          </p:cNvSpPr>
          <p:nvPr>
            <p:ph type="title" idx="7"/>
          </p:nvPr>
        </p:nvSpPr>
        <p:spPr>
          <a:xfrm>
            <a:off x="8841200"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4" name="Google Shape;894;p28"/>
          <p:cNvSpPr txBox="1">
            <a:spLocks noGrp="1"/>
          </p:cNvSpPr>
          <p:nvPr>
            <p:ph type="subTitle" idx="8"/>
          </p:nvPr>
        </p:nvSpPr>
        <p:spPr>
          <a:xfrm>
            <a:off x="8841200" y="2608167"/>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hlink"/>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5" name="Google Shape;895;p28"/>
          <p:cNvSpPr txBox="1">
            <a:spLocks noGrp="1"/>
          </p:cNvSpPr>
          <p:nvPr>
            <p:ph type="title" idx="9"/>
          </p:nvPr>
        </p:nvSpPr>
        <p:spPr>
          <a:xfrm>
            <a:off x="960000"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6" name="Google Shape;896;p28"/>
          <p:cNvSpPr txBox="1">
            <a:spLocks noGrp="1"/>
          </p:cNvSpPr>
          <p:nvPr>
            <p:ph type="subTitle" idx="13"/>
          </p:nvPr>
        </p:nvSpPr>
        <p:spPr>
          <a:xfrm>
            <a:off x="960000" y="5688800"/>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7" name="Google Shape;897;p28"/>
          <p:cNvSpPr txBox="1">
            <a:spLocks noGrp="1"/>
          </p:cNvSpPr>
          <p:nvPr>
            <p:ph type="title" idx="14"/>
          </p:nvPr>
        </p:nvSpPr>
        <p:spPr>
          <a:xfrm>
            <a:off x="3587067"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8" name="Google Shape;898;p28"/>
          <p:cNvSpPr txBox="1">
            <a:spLocks noGrp="1"/>
          </p:cNvSpPr>
          <p:nvPr>
            <p:ph type="subTitle" idx="15"/>
          </p:nvPr>
        </p:nvSpPr>
        <p:spPr>
          <a:xfrm>
            <a:off x="3587067" y="5688800"/>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9" name="Google Shape;899;p28"/>
          <p:cNvSpPr txBox="1">
            <a:spLocks noGrp="1"/>
          </p:cNvSpPr>
          <p:nvPr>
            <p:ph type="title" idx="16"/>
          </p:nvPr>
        </p:nvSpPr>
        <p:spPr>
          <a:xfrm>
            <a:off x="6214133"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0" name="Google Shape;900;p28"/>
          <p:cNvSpPr txBox="1">
            <a:spLocks noGrp="1"/>
          </p:cNvSpPr>
          <p:nvPr>
            <p:ph type="subTitle" idx="17"/>
          </p:nvPr>
        </p:nvSpPr>
        <p:spPr>
          <a:xfrm>
            <a:off x="6214133" y="5688800"/>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1" name="Google Shape;901;p28"/>
          <p:cNvSpPr txBox="1">
            <a:spLocks noGrp="1"/>
          </p:cNvSpPr>
          <p:nvPr>
            <p:ph type="title" idx="18"/>
          </p:nvPr>
        </p:nvSpPr>
        <p:spPr>
          <a:xfrm>
            <a:off x="960000"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2" name="Google Shape;902;p28"/>
          <p:cNvSpPr txBox="1">
            <a:spLocks noGrp="1"/>
          </p:cNvSpPr>
          <p:nvPr>
            <p:ph type="subTitle" idx="19"/>
          </p:nvPr>
        </p:nvSpPr>
        <p:spPr>
          <a:xfrm>
            <a:off x="960000"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3" name="Google Shape;903;p28"/>
          <p:cNvSpPr txBox="1">
            <a:spLocks noGrp="1"/>
          </p:cNvSpPr>
          <p:nvPr>
            <p:ph type="title" idx="20"/>
          </p:nvPr>
        </p:nvSpPr>
        <p:spPr>
          <a:xfrm>
            <a:off x="3587067"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4" name="Google Shape;904;p28"/>
          <p:cNvSpPr txBox="1">
            <a:spLocks noGrp="1"/>
          </p:cNvSpPr>
          <p:nvPr>
            <p:ph type="subTitle" idx="21"/>
          </p:nvPr>
        </p:nvSpPr>
        <p:spPr>
          <a:xfrm>
            <a:off x="3587067"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5" name="Google Shape;905;p28"/>
          <p:cNvSpPr txBox="1">
            <a:spLocks noGrp="1"/>
          </p:cNvSpPr>
          <p:nvPr>
            <p:ph type="title" idx="22"/>
          </p:nvPr>
        </p:nvSpPr>
        <p:spPr>
          <a:xfrm>
            <a:off x="6214133"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6" name="Google Shape;906;p28"/>
          <p:cNvSpPr txBox="1">
            <a:spLocks noGrp="1"/>
          </p:cNvSpPr>
          <p:nvPr>
            <p:ph type="subTitle" idx="23"/>
          </p:nvPr>
        </p:nvSpPr>
        <p:spPr>
          <a:xfrm>
            <a:off x="6214133"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7" name="Google Shape;907;p28"/>
          <p:cNvSpPr txBox="1">
            <a:spLocks noGrp="1"/>
          </p:cNvSpPr>
          <p:nvPr>
            <p:ph type="title" idx="24"/>
          </p:nvPr>
        </p:nvSpPr>
        <p:spPr>
          <a:xfrm>
            <a:off x="8841200"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08" name="Google Shape;908;p28"/>
          <p:cNvSpPr txBox="1">
            <a:spLocks noGrp="1"/>
          </p:cNvSpPr>
          <p:nvPr>
            <p:ph type="subTitle" idx="25"/>
          </p:nvPr>
        </p:nvSpPr>
        <p:spPr>
          <a:xfrm>
            <a:off x="8841200" y="4148484"/>
            <a:ext cx="2390800" cy="449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9" name="Google Shape;909;p28"/>
          <p:cNvSpPr txBox="1">
            <a:spLocks noGrp="1"/>
          </p:cNvSpPr>
          <p:nvPr>
            <p:ph type="title" idx="26"/>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08512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910"/>
        <p:cNvGrpSpPr/>
        <p:nvPr/>
      </p:nvGrpSpPr>
      <p:grpSpPr>
        <a:xfrm>
          <a:off x="0" y="0"/>
          <a:ext cx="0" cy="0"/>
          <a:chOff x="0" y="0"/>
          <a:chExt cx="0" cy="0"/>
        </a:xfrm>
      </p:grpSpPr>
      <p:grpSp>
        <p:nvGrpSpPr>
          <p:cNvPr id="911" name="Google Shape;911;p29"/>
          <p:cNvGrpSpPr/>
          <p:nvPr/>
        </p:nvGrpSpPr>
        <p:grpSpPr>
          <a:xfrm>
            <a:off x="-332885" y="-3243200"/>
            <a:ext cx="12690592" cy="10316157"/>
            <a:chOff x="-249664" y="-2432400"/>
            <a:chExt cx="9517944" cy="7737118"/>
          </a:xfrm>
        </p:grpSpPr>
        <p:sp>
          <p:nvSpPr>
            <p:cNvPr id="912" name="Google Shape;912;p29"/>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9"/>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9"/>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9"/>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9"/>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9"/>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9"/>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9"/>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9"/>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9"/>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9"/>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9"/>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9"/>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9"/>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6" name="Google Shape;926;p29"/>
            <p:cNvGrpSpPr/>
            <p:nvPr/>
          </p:nvGrpSpPr>
          <p:grpSpPr>
            <a:xfrm>
              <a:off x="-249624" y="-2432400"/>
              <a:ext cx="9377821" cy="2147740"/>
              <a:chOff x="-249624" y="-2432400"/>
              <a:chExt cx="9377821" cy="2147740"/>
            </a:xfrm>
          </p:grpSpPr>
          <p:sp>
            <p:nvSpPr>
              <p:cNvPr id="927" name="Google Shape;927;p29"/>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9"/>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9" name="Google Shape;929;p29"/>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9"/>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9"/>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9"/>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9"/>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9"/>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9"/>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9"/>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9"/>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9"/>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9" name="Google Shape;939;p2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2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2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2" name="Google Shape;942;p29"/>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3" name="Google Shape;943;p29"/>
          <p:cNvSpPr txBox="1">
            <a:spLocks noGrp="1"/>
          </p:cNvSpPr>
          <p:nvPr>
            <p:ph type="title" idx="2" hasCustomPrompt="1"/>
          </p:nvPr>
        </p:nvSpPr>
        <p:spPr>
          <a:xfrm>
            <a:off x="2892533" y="2224567"/>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4" name="Google Shape;944;p29"/>
          <p:cNvSpPr txBox="1">
            <a:spLocks noGrp="1"/>
          </p:cNvSpPr>
          <p:nvPr>
            <p:ph type="subTitle" idx="3"/>
          </p:nvPr>
        </p:nvSpPr>
        <p:spPr>
          <a:xfrm>
            <a:off x="2892533" y="3165933"/>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5" name="Google Shape;945;p29"/>
          <p:cNvSpPr txBox="1">
            <a:spLocks noGrp="1"/>
          </p:cNvSpPr>
          <p:nvPr>
            <p:ph type="title" idx="4" hasCustomPrompt="1"/>
          </p:nvPr>
        </p:nvSpPr>
        <p:spPr>
          <a:xfrm>
            <a:off x="2892533" y="4166100"/>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6" name="Google Shape;946;p29"/>
          <p:cNvSpPr txBox="1">
            <a:spLocks noGrp="1"/>
          </p:cNvSpPr>
          <p:nvPr>
            <p:ph type="subTitle" idx="5"/>
          </p:nvPr>
        </p:nvSpPr>
        <p:spPr>
          <a:xfrm>
            <a:off x="2892533" y="5107467"/>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7" name="Google Shape;947;p29"/>
          <p:cNvSpPr txBox="1">
            <a:spLocks noGrp="1"/>
          </p:cNvSpPr>
          <p:nvPr>
            <p:ph type="title" idx="6" hasCustomPrompt="1"/>
          </p:nvPr>
        </p:nvSpPr>
        <p:spPr>
          <a:xfrm>
            <a:off x="68207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8" name="Google Shape;948;p29"/>
          <p:cNvSpPr txBox="1">
            <a:spLocks noGrp="1"/>
          </p:cNvSpPr>
          <p:nvPr>
            <p:ph type="subTitle" idx="7"/>
          </p:nvPr>
        </p:nvSpPr>
        <p:spPr>
          <a:xfrm>
            <a:off x="68207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9" name="Google Shape;949;p29"/>
          <p:cNvSpPr txBox="1">
            <a:spLocks noGrp="1"/>
          </p:cNvSpPr>
          <p:nvPr>
            <p:ph type="title" idx="8" hasCustomPrompt="1"/>
          </p:nvPr>
        </p:nvSpPr>
        <p:spPr>
          <a:xfrm>
            <a:off x="92712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50" name="Google Shape;950;p29"/>
          <p:cNvSpPr txBox="1">
            <a:spLocks noGrp="1"/>
          </p:cNvSpPr>
          <p:nvPr>
            <p:ph type="subTitle" idx="9"/>
          </p:nvPr>
        </p:nvSpPr>
        <p:spPr>
          <a:xfrm>
            <a:off x="92712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795540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951"/>
        <p:cNvGrpSpPr/>
        <p:nvPr/>
      </p:nvGrpSpPr>
      <p:grpSpPr>
        <a:xfrm>
          <a:off x="0" y="0"/>
          <a:ext cx="0" cy="0"/>
          <a:chOff x="0" y="0"/>
          <a:chExt cx="0" cy="0"/>
        </a:xfrm>
      </p:grpSpPr>
      <p:grpSp>
        <p:nvGrpSpPr>
          <p:cNvPr id="952" name="Google Shape;952;p30"/>
          <p:cNvGrpSpPr/>
          <p:nvPr/>
        </p:nvGrpSpPr>
        <p:grpSpPr>
          <a:xfrm>
            <a:off x="-129685" y="-3344800"/>
            <a:ext cx="12690592" cy="10316157"/>
            <a:chOff x="-97264" y="-2508600"/>
            <a:chExt cx="9517944" cy="7737118"/>
          </a:xfrm>
        </p:grpSpPr>
        <p:sp>
          <p:nvSpPr>
            <p:cNvPr id="953" name="Google Shape;953;p30"/>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7" name="Google Shape;967;p30"/>
            <p:cNvGrpSpPr/>
            <p:nvPr/>
          </p:nvGrpSpPr>
          <p:grpSpPr>
            <a:xfrm>
              <a:off x="-97224" y="-2508600"/>
              <a:ext cx="9377821" cy="2147740"/>
              <a:chOff x="-97224" y="-2508600"/>
              <a:chExt cx="9377821" cy="2147740"/>
            </a:xfrm>
          </p:grpSpPr>
          <p:sp>
            <p:nvSpPr>
              <p:cNvPr id="968" name="Google Shape;968;p30"/>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0" name="Google Shape;970;p30"/>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0" name="Google Shape;980;p30"/>
          <p:cNvSpPr/>
          <p:nvPr/>
        </p:nvSpPr>
        <p:spPr>
          <a:xfrm>
            <a:off x="2424933" y="483667"/>
            <a:ext cx="74844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2282667" y="362167"/>
            <a:ext cx="74844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0"/>
          <p:cNvSpPr txBox="1">
            <a:spLocks noGrp="1"/>
          </p:cNvSpPr>
          <p:nvPr>
            <p:ph type="ctrTitle"/>
          </p:nvPr>
        </p:nvSpPr>
        <p:spPr>
          <a:xfrm>
            <a:off x="3572400" y="720000"/>
            <a:ext cx="5047200" cy="1502000"/>
          </a:xfrm>
          <a:prstGeom prst="rect">
            <a:avLst/>
          </a:prstGeom>
          <a:solidFill>
            <a:srgbClr val="FFFFFF"/>
          </a:solidFill>
          <a:ln w="9525" cap="flat" cmpd="sng">
            <a:solidFill>
              <a:srgbClr val="000000"/>
            </a:solidFill>
            <a:prstDash val="solid"/>
            <a:round/>
            <a:headEnd type="none" w="sm" len="sm"/>
            <a:tailEnd type="none" w="sm" len="sm"/>
          </a:ln>
          <a:effectLst>
            <a:outerShdw dist="66675" dir="2700000" algn="bl" rotWithShape="0">
              <a:schemeClr val="dk2"/>
            </a:outerShdw>
          </a:effectLst>
        </p:spPr>
        <p:txBody>
          <a:bodyPr spcFirstLastPara="1" wrap="square" lIns="91425" tIns="91425" rIns="91425" bIns="91425" anchor="b" anchorCtr="0">
            <a:noAutofit/>
          </a:bodyPr>
          <a:lstStyle>
            <a:lvl1pPr lvl="0" algn="ctr" rtl="0">
              <a:spcBef>
                <a:spcPts val="0"/>
              </a:spcBef>
              <a:spcAft>
                <a:spcPts val="0"/>
              </a:spcAft>
              <a:buSzPts val="5200"/>
              <a:buNone/>
              <a:defRPr sz="8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83" name="Google Shape;983;p30"/>
          <p:cNvSpPr txBox="1">
            <a:spLocks noGrp="1"/>
          </p:cNvSpPr>
          <p:nvPr>
            <p:ph type="subTitle" idx="1"/>
          </p:nvPr>
        </p:nvSpPr>
        <p:spPr>
          <a:xfrm>
            <a:off x="3572400" y="31445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84" name="Google Shape;984;p30"/>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985" name="Google Shape;985;p30"/>
          <p:cNvSpPr txBox="1"/>
          <p:nvPr/>
        </p:nvSpPr>
        <p:spPr>
          <a:xfrm>
            <a:off x="3837800" y="4744800"/>
            <a:ext cx="45164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467" b="1">
                <a:solidFill>
                  <a:srgbClr val="FFFFFF"/>
                </a:solidFill>
                <a:highlight>
                  <a:schemeClr val="accent4"/>
                </a:highlight>
                <a:latin typeface="Didact Gothic"/>
                <a:ea typeface="Didact Gothic"/>
                <a:cs typeface="Didact Gothic"/>
                <a:sym typeface="Didact Gothic"/>
              </a:rPr>
              <a:t>CREDITS:</a:t>
            </a:r>
            <a:r>
              <a:rPr lang="en" sz="1467">
                <a:latin typeface="Didact Gothic"/>
                <a:ea typeface="Didact Gothic"/>
                <a:cs typeface="Didact Gothic"/>
                <a:sym typeface="Didact Gothic"/>
              </a:rPr>
              <a:t> This presentation template was created by </a:t>
            </a:r>
            <a:r>
              <a:rPr lang="en" sz="1467" b="1" u="sng">
                <a:solidFill>
                  <a:srgbClr val="FFFFFF"/>
                </a:solidFill>
                <a:highlight>
                  <a:schemeClr val="accent4"/>
                </a:highlight>
                <a:latin typeface="Didact Gothic"/>
                <a:ea typeface="Didact Gothic"/>
                <a:cs typeface="Didact Gothic"/>
                <a:sym typeface="Didact Gothic"/>
                <a:hlinkClick r:id="rId2">
                  <a:extLst>
                    <a:ext uri="{A12FA001-AC4F-418D-AE19-62706E023703}">
                      <ahyp:hlinkClr xmlns:ahyp="http://schemas.microsoft.com/office/drawing/2018/hyperlinkcolor" xmlns="" val="tx"/>
                    </a:ext>
                  </a:extLst>
                </a:hlinkClick>
              </a:rPr>
              <a:t>Slidesgo</a:t>
            </a:r>
            <a:r>
              <a:rPr lang="en" sz="1467" b="1" u="sng">
                <a:solidFill>
                  <a:srgbClr val="FFFFFF"/>
                </a:solidFill>
                <a:highlight>
                  <a:schemeClr val="accent4"/>
                </a:highlight>
                <a:latin typeface="Didact Gothic"/>
                <a:ea typeface="Didact Gothic"/>
                <a:cs typeface="Didact Gothic"/>
                <a:sym typeface="Didact Gothic"/>
              </a:rPr>
              <a:t>,</a:t>
            </a:r>
            <a:r>
              <a:rPr lang="en" sz="1467">
                <a:latin typeface="Didact Gothic"/>
                <a:ea typeface="Didact Gothic"/>
                <a:cs typeface="Didact Gothic"/>
                <a:sym typeface="Didact Gothic"/>
              </a:rPr>
              <a:t> including icons by </a:t>
            </a:r>
            <a:r>
              <a:rPr lang="en" sz="1467" b="1" u="sng">
                <a:solidFill>
                  <a:srgbClr val="FFFFFF"/>
                </a:solidFill>
                <a:highlight>
                  <a:schemeClr val="accent4"/>
                </a:highlight>
                <a:latin typeface="Didact Gothic"/>
                <a:ea typeface="Didact Gothic"/>
                <a:cs typeface="Didact Gothic"/>
                <a:sym typeface="Didact Gothic"/>
                <a:hlinkClick r:id="rId3">
                  <a:extLst>
                    <a:ext uri="{A12FA001-AC4F-418D-AE19-62706E023703}">
                      <ahyp:hlinkClr xmlns:ahyp="http://schemas.microsoft.com/office/drawing/2018/hyperlinkcolor" xmlns="" val="tx"/>
                    </a:ext>
                  </a:extLst>
                </a:hlinkClick>
              </a:rPr>
              <a:t>Flaticon</a:t>
            </a:r>
            <a:r>
              <a:rPr lang="en" sz="1467" b="1" u="sng">
                <a:solidFill>
                  <a:srgbClr val="FFFFFF"/>
                </a:solidFill>
                <a:highlight>
                  <a:schemeClr val="accent4"/>
                </a:highlight>
                <a:latin typeface="Didact Gothic"/>
                <a:ea typeface="Didact Gothic"/>
                <a:cs typeface="Didact Gothic"/>
                <a:sym typeface="Didact Gothic"/>
              </a:rPr>
              <a:t>,</a:t>
            </a:r>
            <a:r>
              <a:rPr lang="en" sz="1467" b="1">
                <a:latin typeface="Didact Gothic"/>
                <a:ea typeface="Didact Gothic"/>
                <a:cs typeface="Didact Gothic"/>
                <a:sym typeface="Didact Gothic"/>
              </a:rPr>
              <a:t> </a:t>
            </a:r>
            <a:r>
              <a:rPr lang="en" sz="1467">
                <a:latin typeface="Didact Gothic"/>
                <a:ea typeface="Didact Gothic"/>
                <a:cs typeface="Didact Gothic"/>
                <a:sym typeface="Didact Gothic"/>
              </a:rPr>
              <a:t>and infographics &amp; images by </a:t>
            </a:r>
            <a:r>
              <a:rPr lang="en" sz="1467" b="1" u="sng">
                <a:solidFill>
                  <a:srgbClr val="FFFFFF"/>
                </a:solidFill>
                <a:highlight>
                  <a:schemeClr val="accent4"/>
                </a:highlight>
                <a:latin typeface="Didact Gothic"/>
                <a:ea typeface="Didact Gothic"/>
                <a:cs typeface="Didact Gothic"/>
                <a:sym typeface="Didact Gothic"/>
                <a:hlinkClick r:id="rId4">
                  <a:extLst>
                    <a:ext uri="{A12FA001-AC4F-418D-AE19-62706E023703}">
                      <ahyp:hlinkClr xmlns:ahyp="http://schemas.microsoft.com/office/drawing/2018/hyperlinkcolor" xmlns="" val="tx"/>
                    </a:ext>
                  </a:extLst>
                </a:hlinkClick>
              </a:rPr>
              <a:t>Freepik</a:t>
            </a:r>
            <a:endParaRPr sz="1467" b="1" u="sng">
              <a:solidFill>
                <a:srgbClr val="FFFFFF"/>
              </a:solidFill>
              <a:highlight>
                <a:schemeClr val="accent4"/>
              </a:highlight>
              <a:latin typeface="Didact Gothic"/>
              <a:ea typeface="Didact Gothic"/>
              <a:cs typeface="Didact Gothic"/>
              <a:sym typeface="Didact Gothic"/>
            </a:endParaRPr>
          </a:p>
        </p:txBody>
      </p:sp>
    </p:spTree>
    <p:extLst>
      <p:ext uri="{BB962C8B-B14F-4D97-AF65-F5344CB8AC3E}">
        <p14:creationId xmlns:p14="http://schemas.microsoft.com/office/powerpoint/2010/main" val="9038965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0311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53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theme" Target="../theme/theme5.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theme" Target="../theme/theme6.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8"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7.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167A1B-DB62-E4FA-FAA4-FEF20BEAC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410E2F-D6E1-2FC1-323E-E3686E487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74A0-2D1F-1447-99C8-0E4462605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66157-5C58-4A1A-89AE-EC0AD3E4196A}" type="datetimeFigureOut">
              <a:rPr lang="en-US" smtClean="0"/>
              <a:t>21/11/2023</a:t>
            </a:fld>
            <a:endParaRPr lang="en-US"/>
          </a:p>
        </p:txBody>
      </p:sp>
      <p:sp>
        <p:nvSpPr>
          <p:cNvPr id="5" name="Footer Placeholder 4">
            <a:extLst>
              <a:ext uri="{FF2B5EF4-FFF2-40B4-BE49-F238E27FC236}">
                <a16:creationId xmlns:a16="http://schemas.microsoft.com/office/drawing/2014/main" id="{D9EA7C68-3B49-58F9-5024-664145F43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1D64CB-EF2C-EDC6-99E8-6BFE56A5F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1FDF6-1029-4665-A4B4-22FB9E330561}" type="slidenum">
              <a:rPr lang="en-US" smtClean="0"/>
              <a:t>‹#›</a:t>
            </a:fld>
            <a:endParaRPr lang="en-US"/>
          </a:p>
        </p:txBody>
      </p:sp>
    </p:spTree>
    <p:extLst>
      <p:ext uri="{BB962C8B-B14F-4D97-AF65-F5344CB8AC3E}">
        <p14:creationId xmlns:p14="http://schemas.microsoft.com/office/powerpoint/2010/main" val="19456967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167A1B-DB62-E4FA-FAA4-FEF20BEAC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410E2F-D6E1-2FC1-323E-E3686E487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74A0-2D1F-1447-99C8-0E4462605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F66157-5C58-4A1A-89AE-EC0AD3E419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EA7C68-3B49-58F9-5024-664145F43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1D64CB-EF2C-EDC6-99E8-6BFE56A5F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01FDF6-1029-4665-A4B4-22FB9E3305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37742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167A1B-DB62-E4FA-FAA4-FEF20BEAC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410E2F-D6E1-2FC1-323E-E3686E487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74A0-2D1F-1447-99C8-0E4462605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66157-5C58-4A1A-89AE-EC0AD3E4196A}" type="datetimeFigureOut">
              <a:rPr lang="en-US" smtClean="0"/>
              <a:t>21/11/2023</a:t>
            </a:fld>
            <a:endParaRPr lang="en-US"/>
          </a:p>
        </p:txBody>
      </p:sp>
      <p:sp>
        <p:nvSpPr>
          <p:cNvPr id="5" name="Footer Placeholder 4">
            <a:extLst>
              <a:ext uri="{FF2B5EF4-FFF2-40B4-BE49-F238E27FC236}">
                <a16:creationId xmlns:a16="http://schemas.microsoft.com/office/drawing/2014/main" id="{D9EA7C68-3B49-58F9-5024-664145F43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1D64CB-EF2C-EDC6-99E8-6BFE56A5F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1FDF6-1029-4665-A4B4-22FB9E330561}" type="slidenum">
              <a:rPr lang="en-US" smtClean="0"/>
              <a:t>‹#›</a:t>
            </a:fld>
            <a:endParaRPr lang="en-US"/>
          </a:p>
        </p:txBody>
      </p:sp>
    </p:spTree>
    <p:extLst>
      <p:ext uri="{BB962C8B-B14F-4D97-AF65-F5344CB8AC3E}">
        <p14:creationId xmlns:p14="http://schemas.microsoft.com/office/powerpoint/2010/main" val="26807716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21/11/2023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329794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Font typeface="Bahiana"/>
              <a:buNone/>
              <a:defRPr sz="3600">
                <a:latin typeface="Bahiana"/>
                <a:ea typeface="Bahiana"/>
                <a:cs typeface="Bahiana"/>
                <a:sym typeface="Bahiana"/>
              </a:defRPr>
            </a:lvl1pPr>
            <a:lvl2pPr lvl="1" rtl="0">
              <a:spcBef>
                <a:spcPts val="0"/>
              </a:spcBef>
              <a:spcAft>
                <a:spcPts val="0"/>
              </a:spcAft>
              <a:buSzPts val="2800"/>
              <a:buFont typeface="Bebas Neue"/>
              <a:buNone/>
              <a:defRPr sz="2800">
                <a:latin typeface="Bebas Neue"/>
                <a:ea typeface="Bebas Neue"/>
                <a:cs typeface="Bebas Neue"/>
                <a:sym typeface="Bebas Neue"/>
              </a:defRPr>
            </a:lvl2pPr>
            <a:lvl3pPr lvl="2" rtl="0">
              <a:spcBef>
                <a:spcPts val="0"/>
              </a:spcBef>
              <a:spcAft>
                <a:spcPts val="0"/>
              </a:spcAft>
              <a:buSzPts val="2800"/>
              <a:buFont typeface="Bebas Neue"/>
              <a:buNone/>
              <a:defRPr sz="2800">
                <a:latin typeface="Bebas Neue"/>
                <a:ea typeface="Bebas Neue"/>
                <a:cs typeface="Bebas Neue"/>
                <a:sym typeface="Bebas Neue"/>
              </a:defRPr>
            </a:lvl3pPr>
            <a:lvl4pPr lvl="3" rtl="0">
              <a:spcBef>
                <a:spcPts val="0"/>
              </a:spcBef>
              <a:spcAft>
                <a:spcPts val="0"/>
              </a:spcAft>
              <a:buSzPts val="2800"/>
              <a:buFont typeface="Bebas Neue"/>
              <a:buNone/>
              <a:defRPr sz="2800">
                <a:latin typeface="Bebas Neue"/>
                <a:ea typeface="Bebas Neue"/>
                <a:cs typeface="Bebas Neue"/>
                <a:sym typeface="Bebas Neue"/>
              </a:defRPr>
            </a:lvl4pPr>
            <a:lvl5pPr lvl="4" rtl="0">
              <a:spcBef>
                <a:spcPts val="0"/>
              </a:spcBef>
              <a:spcAft>
                <a:spcPts val="0"/>
              </a:spcAft>
              <a:buSzPts val="2800"/>
              <a:buFont typeface="Bebas Neue"/>
              <a:buNone/>
              <a:defRPr sz="2800">
                <a:latin typeface="Bebas Neue"/>
                <a:ea typeface="Bebas Neue"/>
                <a:cs typeface="Bebas Neue"/>
                <a:sym typeface="Bebas Neue"/>
              </a:defRPr>
            </a:lvl5pPr>
            <a:lvl6pPr lvl="5" rtl="0">
              <a:spcBef>
                <a:spcPts val="0"/>
              </a:spcBef>
              <a:spcAft>
                <a:spcPts val="0"/>
              </a:spcAft>
              <a:buSzPts val="2800"/>
              <a:buFont typeface="Bebas Neue"/>
              <a:buNone/>
              <a:defRPr sz="2800">
                <a:latin typeface="Bebas Neue"/>
                <a:ea typeface="Bebas Neue"/>
                <a:cs typeface="Bebas Neue"/>
                <a:sym typeface="Bebas Neue"/>
              </a:defRPr>
            </a:lvl6pPr>
            <a:lvl7pPr lvl="6" rtl="0">
              <a:spcBef>
                <a:spcPts val="0"/>
              </a:spcBef>
              <a:spcAft>
                <a:spcPts val="0"/>
              </a:spcAft>
              <a:buSzPts val="2800"/>
              <a:buFont typeface="Bebas Neue"/>
              <a:buNone/>
              <a:defRPr sz="2800">
                <a:latin typeface="Bebas Neue"/>
                <a:ea typeface="Bebas Neue"/>
                <a:cs typeface="Bebas Neue"/>
                <a:sym typeface="Bebas Neue"/>
              </a:defRPr>
            </a:lvl7pPr>
            <a:lvl8pPr lvl="7" rtl="0">
              <a:spcBef>
                <a:spcPts val="0"/>
              </a:spcBef>
              <a:spcAft>
                <a:spcPts val="0"/>
              </a:spcAft>
              <a:buSzPts val="2800"/>
              <a:buFont typeface="Bebas Neue"/>
              <a:buNone/>
              <a:defRPr sz="2800">
                <a:latin typeface="Bebas Neue"/>
                <a:ea typeface="Bebas Neue"/>
                <a:cs typeface="Bebas Neue"/>
                <a:sym typeface="Bebas Neue"/>
              </a:defRPr>
            </a:lvl8pPr>
            <a:lvl9pPr lvl="8" rtl="0">
              <a:spcBef>
                <a:spcPts val="0"/>
              </a:spcBef>
              <a:spcAft>
                <a:spcPts val="0"/>
              </a:spcAft>
              <a:buSzPts val="2800"/>
              <a:buFont typeface="Bebas Neue"/>
              <a:buNone/>
              <a:defRPr sz="2800">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Didact Gothic"/>
              <a:buChar char="●"/>
              <a:defRPr>
                <a:latin typeface="Didact Gothic"/>
                <a:ea typeface="Didact Gothic"/>
                <a:cs typeface="Didact Gothic"/>
                <a:sym typeface="Didact Gothic"/>
              </a:defRPr>
            </a:lvl1pPr>
            <a:lvl2pPr marL="914400" lvl="1"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2pPr>
            <a:lvl3pPr marL="1371600" lvl="2"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3pPr>
            <a:lvl4pPr marL="1828800" lvl="3"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4pPr>
            <a:lvl5pPr marL="2286000" lvl="4"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5pPr>
            <a:lvl6pPr marL="2743200" lvl="5"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6pPr>
            <a:lvl7pPr marL="3200400" lvl="6"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7pPr>
            <a:lvl8pPr marL="3657600" lvl="7"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8pPr>
            <a:lvl9pPr marL="4114800" lvl="8" indent="-317500">
              <a:lnSpc>
                <a:spcPct val="100000"/>
              </a:lnSpc>
              <a:spcBef>
                <a:spcPts val="1600"/>
              </a:spcBef>
              <a:spcAft>
                <a:spcPts val="1600"/>
              </a:spcAft>
              <a:buSzPts val="1400"/>
              <a:buFont typeface="Didact Gothic"/>
              <a:buChar char="■"/>
              <a:defRPr>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159295738"/>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Font typeface="Bahiana"/>
              <a:buNone/>
              <a:defRPr sz="3600">
                <a:latin typeface="Bahiana"/>
                <a:ea typeface="Bahiana"/>
                <a:cs typeface="Bahiana"/>
                <a:sym typeface="Bahiana"/>
              </a:defRPr>
            </a:lvl1pPr>
            <a:lvl2pPr lvl="1" rtl="0">
              <a:spcBef>
                <a:spcPts val="0"/>
              </a:spcBef>
              <a:spcAft>
                <a:spcPts val="0"/>
              </a:spcAft>
              <a:buSzPts val="2800"/>
              <a:buFont typeface="Bebas Neue"/>
              <a:buNone/>
              <a:defRPr sz="2800">
                <a:latin typeface="Bebas Neue"/>
                <a:ea typeface="Bebas Neue"/>
                <a:cs typeface="Bebas Neue"/>
                <a:sym typeface="Bebas Neue"/>
              </a:defRPr>
            </a:lvl2pPr>
            <a:lvl3pPr lvl="2" rtl="0">
              <a:spcBef>
                <a:spcPts val="0"/>
              </a:spcBef>
              <a:spcAft>
                <a:spcPts val="0"/>
              </a:spcAft>
              <a:buSzPts val="2800"/>
              <a:buFont typeface="Bebas Neue"/>
              <a:buNone/>
              <a:defRPr sz="2800">
                <a:latin typeface="Bebas Neue"/>
                <a:ea typeface="Bebas Neue"/>
                <a:cs typeface="Bebas Neue"/>
                <a:sym typeface="Bebas Neue"/>
              </a:defRPr>
            </a:lvl3pPr>
            <a:lvl4pPr lvl="3" rtl="0">
              <a:spcBef>
                <a:spcPts val="0"/>
              </a:spcBef>
              <a:spcAft>
                <a:spcPts val="0"/>
              </a:spcAft>
              <a:buSzPts val="2800"/>
              <a:buFont typeface="Bebas Neue"/>
              <a:buNone/>
              <a:defRPr sz="2800">
                <a:latin typeface="Bebas Neue"/>
                <a:ea typeface="Bebas Neue"/>
                <a:cs typeface="Bebas Neue"/>
                <a:sym typeface="Bebas Neue"/>
              </a:defRPr>
            </a:lvl4pPr>
            <a:lvl5pPr lvl="4" rtl="0">
              <a:spcBef>
                <a:spcPts val="0"/>
              </a:spcBef>
              <a:spcAft>
                <a:spcPts val="0"/>
              </a:spcAft>
              <a:buSzPts val="2800"/>
              <a:buFont typeface="Bebas Neue"/>
              <a:buNone/>
              <a:defRPr sz="2800">
                <a:latin typeface="Bebas Neue"/>
                <a:ea typeface="Bebas Neue"/>
                <a:cs typeface="Bebas Neue"/>
                <a:sym typeface="Bebas Neue"/>
              </a:defRPr>
            </a:lvl5pPr>
            <a:lvl6pPr lvl="5" rtl="0">
              <a:spcBef>
                <a:spcPts val="0"/>
              </a:spcBef>
              <a:spcAft>
                <a:spcPts val="0"/>
              </a:spcAft>
              <a:buSzPts val="2800"/>
              <a:buFont typeface="Bebas Neue"/>
              <a:buNone/>
              <a:defRPr sz="2800">
                <a:latin typeface="Bebas Neue"/>
                <a:ea typeface="Bebas Neue"/>
                <a:cs typeface="Bebas Neue"/>
                <a:sym typeface="Bebas Neue"/>
              </a:defRPr>
            </a:lvl6pPr>
            <a:lvl7pPr lvl="6" rtl="0">
              <a:spcBef>
                <a:spcPts val="0"/>
              </a:spcBef>
              <a:spcAft>
                <a:spcPts val="0"/>
              </a:spcAft>
              <a:buSzPts val="2800"/>
              <a:buFont typeface="Bebas Neue"/>
              <a:buNone/>
              <a:defRPr sz="2800">
                <a:latin typeface="Bebas Neue"/>
                <a:ea typeface="Bebas Neue"/>
                <a:cs typeface="Bebas Neue"/>
                <a:sym typeface="Bebas Neue"/>
              </a:defRPr>
            </a:lvl7pPr>
            <a:lvl8pPr lvl="7" rtl="0">
              <a:spcBef>
                <a:spcPts val="0"/>
              </a:spcBef>
              <a:spcAft>
                <a:spcPts val="0"/>
              </a:spcAft>
              <a:buSzPts val="2800"/>
              <a:buFont typeface="Bebas Neue"/>
              <a:buNone/>
              <a:defRPr sz="2800">
                <a:latin typeface="Bebas Neue"/>
                <a:ea typeface="Bebas Neue"/>
                <a:cs typeface="Bebas Neue"/>
                <a:sym typeface="Bebas Neue"/>
              </a:defRPr>
            </a:lvl8pPr>
            <a:lvl9pPr lvl="8" rtl="0">
              <a:spcBef>
                <a:spcPts val="0"/>
              </a:spcBef>
              <a:spcAft>
                <a:spcPts val="0"/>
              </a:spcAft>
              <a:buSzPts val="2800"/>
              <a:buFont typeface="Bebas Neue"/>
              <a:buNone/>
              <a:defRPr sz="2800">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Didact Gothic"/>
              <a:buChar char="●"/>
              <a:defRPr>
                <a:latin typeface="Didact Gothic"/>
                <a:ea typeface="Didact Gothic"/>
                <a:cs typeface="Didact Gothic"/>
                <a:sym typeface="Didact Gothic"/>
              </a:defRPr>
            </a:lvl1pPr>
            <a:lvl2pPr marL="914400" lvl="1"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2pPr>
            <a:lvl3pPr marL="1371600" lvl="2"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3pPr>
            <a:lvl4pPr marL="1828800" lvl="3"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4pPr>
            <a:lvl5pPr marL="2286000" lvl="4"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5pPr>
            <a:lvl6pPr marL="2743200" lvl="5"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6pPr>
            <a:lvl7pPr marL="3200400" lvl="6"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7pPr>
            <a:lvl8pPr marL="3657600" lvl="7"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8pPr>
            <a:lvl9pPr marL="4114800" lvl="8" indent="-317500">
              <a:lnSpc>
                <a:spcPct val="100000"/>
              </a:lnSpc>
              <a:spcBef>
                <a:spcPts val="1600"/>
              </a:spcBef>
              <a:spcAft>
                <a:spcPts val="1600"/>
              </a:spcAft>
              <a:buSzPts val="1400"/>
              <a:buFont typeface="Didact Gothic"/>
              <a:buChar char="■"/>
              <a:defRPr>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56652658"/>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280" tIns="45644" rIns="91280" bIns="45644"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280" tIns="45644" rIns="91280" bIns="4564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0"/>
            <a:ext cx="2743200" cy="365125"/>
          </a:xfrm>
          <a:prstGeom prst="rect">
            <a:avLst/>
          </a:prstGeom>
        </p:spPr>
        <p:txBody>
          <a:bodyPr vert="horz" lIns="91280" tIns="45644" rIns="91280" bIns="45644" rtlCol="0" anchor="ctr"/>
          <a:lstStyle>
            <a:lvl1pPr algn="l">
              <a:defRPr sz="1233">
                <a:solidFill>
                  <a:schemeClr val="tx1">
                    <a:tint val="75000"/>
                  </a:schemeClr>
                </a:solidFill>
              </a:defRPr>
            </a:lvl1pPr>
          </a:lstStyle>
          <a:p>
            <a:fld id="{32BF82D2-7A68-459D-A996-9BDDA2518FA4}" type="datetimeFigureOut">
              <a:rPr lang="zh-CN" altLang="en-US" smtClean="0"/>
              <a:t>2023/11/21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280" tIns="45644" rIns="91280" bIns="45644" rtlCol="0" anchor="ctr"/>
          <a:lstStyle>
            <a:lvl1pPr algn="ctr">
              <a:defRPr sz="1233">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280" tIns="45644" rIns="91280" bIns="45644" rtlCol="0" anchor="ctr"/>
          <a:lstStyle>
            <a:lvl1pPr algn="r">
              <a:defRPr sz="1233">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88713786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l" defTabSz="912634" rtl="0" eaLnBrk="1" latinLnBrk="0" hangingPunct="1">
        <a:lnSpc>
          <a:spcPct val="90000"/>
        </a:lnSpc>
        <a:spcBef>
          <a:spcPct val="0"/>
        </a:spcBef>
        <a:buNone/>
        <a:defRPr sz="4361" kern="1200">
          <a:solidFill>
            <a:schemeClr val="tx1"/>
          </a:solidFill>
          <a:latin typeface="+mj-lt"/>
          <a:ea typeface="+mj-ea"/>
          <a:cs typeface="+mj-cs"/>
        </a:defRPr>
      </a:lvl1pPr>
    </p:titleStyle>
    <p:bodyStyle>
      <a:lvl1pPr marL="228159" indent="-228159" algn="l" defTabSz="912634" rtl="0" eaLnBrk="1" latinLnBrk="0" hangingPunct="1">
        <a:lnSpc>
          <a:spcPct val="90000"/>
        </a:lnSpc>
        <a:spcBef>
          <a:spcPts val="1000"/>
        </a:spcBef>
        <a:buFont typeface="Arial" panose="020B0604020202020204" pitchFamily="34" charset="0"/>
        <a:buChar char="•"/>
        <a:defRPr sz="2844" kern="1200">
          <a:solidFill>
            <a:schemeClr val="tx1"/>
          </a:solidFill>
          <a:latin typeface="+mn-lt"/>
          <a:ea typeface="+mn-ea"/>
          <a:cs typeface="+mn-cs"/>
        </a:defRPr>
      </a:lvl1pPr>
      <a:lvl2pPr marL="684476" indent="-228159" algn="l" defTabSz="912634" rtl="0" eaLnBrk="1" latinLnBrk="0" hangingPunct="1">
        <a:lnSpc>
          <a:spcPct val="90000"/>
        </a:lnSpc>
        <a:spcBef>
          <a:spcPts val="500"/>
        </a:spcBef>
        <a:buFont typeface="Arial" panose="020B0604020202020204" pitchFamily="34" charset="0"/>
        <a:buChar char="•"/>
        <a:defRPr sz="2370" kern="1200">
          <a:solidFill>
            <a:schemeClr val="tx1"/>
          </a:solidFill>
          <a:latin typeface="+mn-lt"/>
          <a:ea typeface="+mn-ea"/>
          <a:cs typeface="+mn-cs"/>
        </a:defRPr>
      </a:lvl2pPr>
      <a:lvl3pPr marL="1140794" indent="-228159" algn="l" defTabSz="912634" rtl="0" eaLnBrk="1" latinLnBrk="0" hangingPunct="1">
        <a:lnSpc>
          <a:spcPct val="90000"/>
        </a:lnSpc>
        <a:spcBef>
          <a:spcPts val="500"/>
        </a:spcBef>
        <a:buFont typeface="Arial" panose="020B0604020202020204" pitchFamily="34" charset="0"/>
        <a:buChar char="•"/>
        <a:defRPr sz="1991" kern="1200">
          <a:solidFill>
            <a:schemeClr val="tx1"/>
          </a:solidFill>
          <a:latin typeface="+mn-lt"/>
          <a:ea typeface="+mn-ea"/>
          <a:cs typeface="+mn-cs"/>
        </a:defRPr>
      </a:lvl3pPr>
      <a:lvl4pPr marL="1597113" indent="-228159" algn="l" defTabSz="9126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3431" indent="-228159" algn="l" defTabSz="9126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09749" indent="-228159" algn="l" defTabSz="9126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66065" indent="-228159" algn="l" defTabSz="9126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2387" indent="-228159" algn="l" defTabSz="9126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78701" indent="-228159" algn="l" defTabSz="91263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2634" rtl="0" eaLnBrk="1" latinLnBrk="0" hangingPunct="1">
        <a:defRPr sz="1801" kern="1200">
          <a:solidFill>
            <a:schemeClr val="tx1"/>
          </a:solidFill>
          <a:latin typeface="+mn-lt"/>
          <a:ea typeface="+mn-ea"/>
          <a:cs typeface="+mn-cs"/>
        </a:defRPr>
      </a:lvl1pPr>
      <a:lvl2pPr marL="456318" algn="l" defTabSz="912634" rtl="0" eaLnBrk="1" latinLnBrk="0" hangingPunct="1">
        <a:defRPr sz="1801" kern="1200">
          <a:solidFill>
            <a:schemeClr val="tx1"/>
          </a:solidFill>
          <a:latin typeface="+mn-lt"/>
          <a:ea typeface="+mn-ea"/>
          <a:cs typeface="+mn-cs"/>
        </a:defRPr>
      </a:lvl2pPr>
      <a:lvl3pPr marL="912634" algn="l" defTabSz="912634" rtl="0" eaLnBrk="1" latinLnBrk="0" hangingPunct="1">
        <a:defRPr sz="1801" kern="1200">
          <a:solidFill>
            <a:schemeClr val="tx1"/>
          </a:solidFill>
          <a:latin typeface="+mn-lt"/>
          <a:ea typeface="+mn-ea"/>
          <a:cs typeface="+mn-cs"/>
        </a:defRPr>
      </a:lvl3pPr>
      <a:lvl4pPr marL="1368954" algn="l" defTabSz="912634" rtl="0" eaLnBrk="1" latinLnBrk="0" hangingPunct="1">
        <a:defRPr sz="1801" kern="1200">
          <a:solidFill>
            <a:schemeClr val="tx1"/>
          </a:solidFill>
          <a:latin typeface="+mn-lt"/>
          <a:ea typeface="+mn-ea"/>
          <a:cs typeface="+mn-cs"/>
        </a:defRPr>
      </a:lvl4pPr>
      <a:lvl5pPr marL="1825269" algn="l" defTabSz="912634" rtl="0" eaLnBrk="1" latinLnBrk="0" hangingPunct="1">
        <a:defRPr sz="1801" kern="1200">
          <a:solidFill>
            <a:schemeClr val="tx1"/>
          </a:solidFill>
          <a:latin typeface="+mn-lt"/>
          <a:ea typeface="+mn-ea"/>
          <a:cs typeface="+mn-cs"/>
        </a:defRPr>
      </a:lvl5pPr>
      <a:lvl6pPr marL="2281588" algn="l" defTabSz="912634" rtl="0" eaLnBrk="1" latinLnBrk="0" hangingPunct="1">
        <a:defRPr sz="1801" kern="1200">
          <a:solidFill>
            <a:schemeClr val="tx1"/>
          </a:solidFill>
          <a:latin typeface="+mn-lt"/>
          <a:ea typeface="+mn-ea"/>
          <a:cs typeface="+mn-cs"/>
        </a:defRPr>
      </a:lvl6pPr>
      <a:lvl7pPr marL="2737906" algn="l" defTabSz="912634" rtl="0" eaLnBrk="1" latinLnBrk="0" hangingPunct="1">
        <a:defRPr sz="1801" kern="1200">
          <a:solidFill>
            <a:schemeClr val="tx1"/>
          </a:solidFill>
          <a:latin typeface="+mn-lt"/>
          <a:ea typeface="+mn-ea"/>
          <a:cs typeface="+mn-cs"/>
        </a:defRPr>
      </a:lvl7pPr>
      <a:lvl8pPr marL="3194231" algn="l" defTabSz="912634" rtl="0" eaLnBrk="1" latinLnBrk="0" hangingPunct="1">
        <a:defRPr sz="1801" kern="1200">
          <a:solidFill>
            <a:schemeClr val="tx1"/>
          </a:solidFill>
          <a:latin typeface="+mn-lt"/>
          <a:ea typeface="+mn-ea"/>
          <a:cs typeface="+mn-cs"/>
        </a:defRPr>
      </a:lvl8pPr>
      <a:lvl9pPr marL="3650541" algn="l" defTabSz="91263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3.png"/><Relationship Id="rId18" Type="http://schemas.openxmlformats.org/officeDocument/2006/relationships/slide" Target="slide22.xml"/><Relationship Id="rId26" Type="http://schemas.openxmlformats.org/officeDocument/2006/relationships/slide" Target="slide24.xml"/><Relationship Id="rId3" Type="http://schemas.openxmlformats.org/officeDocument/2006/relationships/slideLayout" Target="../slideLayouts/slideLayout25.xml"/><Relationship Id="rId21" Type="http://schemas.openxmlformats.org/officeDocument/2006/relationships/slide" Target="slide19.xml"/><Relationship Id="rId7" Type="http://schemas.openxmlformats.org/officeDocument/2006/relationships/image" Target="../media/image30.png"/><Relationship Id="rId12" Type="http://schemas.openxmlformats.org/officeDocument/2006/relationships/slide" Target="slide21.xml"/><Relationship Id="rId17" Type="http://schemas.microsoft.com/office/2007/relationships/hdphoto" Target="../media/hdphoto7.wdp"/><Relationship Id="rId25"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image" Target="../media/image34.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20.xml"/><Relationship Id="rId11" Type="http://schemas.openxmlformats.org/officeDocument/2006/relationships/image" Target="../media/image32.png"/><Relationship Id="rId24" Type="http://schemas.openxmlformats.org/officeDocument/2006/relationships/slide" Target="slide25.xml"/><Relationship Id="rId5" Type="http://schemas.openxmlformats.org/officeDocument/2006/relationships/image" Target="../media/image29.jpg"/><Relationship Id="rId15" Type="http://schemas.openxmlformats.org/officeDocument/2006/relationships/slide" Target="slide23.xml"/><Relationship Id="rId23" Type="http://schemas.microsoft.com/office/2007/relationships/hdphoto" Target="../media/hdphoto9.wdp"/><Relationship Id="rId10" Type="http://schemas.openxmlformats.org/officeDocument/2006/relationships/slide" Target="slide18.xml"/><Relationship Id="rId19" Type="http://schemas.openxmlformats.org/officeDocument/2006/relationships/image" Target="../media/image35.png"/><Relationship Id="rId4" Type="http://schemas.openxmlformats.org/officeDocument/2006/relationships/notesSlide" Target="../notesSlides/notesSlide12.xml"/><Relationship Id="rId9" Type="http://schemas.openxmlformats.org/officeDocument/2006/relationships/image" Target="../media/image31.gif"/><Relationship Id="rId14" Type="http://schemas.microsoft.com/office/2007/relationships/hdphoto" Target="../media/hdphoto6.wdp"/><Relationship Id="rId22"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17.xml"/><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2.wdp"/><Relationship Id="rId3" Type="http://schemas.openxmlformats.org/officeDocument/2006/relationships/slideLayout" Target="../slideLayouts/slideLayout85.xml"/><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7.xml"/><Relationship Id="rId11" Type="http://schemas.microsoft.com/office/2007/relationships/hdphoto" Target="../media/hdphoto11.wdp"/><Relationship Id="rId5" Type="http://schemas.openxmlformats.org/officeDocument/2006/relationships/audio" Target="../media/audio1.wav"/><Relationship Id="rId15" Type="http://schemas.openxmlformats.org/officeDocument/2006/relationships/image" Target="../media/image44.png"/><Relationship Id="rId10" Type="http://schemas.openxmlformats.org/officeDocument/2006/relationships/image" Target="../media/image42.png"/><Relationship Id="rId4" Type="http://schemas.openxmlformats.org/officeDocument/2006/relationships/notesSlide" Target="../notesSlides/notesSlide14.xml"/><Relationship Id="rId9" Type="http://schemas.microsoft.com/office/2007/relationships/hdphoto" Target="../media/hdphoto10.wdp"/><Relationship Id="rId14" Type="http://schemas.openxmlformats.org/officeDocument/2006/relationships/image" Target="../media/image39.gif"/></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85.xml"/><Relationship Id="rId7" Type="http://schemas.openxmlformats.org/officeDocument/2006/relationships/audio" Target="../media/audio1.wav"/><Relationship Id="rId12"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9.gif"/><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15.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slideLayout" Target="../slideLayouts/slideLayout85.xml"/><Relationship Id="rId7" Type="http://schemas.openxmlformats.org/officeDocument/2006/relationships/audio" Target="../media/audio1.wav"/><Relationship Id="rId12" Type="http://schemas.openxmlformats.org/officeDocument/2006/relationships/image" Target="../media/image46.png"/><Relationship Id="rId17" Type="http://schemas.openxmlformats.org/officeDocument/2006/relationships/image" Target="../media/image39.gif"/><Relationship Id="rId2" Type="http://schemas.openxmlformats.org/officeDocument/2006/relationships/video" Target="../media/media3.mp4"/><Relationship Id="rId16" Type="http://schemas.openxmlformats.org/officeDocument/2006/relationships/image" Target="../media/image50.png"/><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45.png"/><Relationship Id="rId5" Type="http://schemas.openxmlformats.org/officeDocument/2006/relationships/audio" Target="../media/audio2.wav"/><Relationship Id="rId15" Type="http://schemas.openxmlformats.org/officeDocument/2006/relationships/image" Target="../media/image49.png"/><Relationship Id="rId10" Type="http://schemas.openxmlformats.org/officeDocument/2006/relationships/image" Target="../media/image40.png"/><Relationship Id="rId4" Type="http://schemas.openxmlformats.org/officeDocument/2006/relationships/notesSlide" Target="../notesSlides/notesSlide16.xml"/><Relationship Id="rId9" Type="http://schemas.openxmlformats.org/officeDocument/2006/relationships/slide" Target="slide17.xml"/><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9.gif"/><Relationship Id="rId3" Type="http://schemas.openxmlformats.org/officeDocument/2006/relationships/slideLayout" Target="../slideLayouts/slideLayout85.xml"/><Relationship Id="rId7" Type="http://schemas.openxmlformats.org/officeDocument/2006/relationships/audio" Target="../media/audio1.wav"/><Relationship Id="rId12" Type="http://schemas.microsoft.com/office/2007/relationships/hdphoto" Target="../media/hdphoto13.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51.png"/><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17.xml"/><Relationship Id="rId9" Type="http://schemas.openxmlformats.org/officeDocument/2006/relationships/image" Target="../media/image40.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0.png"/><Relationship Id="rId3" Type="http://schemas.openxmlformats.org/officeDocument/2006/relationships/slideLayout" Target="../slideLayouts/slideLayout85.xml"/><Relationship Id="rId7" Type="http://schemas.openxmlformats.org/officeDocument/2006/relationships/audio" Target="../media/audio1.wav"/><Relationship Id="rId12" Type="http://schemas.openxmlformats.org/officeDocument/2006/relationships/image" Target="../media/image4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9.gif"/><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18.xml"/><Relationship Id="rId9" Type="http://schemas.openxmlformats.org/officeDocument/2006/relationships/image" Target="../media/image40.png"/><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05.xml"/><Relationship Id="rId6" Type="http://schemas.microsoft.com/office/2007/relationships/hdphoto" Target="../media/hdphoto14.wdp"/><Relationship Id="rId5" Type="http://schemas.openxmlformats.org/officeDocument/2006/relationships/image" Target="../media/image53.png"/><Relationship Id="rId10" Type="http://schemas.microsoft.com/office/2007/relationships/hdphoto" Target="../media/hdphoto16.wdp"/><Relationship Id="rId4" Type="http://schemas.openxmlformats.org/officeDocument/2006/relationships/image" Target="../media/image51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4AA3544-0308-12C5-5D95-4614A4BCDE5C}"/>
              </a:ext>
            </a:extLst>
          </p:cNvPr>
          <p:cNvSpPr/>
          <p:nvPr/>
        </p:nvSpPr>
        <p:spPr>
          <a:xfrm>
            <a:off x="3265714" y="2276669"/>
            <a:ext cx="5626359" cy="99837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
            <a:extLst>
              <a:ext uri="{FF2B5EF4-FFF2-40B4-BE49-F238E27FC236}">
                <a16:creationId xmlns:a16="http://schemas.microsoft.com/office/drawing/2014/main" id="{BC15F07D-7C98-15CD-74D8-BAE7111244FA}"/>
              </a:ext>
            </a:extLst>
          </p:cNvPr>
          <p:cNvGrpSpPr>
            <a:grpSpLocks/>
          </p:cNvGrpSpPr>
          <p:nvPr/>
        </p:nvGrpSpPr>
        <p:grpSpPr bwMode="auto">
          <a:xfrm>
            <a:off x="0" y="190265"/>
            <a:ext cx="12192000" cy="972145"/>
            <a:chOff x="-715" y="384"/>
            <a:chExt cx="5323" cy="552"/>
          </a:xfrm>
        </p:grpSpPr>
        <p:sp>
          <p:nvSpPr>
            <p:cNvPr id="4" name="Text Box 17">
              <a:extLst>
                <a:ext uri="{FF2B5EF4-FFF2-40B4-BE49-F238E27FC236}">
                  <a16:creationId xmlns:a16="http://schemas.microsoft.com/office/drawing/2014/main" id="{75291083-08FB-3165-57A2-55077DACE41A}"/>
                </a:ext>
              </a:extLst>
            </p:cNvPr>
            <p:cNvSpPr txBox="1">
              <a:spLocks noChangeArrowheads="1"/>
            </p:cNvSpPr>
            <p:nvPr/>
          </p:nvSpPr>
          <p:spPr bwMode="auto">
            <a:xfrm>
              <a:off x="-715" y="384"/>
              <a:ext cx="5323" cy="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19140" eaLnBrk="1" hangingPunct="1">
                <a:defRPr/>
              </a:pPr>
              <a:r>
                <a:rPr lang="en-US" sz="2600" dirty="0">
                  <a:solidFill>
                    <a:srgbClr val="002060"/>
                  </a:solidFill>
                  <a:latin typeface="Times New Roman" pitchFamily="18" charset="0"/>
                </a:rPr>
                <a:t>PHÒNG GD&amp;ĐT QUẬN </a:t>
              </a:r>
              <a:r>
                <a:rPr lang="en-US" sz="2600" dirty="0" smtClean="0">
                  <a:solidFill>
                    <a:srgbClr val="002060"/>
                  </a:solidFill>
                  <a:latin typeface="Times New Roman" pitchFamily="18" charset="0"/>
                </a:rPr>
                <a:t>ĐỒ SƠN</a:t>
              </a:r>
              <a:endParaRPr lang="en-US" sz="2600" dirty="0">
                <a:solidFill>
                  <a:srgbClr val="002060"/>
                </a:solidFill>
                <a:latin typeface="Times New Roman" pitchFamily="18" charset="0"/>
              </a:endParaRPr>
            </a:p>
            <a:p>
              <a:pPr algn="ctr" defTabSz="1219140" eaLnBrk="1" hangingPunct="1">
                <a:defRPr/>
              </a:pPr>
              <a:r>
                <a:rPr lang="en-US" sz="2800" b="1" dirty="0">
                  <a:solidFill>
                    <a:srgbClr val="002060"/>
                  </a:solidFill>
                  <a:latin typeface="Times New Roman" pitchFamily="18" charset="0"/>
                </a:rPr>
                <a:t>TRƯỜNG THCS </a:t>
              </a:r>
              <a:r>
                <a:rPr lang="en-US" sz="2800" b="1" dirty="0" smtClean="0">
                  <a:solidFill>
                    <a:srgbClr val="002060"/>
                  </a:solidFill>
                  <a:latin typeface="Times New Roman" pitchFamily="18" charset="0"/>
                </a:rPr>
                <a:t>NGỌC HẢI</a:t>
              </a:r>
              <a:endParaRPr lang="en-US" sz="2800" b="1" dirty="0">
                <a:solidFill>
                  <a:srgbClr val="002060"/>
                </a:solidFill>
                <a:latin typeface="Times New Roman" pitchFamily="18" charset="0"/>
              </a:endParaRPr>
            </a:p>
          </p:txBody>
        </p:sp>
        <p:sp>
          <p:nvSpPr>
            <p:cNvPr id="5" name="Line 20">
              <a:extLst>
                <a:ext uri="{FF2B5EF4-FFF2-40B4-BE49-F238E27FC236}">
                  <a16:creationId xmlns:a16="http://schemas.microsoft.com/office/drawing/2014/main" id="{82768F4C-4950-4D6E-64D2-FA6E478DB1C8}"/>
                </a:ext>
              </a:extLst>
            </p:cNvPr>
            <p:cNvSpPr>
              <a:spLocks noChangeShapeType="1"/>
            </p:cNvSpPr>
            <p:nvPr/>
          </p:nvSpPr>
          <p:spPr bwMode="auto">
            <a:xfrm>
              <a:off x="1349" y="936"/>
              <a:ext cx="129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40">
                <a:defRPr/>
              </a:pPr>
              <a:endParaRPr lang="en-US" sz="2600">
                <a:solidFill>
                  <a:prstClr val="black"/>
                </a:solidFill>
                <a:latin typeface="Calibri"/>
              </a:endParaRPr>
            </a:p>
          </p:txBody>
        </p:sp>
      </p:grpSp>
      <p:sp>
        <p:nvSpPr>
          <p:cNvPr id="7" name="TextBox 6">
            <a:extLst>
              <a:ext uri="{FF2B5EF4-FFF2-40B4-BE49-F238E27FC236}">
                <a16:creationId xmlns:a16="http://schemas.microsoft.com/office/drawing/2014/main" id="{9AFC207C-8A36-A5F7-A1AA-4E1CF72024E5}"/>
              </a:ext>
            </a:extLst>
          </p:cNvPr>
          <p:cNvSpPr txBox="1"/>
          <p:nvPr/>
        </p:nvSpPr>
        <p:spPr>
          <a:xfrm>
            <a:off x="2224268" y="2083442"/>
            <a:ext cx="7743463" cy="2862322"/>
          </a:xfrm>
          <a:prstGeom prst="rect">
            <a:avLst/>
          </a:prstGeom>
          <a:noFill/>
        </p:spPr>
        <p:txBody>
          <a:bodyPr wrap="square" rtlCol="0">
            <a:spAutoFit/>
          </a:bodyPr>
          <a:lstStyle/>
          <a:p>
            <a:pPr algn="ctr">
              <a:lnSpc>
                <a:spcPct val="150000"/>
              </a:lnSpc>
            </a:pPr>
            <a:r>
              <a:rPr lang="en-US"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MÔN TIN HỌC 8</a:t>
            </a:r>
          </a:p>
          <a:p>
            <a:pPr algn="ctr">
              <a:lnSpc>
                <a:spcPct val="150000"/>
              </a:lnSpc>
            </a:pPr>
            <a:r>
              <a:rPr lang="en-US"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Giáo</a:t>
            </a:r>
            <a:r>
              <a:rPr 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viên</a:t>
            </a:r>
            <a:r>
              <a:rPr 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Dương</a:t>
            </a:r>
            <a:r>
              <a:rPr lang="en-US" sz="36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36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Anh</a:t>
            </a:r>
            <a:endParaRPr 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ctr">
              <a:lnSpc>
                <a:spcPct val="150000"/>
              </a:lnSpc>
            </a:pPr>
            <a:r>
              <a:rPr lang="en-US"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Năm</a:t>
            </a:r>
            <a:r>
              <a:rPr 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2023 – 2024</a:t>
            </a:r>
          </a:p>
        </p:txBody>
      </p:sp>
    </p:spTree>
    <p:extLst>
      <p:ext uri="{BB962C8B-B14F-4D97-AF65-F5344CB8AC3E}">
        <p14:creationId xmlns:p14="http://schemas.microsoft.com/office/powerpoint/2010/main" val="6222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3F43ACCF-072B-746C-AE8C-ABD625A208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7438" y="561189"/>
            <a:ext cx="630901" cy="630901"/>
          </a:xfrm>
          <a:prstGeom prst="rect">
            <a:avLst/>
          </a:prstGeom>
        </p:spPr>
      </p:pic>
      <p:sp>
        <p:nvSpPr>
          <p:cNvPr id="3" name="TextBox 2">
            <a:extLst>
              <a:ext uri="{FF2B5EF4-FFF2-40B4-BE49-F238E27FC236}">
                <a16:creationId xmlns:a16="http://schemas.microsoft.com/office/drawing/2014/main" id="{4335E8FD-32B1-0042-195B-FA1EB94DBCF8}"/>
              </a:ext>
            </a:extLst>
          </p:cNvPr>
          <p:cNvSpPr txBox="1"/>
          <p:nvPr/>
        </p:nvSpPr>
        <p:spPr>
          <a:xfrm>
            <a:off x="5385013" y="681818"/>
            <a:ext cx="1306244" cy="586892"/>
          </a:xfrm>
          <a:prstGeom prst="rect">
            <a:avLst/>
          </a:prstGeom>
          <a:noFill/>
        </p:spPr>
        <p:txBody>
          <a:bodyPr wrap="square">
            <a:spAutoFit/>
          </a:bodyPr>
          <a:lstStyle/>
          <a:p>
            <a:pPr marL="0" marR="0" lvl="0" indent="0" algn="l" defTabSz="914400" rtl="0" eaLnBrk="1" fontAlgn="auto" latinLnBrk="0" hangingPunct="1">
              <a:lnSpc>
                <a:spcPct val="127000"/>
              </a:lnSpc>
              <a:spcBef>
                <a:spcPts val="300"/>
              </a:spcBef>
              <a:spcAft>
                <a:spcPts val="300"/>
              </a:spcAft>
              <a:buClrTx/>
              <a:buSzTx/>
              <a:buFontTx/>
              <a:buNone/>
              <a:tabLst>
                <a:tab pos="56261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lời</a:t>
            </a:r>
            <a:endPar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4F1071E7-79FF-3A9A-F8A1-481C24EE44CF}"/>
              </a:ext>
            </a:extLst>
          </p:cNvPr>
          <p:cNvSpPr txBox="1"/>
          <p:nvPr/>
        </p:nvSpPr>
        <p:spPr>
          <a:xfrm>
            <a:off x="462030" y="1193404"/>
            <a:ext cx="11403655" cy="5465599"/>
          </a:xfrm>
          <a:prstGeom prst="rect">
            <a:avLst/>
          </a:prstGeom>
          <a:noFill/>
        </p:spPr>
        <p:txBody>
          <a:bodyPr wrap="square">
            <a:spAutoFit/>
          </a:bodyPr>
          <a:lstStyle/>
          <a:p>
            <a:pPr algn="just">
              <a:spcBef>
                <a:spcPts val="300"/>
              </a:spcBef>
              <a:spcAft>
                <a:spcPts val="300"/>
              </a:spcAft>
              <a:tabLst>
                <a:tab pos="6301105" algn="r"/>
              </a:tabLst>
            </a:pPr>
            <a:r>
              <a:rPr lang="vi-VN" sz="2800" b="1" dirty="0">
                <a:solidFill>
                  <a:srgbClr val="FF0000"/>
                </a:solidFill>
                <a:effectLst/>
                <a:latin typeface="Times New Roman" panose="02020603050405020304" pitchFamily="18" charset="0"/>
                <a:ea typeface="Times New Roman" panose="02020603050405020304" pitchFamily="18" charset="0"/>
              </a:rPr>
              <a:t>Câu 2:</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Mỗi kiểu dữ liệu bao gồm những gì?</a:t>
            </a:r>
            <a:r>
              <a:rPr lang="vi-VN" sz="2800" dirty="0">
                <a:solidFill>
                  <a:srgbClr val="0000CC"/>
                </a:solidFill>
                <a:effectLst/>
                <a:latin typeface="Times New Roman" panose="02020603050405020304" pitchFamily="18" charset="0"/>
                <a:ea typeface="Times New Roman" panose="02020603050405020304" pitchFamily="18" charset="0"/>
              </a:rPr>
              <a:t> </a:t>
            </a:r>
            <a:endParaRPr lang="en-US" sz="2800" dirty="0">
              <a:solidFill>
                <a:srgbClr val="0000CC"/>
              </a:solidFill>
              <a:effectLst/>
              <a:latin typeface="Times New Roman" panose="02020603050405020304" pitchFamily="18" charset="0"/>
              <a:ea typeface="Times New Roman" panose="02020603050405020304" pitchFamily="18" charset="0"/>
            </a:endParaRPr>
          </a:p>
          <a:p>
            <a:pPr marL="344488" algn="just">
              <a:spcBef>
                <a:spcPts val="300"/>
              </a:spcBef>
              <a:spcAft>
                <a:spcPts val="300"/>
              </a:spcAft>
              <a:tabLst>
                <a:tab pos="6301105" algn="r"/>
              </a:tabLst>
            </a:pPr>
            <a:r>
              <a:rPr lang="vi-VN" sz="2800" dirty="0">
                <a:solidFill>
                  <a:srgbClr val="0000FF"/>
                </a:solidFill>
                <a:effectLst/>
                <a:latin typeface="Times New Roman" panose="02020603050405020304" pitchFamily="18" charset="0"/>
                <a:ea typeface="Times New Roman" panose="02020603050405020304" pitchFamily="18" charset="0"/>
              </a:rPr>
              <a:t>- Mỗi kiểu dữ liệu bao gồm một tập hợp giá trị và một số phép toán trên những giá trị đó.</a:t>
            </a:r>
            <a:endParaRPr lang="en-US" sz="2800" dirty="0">
              <a:solidFill>
                <a:srgbClr val="0000FF"/>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b="1" dirty="0">
                <a:solidFill>
                  <a:srgbClr val="FF0000"/>
                </a:solidFill>
                <a:effectLst/>
                <a:latin typeface="Times New Roman" panose="02020603050405020304" pitchFamily="18" charset="0"/>
                <a:ea typeface="Times New Roman" panose="02020603050405020304" pitchFamily="18" charset="0"/>
              </a:rPr>
              <a:t>Câu 3:</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Ngôn ngữ lập trình Scratch có những kiểu dữ liệu cơ bản nào?</a:t>
            </a:r>
            <a:r>
              <a:rPr lang="vi-VN" sz="2800" dirty="0">
                <a:solidFill>
                  <a:srgbClr val="0000CC"/>
                </a:solidFill>
                <a:effectLst/>
                <a:latin typeface="Times New Roman" panose="02020603050405020304" pitchFamily="18" charset="0"/>
                <a:ea typeface="Times New Roman" panose="02020603050405020304" pitchFamily="18" charset="0"/>
              </a:rPr>
              <a:t> </a:t>
            </a:r>
            <a:endParaRPr lang="en-US" sz="2800" dirty="0">
              <a:solidFill>
                <a:srgbClr val="0000CC"/>
              </a:solidFill>
              <a:effectLst/>
              <a:latin typeface="Times New Roman" panose="02020603050405020304" pitchFamily="18" charset="0"/>
              <a:ea typeface="Times New Roman" panose="02020603050405020304" pitchFamily="18" charset="0"/>
            </a:endParaRPr>
          </a:p>
          <a:p>
            <a:pPr marL="290513" algn="just">
              <a:spcBef>
                <a:spcPts val="300"/>
              </a:spcBef>
              <a:spcAft>
                <a:spcPts val="300"/>
              </a:spcAft>
            </a:pPr>
            <a:r>
              <a:rPr lang="vi-VN" sz="2800" dirty="0">
                <a:solidFill>
                  <a:srgbClr val="0000FF"/>
                </a:solidFill>
                <a:effectLst/>
                <a:latin typeface="Times New Roman" panose="02020603050405020304" pitchFamily="18" charset="0"/>
                <a:ea typeface="Times New Roman" panose="02020603050405020304" pitchFamily="18" charset="0"/>
              </a:rPr>
              <a:t>- Ngôn ngữ lập trình Scratch có những kiểu dữ liệu cơ bản là kiểu </a:t>
            </a:r>
            <a:r>
              <a:rPr lang="vi-VN" sz="2800" b="1" i="1" dirty="0">
                <a:solidFill>
                  <a:srgbClr val="0000FF"/>
                </a:solidFill>
                <a:effectLst/>
                <a:latin typeface="Times New Roman" panose="02020603050405020304" pitchFamily="18" charset="0"/>
                <a:ea typeface="Times New Roman" panose="02020603050405020304" pitchFamily="18" charset="0"/>
              </a:rPr>
              <a:t>số</a:t>
            </a:r>
            <a:r>
              <a:rPr lang="vi-VN" sz="2800" dirty="0">
                <a:solidFill>
                  <a:srgbClr val="0000FF"/>
                </a:solidFill>
                <a:effectLst/>
                <a:latin typeface="Times New Roman" panose="02020603050405020304" pitchFamily="18" charset="0"/>
                <a:ea typeface="Times New Roman" panose="02020603050405020304" pitchFamily="18" charset="0"/>
              </a:rPr>
              <a:t>, kiểu </a:t>
            </a:r>
            <a:r>
              <a:rPr lang="vi-VN" sz="2800" b="1" i="1" dirty="0">
                <a:solidFill>
                  <a:srgbClr val="0000FF"/>
                </a:solidFill>
                <a:effectLst/>
                <a:latin typeface="Times New Roman" panose="02020603050405020304" pitchFamily="18" charset="0"/>
                <a:ea typeface="Times New Roman" panose="02020603050405020304" pitchFamily="18" charset="0"/>
              </a:rPr>
              <a:t>xâu kí tự</a:t>
            </a:r>
            <a:r>
              <a:rPr lang="vi-VN" sz="2800" dirty="0">
                <a:solidFill>
                  <a:srgbClr val="0000FF"/>
                </a:solidFill>
                <a:effectLst/>
                <a:latin typeface="Times New Roman" panose="02020603050405020304" pitchFamily="18" charset="0"/>
                <a:ea typeface="Times New Roman" panose="02020603050405020304" pitchFamily="18" charset="0"/>
              </a:rPr>
              <a:t>, kiểu </a:t>
            </a:r>
            <a:r>
              <a:rPr lang="vi-VN" sz="2800" b="1" i="1" dirty="0">
                <a:solidFill>
                  <a:srgbClr val="0000FF"/>
                </a:solidFill>
                <a:effectLst/>
                <a:latin typeface="Times New Roman" panose="02020603050405020304" pitchFamily="18" charset="0"/>
                <a:ea typeface="Times New Roman" panose="02020603050405020304" pitchFamily="18" charset="0"/>
              </a:rPr>
              <a:t>logic</a:t>
            </a:r>
            <a:r>
              <a:rPr lang="vi-VN" sz="2800" dirty="0">
                <a:solidFill>
                  <a:srgbClr val="0000FF"/>
                </a:solidFill>
                <a:effectLst/>
                <a:latin typeface="Times New Roman" panose="02020603050405020304" pitchFamily="18" charset="0"/>
                <a:ea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b="1" dirty="0">
                <a:solidFill>
                  <a:srgbClr val="FF0000"/>
                </a:solidFill>
                <a:effectLst/>
                <a:latin typeface="Times New Roman" panose="02020603050405020304" pitchFamily="18" charset="0"/>
                <a:ea typeface="Times New Roman" panose="02020603050405020304" pitchFamily="18" charset="0"/>
              </a:rPr>
              <a:t>Câu 4:</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Lấy 1 VD về dữ liệu kiểu số, xâu kí tự, logic trong ngôn ngữ lập trình Scratch.</a:t>
            </a:r>
            <a:endParaRPr lang="en-US" sz="2800" dirty="0">
              <a:effectLst/>
              <a:latin typeface="Times New Roman" panose="02020603050405020304" pitchFamily="18" charset="0"/>
              <a:ea typeface="Times New Roman" panose="02020603050405020304" pitchFamily="18" charset="0"/>
            </a:endParaRPr>
          </a:p>
          <a:p>
            <a:pPr marL="290513" algn="just">
              <a:lnSpc>
                <a:spcPct val="110000"/>
              </a:lnSpc>
              <a:spcBef>
                <a:spcPts val="300"/>
              </a:spcBef>
              <a:spcAft>
                <a:spcPts val="300"/>
              </a:spcAft>
            </a:pPr>
            <a:r>
              <a:rPr lang="vi-VN" sz="2800" dirty="0">
                <a:solidFill>
                  <a:srgbClr val="0000FF"/>
                </a:solidFill>
                <a:effectLst/>
                <a:latin typeface="Times New Roman" panose="02020603050405020304" pitchFamily="18" charset="0"/>
                <a:ea typeface="Times New Roman" panose="02020603050405020304" pitchFamily="18" charset="0"/>
              </a:rPr>
              <a:t>- Kiểu số:</a:t>
            </a:r>
            <a:r>
              <a:rPr lang="en-US"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cho</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kết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quả</a:t>
            </a:r>
            <a:r>
              <a:rPr lang="fr-FR" sz="2800" dirty="0">
                <a:solidFill>
                  <a:srgbClr val="0000FF"/>
                </a:solidFill>
                <a:effectLst/>
                <a:latin typeface="Times New Roman" panose="02020603050405020304" pitchFamily="18" charset="0"/>
                <a:ea typeface="Times New Roman" panose="02020603050405020304" pitchFamily="18" charset="0"/>
              </a:rPr>
              <a:t> là 24.</a:t>
            </a:r>
            <a:endParaRPr lang="en-US" sz="2800" dirty="0">
              <a:solidFill>
                <a:srgbClr val="0000FF"/>
              </a:solidFill>
              <a:effectLst/>
              <a:latin typeface="Times New Roman" panose="02020603050405020304" pitchFamily="18" charset="0"/>
              <a:ea typeface="Times New Roman" panose="02020603050405020304" pitchFamily="18" charset="0"/>
            </a:endParaRPr>
          </a:p>
          <a:p>
            <a:pPr marL="290513" algn="just">
              <a:lnSpc>
                <a:spcPct val="110000"/>
              </a:lnSpc>
              <a:spcBef>
                <a:spcPts val="300"/>
              </a:spcBef>
              <a:spcAft>
                <a:spcPts val="30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Kiểu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xâu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kí</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tự</a:t>
            </a:r>
            <a:r>
              <a:rPr lang="en-US" sz="2800" dirty="0">
                <a:solidFill>
                  <a:srgbClr val="0000FF"/>
                </a:solidFill>
                <a:latin typeface="Times New Roman" panose="02020603050405020304" pitchFamily="18" charset="0"/>
                <a:ea typeface="Times New Roman" panose="02020603050405020304" pitchFamily="18" charset="0"/>
              </a:rPr>
              <a:t>:                        </a:t>
            </a:r>
            <a:r>
              <a:rPr lang="fr-FR" sz="2800" dirty="0" err="1">
                <a:solidFill>
                  <a:srgbClr val="0000FF"/>
                </a:solidFill>
                <a:latin typeface="Times New Roman" panose="02020603050405020304" pitchFamily="18" charset="0"/>
                <a:ea typeface="Times New Roman" panose="02020603050405020304" pitchFamily="18" charset="0"/>
              </a:rPr>
              <a:t>cho</a:t>
            </a:r>
            <a:r>
              <a:rPr lang="fr-FR" sz="2800" dirty="0">
                <a:solidFill>
                  <a:srgbClr val="0000FF"/>
                </a:solidFill>
                <a:latin typeface="Times New Roman" panose="02020603050405020304" pitchFamily="18" charset="0"/>
                <a:ea typeface="Times New Roman" panose="02020603050405020304" pitchFamily="18" charset="0"/>
              </a:rPr>
              <a:t> </a:t>
            </a:r>
            <a:r>
              <a:rPr lang="fr-FR" sz="2800" dirty="0" err="1">
                <a:solidFill>
                  <a:srgbClr val="0000FF"/>
                </a:solidFill>
                <a:latin typeface="Times New Roman" panose="02020603050405020304" pitchFamily="18" charset="0"/>
                <a:ea typeface="Times New Roman" panose="02020603050405020304" pitchFamily="18" charset="0"/>
              </a:rPr>
              <a:t>kết</a:t>
            </a:r>
            <a:r>
              <a:rPr lang="fr-FR" sz="2800" dirty="0">
                <a:solidFill>
                  <a:srgbClr val="0000FF"/>
                </a:solidFill>
                <a:latin typeface="Times New Roman" panose="02020603050405020304" pitchFamily="18" charset="0"/>
                <a:ea typeface="Times New Roman" panose="02020603050405020304" pitchFamily="18" charset="0"/>
              </a:rPr>
              <a:t> </a:t>
            </a:r>
            <a:r>
              <a:rPr lang="fr-FR" sz="2800" dirty="0" err="1">
                <a:solidFill>
                  <a:srgbClr val="0000FF"/>
                </a:solidFill>
                <a:latin typeface="Times New Roman" panose="02020603050405020304" pitchFamily="18" charset="0"/>
                <a:ea typeface="Times New Roman" panose="02020603050405020304" pitchFamily="18" charset="0"/>
              </a:rPr>
              <a:t>quả</a:t>
            </a:r>
            <a:r>
              <a:rPr lang="fr-FR" sz="2800" dirty="0">
                <a:solidFill>
                  <a:srgbClr val="0000FF"/>
                </a:solidFill>
                <a:latin typeface="Times New Roman" panose="02020603050405020304" pitchFamily="18" charset="0"/>
                <a:ea typeface="Times New Roman" panose="02020603050405020304" pitchFamily="18" charset="0"/>
              </a:rPr>
              <a:t> là 58.</a:t>
            </a:r>
            <a:endParaRPr lang="en-US" sz="2800" dirty="0">
              <a:solidFill>
                <a:srgbClr val="0000FF"/>
              </a:solidFill>
              <a:latin typeface="Times New Roman" panose="02020603050405020304" pitchFamily="18" charset="0"/>
              <a:ea typeface="Times New Roman" panose="02020603050405020304" pitchFamily="18" charset="0"/>
            </a:endParaRPr>
          </a:p>
          <a:p>
            <a:pPr marL="290513">
              <a:lnSpc>
                <a:spcPct val="110000"/>
              </a:lnSpc>
              <a:spcBef>
                <a:spcPts val="300"/>
              </a:spcBef>
              <a:spcAft>
                <a:spcPts val="300"/>
              </a:spcAft>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Kiểu</a:t>
            </a:r>
            <a:r>
              <a:rPr lang="en-US" sz="2800" dirty="0">
                <a:solidFill>
                  <a:srgbClr val="0000FF"/>
                </a:solidFill>
                <a:effectLst/>
                <a:latin typeface="Times New Roman" panose="02020603050405020304" pitchFamily="18" charset="0"/>
                <a:ea typeface="Times New Roman" panose="02020603050405020304" pitchFamily="18" charset="0"/>
              </a:rPr>
              <a:t> logic:                                        </a:t>
            </a:r>
            <a:r>
              <a:rPr lang="en-US" sz="2800" dirty="0" err="1">
                <a:solidFill>
                  <a:srgbClr val="0000FF"/>
                </a:solidFill>
                <a:effectLst/>
                <a:latin typeface="Times New Roman" panose="02020603050405020304" pitchFamily="18" charset="0"/>
                <a:ea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kết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quả</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rPr>
              <a:t> True.</a:t>
            </a:r>
            <a:endParaRPr lang="en-US" sz="2800" dirty="0">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83BCA44D-89C1-B99C-DC4A-822780ACC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43113" y="4787150"/>
            <a:ext cx="3050650" cy="618565"/>
          </a:xfrm>
          <a:prstGeom prst="rect">
            <a:avLst/>
          </a:prstGeom>
        </p:spPr>
      </p:pic>
      <p:pic>
        <p:nvPicPr>
          <p:cNvPr id="24" name="Picture 23">
            <a:extLst>
              <a:ext uri="{FF2B5EF4-FFF2-40B4-BE49-F238E27FC236}">
                <a16:creationId xmlns:a16="http://schemas.microsoft.com/office/drawing/2014/main" id="{D8FF0B68-06E8-1197-54A3-04CB7343A02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311301" y="5454636"/>
            <a:ext cx="1863127" cy="548729"/>
          </a:xfrm>
          <a:prstGeom prst="rect">
            <a:avLst/>
          </a:prstGeom>
        </p:spPr>
      </p:pic>
      <p:pic>
        <p:nvPicPr>
          <p:cNvPr id="26" name="Picture 25">
            <a:extLst>
              <a:ext uri="{FF2B5EF4-FFF2-40B4-BE49-F238E27FC236}">
                <a16:creationId xmlns:a16="http://schemas.microsoft.com/office/drawing/2014/main" id="{A9841A9A-464A-DF5C-8AF9-7458E1B26CD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2748298" y="6045946"/>
            <a:ext cx="3347702" cy="557950"/>
          </a:xfrm>
          <a:prstGeom prst="rect">
            <a:avLst/>
          </a:prstGeom>
        </p:spPr>
      </p:pic>
    </p:spTree>
    <p:extLst>
      <p:ext uri="{BB962C8B-B14F-4D97-AF65-F5344CB8AC3E}">
        <p14:creationId xmlns:p14="http://schemas.microsoft.com/office/powerpoint/2010/main" val="17999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left)">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left)">
                                      <p:cBhvr>
                                        <p:cTn id="24" dur="500"/>
                                        <p:tgtEl>
                                          <p:spTgt spid="5">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wipe(left)">
                                      <p:cBhvr>
                                        <p:cTn id="40" dur="500"/>
                                        <p:tgtEl>
                                          <p:spTgt spid="5">
                                            <p:txEl>
                                              <p:pRg st="7" end="7"/>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F095E42-AC25-158B-9857-54797D1A168C}"/>
              </a:ext>
            </a:extLst>
          </p:cNvPr>
          <p:cNvSpPr txBox="1"/>
          <p:nvPr/>
        </p:nvSpPr>
        <p:spPr>
          <a:xfrm>
            <a:off x="815193" y="641098"/>
            <a:ext cx="7112000" cy="523220"/>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KIỂU DỮ LIỆU</a:t>
            </a:r>
            <a:endParaRPr kumimoji="0" lang="en-US" sz="2800" b="0" i="0" u="sng" strike="noStrike" kern="1200" cap="none" spc="0" normalizeH="0" baseline="0" noProof="0" dirty="0">
              <a:ln>
                <a:noFill/>
              </a:ln>
              <a:solidFill>
                <a:srgbClr val="002060"/>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43A306ED-90C1-9F9B-FB8E-631A7BA920E1}"/>
              </a:ext>
            </a:extLst>
          </p:cNvPr>
          <p:cNvGrpSpPr/>
          <p:nvPr/>
        </p:nvGrpSpPr>
        <p:grpSpPr>
          <a:xfrm>
            <a:off x="167833" y="579028"/>
            <a:ext cx="647360" cy="647360"/>
            <a:chOff x="262789" y="513894"/>
            <a:chExt cx="721063" cy="721063"/>
          </a:xfrm>
        </p:grpSpPr>
        <p:pic>
          <p:nvPicPr>
            <p:cNvPr id="7" name="Picture 6">
              <a:extLst>
                <a:ext uri="{FF2B5EF4-FFF2-40B4-BE49-F238E27FC236}">
                  <a16:creationId xmlns:a16="http://schemas.microsoft.com/office/drawing/2014/main" id="{CB0FB6FC-8DCE-191F-70BC-8DD0C9707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62789" y="513894"/>
              <a:ext cx="721063" cy="721063"/>
            </a:xfrm>
            <a:prstGeom prst="rect">
              <a:avLst/>
            </a:prstGeom>
          </p:spPr>
        </p:pic>
        <p:sp>
          <p:nvSpPr>
            <p:cNvPr id="8" name="TextBox 7">
              <a:extLst>
                <a:ext uri="{FF2B5EF4-FFF2-40B4-BE49-F238E27FC236}">
                  <a16:creationId xmlns:a16="http://schemas.microsoft.com/office/drawing/2014/main" id="{6F35DF3D-3395-E7BA-4DDF-529D8894224E}"/>
                </a:ext>
              </a:extLst>
            </p:cNvPr>
            <p:cNvSpPr txBox="1"/>
            <p:nvPr/>
          </p:nvSpPr>
          <p:spPr>
            <a:xfrm>
              <a:off x="430231" y="554699"/>
              <a:ext cx="406400" cy="52322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a:t>
              </a:r>
            </a:p>
          </p:txBody>
        </p:sp>
      </p:grpSp>
      <p:grpSp>
        <p:nvGrpSpPr>
          <p:cNvPr id="10" name="Group 9">
            <a:extLst>
              <a:ext uri="{FF2B5EF4-FFF2-40B4-BE49-F238E27FC236}">
                <a16:creationId xmlns:a16="http://schemas.microsoft.com/office/drawing/2014/main" id="{8328B707-9535-CA44-06E1-FAB731D04585}"/>
              </a:ext>
            </a:extLst>
          </p:cNvPr>
          <p:cNvGrpSpPr/>
          <p:nvPr/>
        </p:nvGrpSpPr>
        <p:grpSpPr>
          <a:xfrm>
            <a:off x="454399" y="1466905"/>
            <a:ext cx="11283202" cy="3272452"/>
            <a:chOff x="541427" y="4308536"/>
            <a:chExt cx="11283202" cy="3553826"/>
          </a:xfrm>
        </p:grpSpPr>
        <p:grpSp>
          <p:nvGrpSpPr>
            <p:cNvPr id="11" name="Group 10">
              <a:extLst>
                <a:ext uri="{FF2B5EF4-FFF2-40B4-BE49-F238E27FC236}">
                  <a16:creationId xmlns:a16="http://schemas.microsoft.com/office/drawing/2014/main" id="{68923226-4FFB-008E-9A2A-8F229808073B}"/>
                </a:ext>
              </a:extLst>
            </p:cNvPr>
            <p:cNvGrpSpPr/>
            <p:nvPr/>
          </p:nvGrpSpPr>
          <p:grpSpPr>
            <a:xfrm>
              <a:off x="541427" y="4308536"/>
              <a:ext cx="11283202" cy="3553826"/>
              <a:chOff x="541575" y="4360490"/>
              <a:chExt cx="11123035" cy="3553826"/>
            </a:xfrm>
          </p:grpSpPr>
          <p:sp>
            <p:nvSpPr>
              <p:cNvPr id="15" name="Rectangle: Rounded Corners 14">
                <a:extLst>
                  <a:ext uri="{FF2B5EF4-FFF2-40B4-BE49-F238E27FC236}">
                    <a16:creationId xmlns:a16="http://schemas.microsoft.com/office/drawing/2014/main" id="{AA7A88F6-B524-B765-8110-306A759B25D2}"/>
                  </a:ext>
                </a:extLst>
              </p:cNvPr>
              <p:cNvSpPr/>
              <p:nvPr/>
            </p:nvSpPr>
            <p:spPr>
              <a:xfrm>
                <a:off x="1181534" y="4594429"/>
                <a:ext cx="10483076" cy="331988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877C84C-D7FF-B0BD-DAA7-D43B1F48D6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1575" y="4360490"/>
                <a:ext cx="962441" cy="883537"/>
              </a:xfrm>
              <a:prstGeom prst="rect">
                <a:avLst/>
              </a:prstGeom>
            </p:spPr>
          </p:pic>
        </p:grpSp>
        <p:sp>
          <p:nvSpPr>
            <p:cNvPr id="12" name="Rectangle 11">
              <a:extLst>
                <a:ext uri="{FF2B5EF4-FFF2-40B4-BE49-F238E27FC236}">
                  <a16:creationId xmlns:a16="http://schemas.microsoft.com/office/drawing/2014/main" id="{97CAC885-1EAE-170C-3D5B-5A5C1E794692}"/>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62D7B1A-39C8-4836-4099-CAD0CF5AB711}"/>
                </a:ext>
              </a:extLst>
            </p:cNvPr>
            <p:cNvSpPr/>
            <p:nvPr/>
          </p:nvSpPr>
          <p:spPr>
            <a:xfrm>
              <a:off x="1432349" y="4644163"/>
              <a:ext cx="10150531" cy="2823771"/>
            </a:xfrm>
            <a:prstGeom prst="rect">
              <a:avLst/>
            </a:prstGeom>
          </p:spPr>
          <p:txBody>
            <a:bodyPr wrap="square">
              <a:spAutoFit/>
            </a:bodyPr>
            <a:lstStyle/>
            <a:p>
              <a:pPr algn="just" defTabSz="342900">
                <a:lnSpc>
                  <a:spcPct val="150000"/>
                </a:lnSpc>
              </a:pPr>
              <a:r>
                <a:rPr lang="vi-VN" sz="2800" dirty="0">
                  <a:solidFill>
                    <a:schemeClr val="bg1"/>
                  </a:solidFill>
                  <a:latin typeface="+mj-lt"/>
                  <a:cs typeface="Times New Roman" panose="02020603050405020304" pitchFamily="18" charset="0"/>
                </a:rPr>
                <a:t>•	</a:t>
              </a:r>
              <a:r>
                <a:rPr lang="vi-VN" sz="2800" b="1" dirty="0">
                  <a:solidFill>
                    <a:schemeClr val="bg1"/>
                  </a:solidFill>
                  <a:latin typeface="+mj-lt"/>
                  <a:cs typeface="Times New Roman" panose="02020603050405020304" pitchFamily="18" charset="0"/>
                </a:rPr>
                <a:t>Mỗi kiểu dữ liệu </a:t>
              </a:r>
              <a:r>
                <a:rPr lang="vi-VN" sz="2800" dirty="0">
                  <a:solidFill>
                    <a:schemeClr val="bg1"/>
                  </a:solidFill>
                  <a:latin typeface="+mj-lt"/>
                  <a:cs typeface="Times New Roman" panose="02020603050405020304" pitchFamily="18" charset="0"/>
                </a:rPr>
                <a:t>là một tập hợp các giá trị mà một biến thuộc kiểu đó có thể nhận. Mỗi kiểu dữ liệu được trang bị một số phép toán.</a:t>
              </a:r>
            </a:p>
            <a:p>
              <a:pPr algn="just" defTabSz="342900">
                <a:lnSpc>
                  <a:spcPct val="150000"/>
                </a:lnSpc>
              </a:pPr>
              <a:r>
                <a:rPr lang="vi-VN" sz="2800" dirty="0">
                  <a:solidFill>
                    <a:schemeClr val="bg1"/>
                  </a:solidFill>
                  <a:latin typeface="+mj-lt"/>
                  <a:cs typeface="Times New Roman" panose="02020603050405020304" pitchFamily="18" charset="0"/>
                </a:rPr>
                <a:t>•	Ba kiểu dữ liệu phổ biến trong ngôn ngữ lập trình trực quan là: </a:t>
              </a:r>
              <a:r>
                <a:rPr lang="vi-VN" sz="2800" b="1" dirty="0">
                  <a:solidFill>
                    <a:schemeClr val="bg1"/>
                  </a:solidFill>
                  <a:latin typeface="+mj-lt"/>
                  <a:cs typeface="Times New Roman" panose="02020603050405020304" pitchFamily="18" charset="0"/>
                </a:rPr>
                <a:t>kiểu số, kiểu xâu kí tự, kiểu lôgic</a:t>
              </a:r>
              <a:r>
                <a:rPr lang="vi-VN" sz="2800" dirty="0">
                  <a:solidFill>
                    <a:schemeClr val="bg1"/>
                  </a:solidFill>
                  <a:latin typeface="+mj-lt"/>
                  <a:cs typeface="Times New Roman" panose="02020603050405020304" pitchFamily="18" charset="0"/>
                </a:rPr>
                <a:t>.</a:t>
              </a:r>
            </a:p>
          </p:txBody>
        </p:sp>
      </p:grpSp>
      <p:pic>
        <p:nvPicPr>
          <p:cNvPr id="18" name="Picture 17">
            <a:extLst>
              <a:ext uri="{FF2B5EF4-FFF2-40B4-BE49-F238E27FC236}">
                <a16:creationId xmlns:a16="http://schemas.microsoft.com/office/drawing/2014/main" id="{72574AA8-01D6-0448-6C20-C95C8C452F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52320" y="3908485"/>
            <a:ext cx="2915397" cy="3104238"/>
          </a:xfrm>
          <a:prstGeom prst="rect">
            <a:avLst/>
          </a:prstGeom>
        </p:spPr>
      </p:pic>
    </p:spTree>
    <p:extLst>
      <p:ext uri="{BB962C8B-B14F-4D97-AF65-F5344CB8AC3E}">
        <p14:creationId xmlns:p14="http://schemas.microsoft.com/office/powerpoint/2010/main" val="2794373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50758F-8C04-44F1-5AB7-7D4A9D36C563}"/>
              </a:ext>
            </a:extLst>
          </p:cNvPr>
          <p:cNvPicPr>
            <a:picLocks noChangeAspect="1"/>
          </p:cNvPicPr>
          <p:nvPr/>
        </p:nvPicPr>
        <p:blipFill rotWithShape="1">
          <a:blip r:embed="rId3">
            <a:extLst>
              <a:ext uri="{28A0092B-C50C-407E-A947-70E740481C1C}">
                <a14:useLocalDpi xmlns:a14="http://schemas.microsoft.com/office/drawing/2010/main" val="0"/>
              </a:ext>
            </a:extLst>
          </a:blip>
          <a:srcRect l="9188" t="25983" r="7768" b="25796"/>
          <a:stretch/>
        </p:blipFill>
        <p:spPr>
          <a:xfrm flipH="1">
            <a:off x="0" y="1732619"/>
            <a:ext cx="9957359" cy="4346089"/>
          </a:xfrm>
          <a:prstGeom prst="rect">
            <a:avLst/>
          </a:prstGeom>
        </p:spPr>
      </p:pic>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F095E42-AC25-158B-9857-54797D1A168C}"/>
              </a:ext>
            </a:extLst>
          </p:cNvPr>
          <p:cNvSpPr txBox="1"/>
          <p:nvPr/>
        </p:nvSpPr>
        <p:spPr>
          <a:xfrm>
            <a:off x="815193" y="641098"/>
            <a:ext cx="7112000" cy="523220"/>
          </a:xfrm>
          <a:prstGeom prst="rect">
            <a:avLst/>
          </a:prstGeom>
          <a:noFill/>
        </p:spPr>
        <p:txBody>
          <a:bodyPr wrap="square">
            <a:spAutoFit/>
          </a:bodyPr>
          <a:lstStyle/>
          <a:p>
            <a:pPr lvl="0" defTabSz="1219140"/>
            <a:r>
              <a:rPr lang="en-US" sz="2800" b="1" u="sng" dirty="0">
                <a:solidFill>
                  <a:srgbClr val="002060"/>
                </a:solidFill>
                <a:latin typeface="Times New Roman" panose="02020603050405020304" pitchFamily="18" charset="0"/>
                <a:ea typeface="Calibri" panose="020F0502020204030204" pitchFamily="34" charset="0"/>
              </a:rPr>
              <a:t>HẰNG, BIẾN, BIỂU THỨC </a:t>
            </a:r>
            <a:endParaRPr kumimoji="0" lang="en-US" sz="2800" b="0" i="0" u="sng" strike="noStrike" kern="1200" cap="none" spc="0" normalizeH="0" baseline="0" noProof="0" dirty="0">
              <a:ln>
                <a:noFill/>
              </a:ln>
              <a:solidFill>
                <a:srgbClr val="002060"/>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43A306ED-90C1-9F9B-FB8E-631A7BA920E1}"/>
              </a:ext>
            </a:extLst>
          </p:cNvPr>
          <p:cNvGrpSpPr/>
          <p:nvPr/>
        </p:nvGrpSpPr>
        <p:grpSpPr>
          <a:xfrm>
            <a:off x="167833" y="579028"/>
            <a:ext cx="647360" cy="647360"/>
            <a:chOff x="262789" y="513894"/>
            <a:chExt cx="721063" cy="721063"/>
          </a:xfrm>
        </p:grpSpPr>
        <p:pic>
          <p:nvPicPr>
            <p:cNvPr id="7" name="Picture 6">
              <a:extLst>
                <a:ext uri="{FF2B5EF4-FFF2-40B4-BE49-F238E27FC236}">
                  <a16:creationId xmlns:a16="http://schemas.microsoft.com/office/drawing/2014/main" id="{CB0FB6FC-8DCE-191F-70BC-8DD0C9707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262789" y="513894"/>
              <a:ext cx="721063" cy="721063"/>
            </a:xfrm>
            <a:prstGeom prst="rect">
              <a:avLst/>
            </a:prstGeom>
          </p:spPr>
        </p:pic>
        <p:sp>
          <p:nvSpPr>
            <p:cNvPr id="8" name="TextBox 7">
              <a:extLst>
                <a:ext uri="{FF2B5EF4-FFF2-40B4-BE49-F238E27FC236}">
                  <a16:creationId xmlns:a16="http://schemas.microsoft.com/office/drawing/2014/main" id="{6F35DF3D-3395-E7BA-4DDF-529D8894224E}"/>
                </a:ext>
              </a:extLst>
            </p:cNvPr>
            <p:cNvSpPr txBox="1"/>
            <p:nvPr/>
          </p:nvSpPr>
          <p:spPr>
            <a:xfrm>
              <a:off x="430231" y="554699"/>
              <a:ext cx="406400" cy="582789"/>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p>
          </p:txBody>
        </p:sp>
      </p:grpSp>
      <p:sp>
        <p:nvSpPr>
          <p:cNvPr id="13" name="TextBox 12">
            <a:extLst>
              <a:ext uri="{FF2B5EF4-FFF2-40B4-BE49-F238E27FC236}">
                <a16:creationId xmlns:a16="http://schemas.microsoft.com/office/drawing/2014/main" id="{2597231F-F05B-D33E-3929-CA371EC45236}"/>
              </a:ext>
            </a:extLst>
          </p:cNvPr>
          <p:cNvSpPr txBox="1"/>
          <p:nvPr/>
        </p:nvSpPr>
        <p:spPr>
          <a:xfrm>
            <a:off x="-1" y="1215797"/>
            <a:ext cx="12199715" cy="586892"/>
          </a:xfrm>
          <a:prstGeom prst="rect">
            <a:avLst/>
          </a:prstGeom>
          <a:noFill/>
        </p:spPr>
        <p:txBody>
          <a:bodyPr wrap="square">
            <a:spAutoFit/>
          </a:bodyPr>
          <a:lstStyle/>
          <a:p>
            <a:pPr marL="0" marR="0" lvl="0" indent="254000" algn="l" defTabSz="914400" rtl="0" eaLnBrk="1" fontAlgn="auto" latinLnBrk="0" hangingPunct="1">
              <a:lnSpc>
                <a:spcPct val="127000"/>
              </a:lnSpc>
              <a:spcBef>
                <a:spcPts val="300"/>
              </a:spcBef>
              <a:spcAft>
                <a:spcPts val="300"/>
              </a:spcAft>
              <a:buClrTx/>
              <a:buSzTx/>
              <a:buFontTx/>
              <a:buNone/>
              <a:tabLst>
                <a:tab pos="562610" algn="l"/>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Hoạt động </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2 - </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a:t>
            </a: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hảo luận theo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nhóm</a:t>
            </a:r>
            <a:r>
              <a:rPr kumimoji="0" lang="en-US" sz="2800" b="1" i="1" u="none" strike="noStrike" kern="1200" cap="none" spc="0" normalizeH="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bàn</a:t>
            </a:r>
            <a:r>
              <a:rPr kumimoji="0" lang="en-US" sz="2800" b="1" i="1" u="none" strike="noStrike" kern="1200" cap="none" spc="0" normalizeH="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trong thời gian </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3</a:t>
            </a: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phút</a:t>
            </a: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E01F55F9-050F-E8CD-3A8C-40018E29BF57}"/>
              </a:ext>
            </a:extLst>
          </p:cNvPr>
          <p:cNvSpPr txBox="1"/>
          <p:nvPr/>
        </p:nvSpPr>
        <p:spPr>
          <a:xfrm>
            <a:off x="1090248" y="2178943"/>
            <a:ext cx="8056560" cy="2246769"/>
          </a:xfrm>
          <a:prstGeom prst="rect">
            <a:avLst/>
          </a:prstGeom>
          <a:noFill/>
        </p:spPr>
        <p:txBody>
          <a:bodyPr wrap="square">
            <a:spAutoFit/>
          </a:bodyPr>
          <a:lstStyle/>
          <a:p>
            <a:pPr indent="254000" algn="just">
              <a:spcBef>
                <a:spcPts val="300"/>
              </a:spcBef>
              <a:spcAft>
                <a:spcPts val="300"/>
              </a:spcAft>
              <a:tabLst>
                <a:tab pos="562610" algn="l"/>
              </a:tabLst>
            </a:pPr>
            <a:r>
              <a:rPr lang="vi-VN" sz="2800" dirty="0">
                <a:solidFill>
                  <a:srgbClr val="FF0000"/>
                </a:solidFill>
                <a:effectLst/>
                <a:latin typeface="Times New Roman" panose="02020603050405020304" pitchFamily="18" charset="0"/>
                <a:ea typeface="Times New Roman" panose="02020603050405020304" pitchFamily="18" charset="0"/>
              </a:rPr>
              <a:t>Trong Bài 12, em đã tạo ra chương trình để chú Bọ rùa di chuyển theo đường đi là một tam giác đều. Làm thế nào để tổng quát bài toán với đường đi của nhân vật là một hình đa giác đều có số cạnh bất kì được nhập từ bàn phím máy tính?</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99F915D7-6460-F638-E17A-A547DA74CB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59466" y="3428219"/>
            <a:ext cx="3340249" cy="3340249"/>
          </a:xfrm>
          <a:prstGeom prst="rect">
            <a:avLst/>
          </a:prstGeom>
        </p:spPr>
      </p:pic>
    </p:spTree>
    <p:extLst>
      <p:ext uri="{BB962C8B-B14F-4D97-AF65-F5344CB8AC3E}">
        <p14:creationId xmlns:p14="http://schemas.microsoft.com/office/powerpoint/2010/main" val="34493960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CF221BD-319B-D75C-C41B-F87607AC2409}"/>
              </a:ext>
            </a:extLst>
          </p:cNvPr>
          <p:cNvSpPr/>
          <p:nvPr/>
        </p:nvSpPr>
        <p:spPr>
          <a:xfrm>
            <a:off x="167833" y="5282641"/>
            <a:ext cx="11859216" cy="1428665"/>
          </a:xfrm>
          <a:prstGeom prst="roundRect">
            <a:avLst/>
          </a:prstGeom>
          <a:solidFill>
            <a:srgbClr val="A7ECEE">
              <a:alpha val="84000"/>
            </a:srgbClr>
          </a:solidFill>
          <a:ln w="28575">
            <a:solidFill>
              <a:srgbClr val="0000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50758F-8C04-44F1-5AB7-7D4A9D36C563}"/>
              </a:ext>
            </a:extLst>
          </p:cNvPr>
          <p:cNvPicPr>
            <a:picLocks noChangeAspect="1"/>
          </p:cNvPicPr>
          <p:nvPr/>
        </p:nvPicPr>
        <p:blipFill rotWithShape="1">
          <a:blip r:embed="rId3">
            <a:extLst>
              <a:ext uri="{28A0092B-C50C-407E-A947-70E740481C1C}">
                <a14:useLocalDpi xmlns:a14="http://schemas.microsoft.com/office/drawing/2010/main" val="0"/>
              </a:ext>
            </a:extLst>
          </a:blip>
          <a:srcRect l="9188" t="25983" r="7768" b="25796"/>
          <a:stretch/>
        </p:blipFill>
        <p:spPr>
          <a:xfrm flipH="1">
            <a:off x="0" y="990342"/>
            <a:ext cx="9957359" cy="4346089"/>
          </a:xfrm>
          <a:prstGeom prst="rect">
            <a:avLst/>
          </a:prstGeom>
        </p:spPr>
      </p:pic>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F095E42-AC25-158B-9857-54797D1A168C}"/>
              </a:ext>
            </a:extLst>
          </p:cNvPr>
          <p:cNvSpPr txBox="1"/>
          <p:nvPr/>
        </p:nvSpPr>
        <p:spPr>
          <a:xfrm>
            <a:off x="815193" y="641098"/>
            <a:ext cx="7112000" cy="523220"/>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HẰNG, BIẾN, BIỂU THỨC </a:t>
            </a:r>
            <a:endParaRPr kumimoji="0" lang="en-US" sz="2800" b="0" i="0" u="sng" strike="noStrike" kern="1200" cap="none" spc="0" normalizeH="0" baseline="0" noProof="0" dirty="0">
              <a:ln>
                <a:noFill/>
              </a:ln>
              <a:solidFill>
                <a:srgbClr val="002060"/>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43A306ED-90C1-9F9B-FB8E-631A7BA920E1}"/>
              </a:ext>
            </a:extLst>
          </p:cNvPr>
          <p:cNvGrpSpPr/>
          <p:nvPr/>
        </p:nvGrpSpPr>
        <p:grpSpPr>
          <a:xfrm>
            <a:off x="167833" y="579028"/>
            <a:ext cx="647360" cy="647360"/>
            <a:chOff x="262789" y="513894"/>
            <a:chExt cx="721063" cy="721063"/>
          </a:xfrm>
        </p:grpSpPr>
        <p:pic>
          <p:nvPicPr>
            <p:cNvPr id="7" name="Picture 6">
              <a:extLst>
                <a:ext uri="{FF2B5EF4-FFF2-40B4-BE49-F238E27FC236}">
                  <a16:creationId xmlns:a16="http://schemas.microsoft.com/office/drawing/2014/main" id="{CB0FB6FC-8DCE-191F-70BC-8DD0C9707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262789" y="513894"/>
              <a:ext cx="721063" cy="721063"/>
            </a:xfrm>
            <a:prstGeom prst="rect">
              <a:avLst/>
            </a:prstGeom>
          </p:spPr>
        </p:pic>
        <p:sp>
          <p:nvSpPr>
            <p:cNvPr id="8" name="TextBox 7">
              <a:extLst>
                <a:ext uri="{FF2B5EF4-FFF2-40B4-BE49-F238E27FC236}">
                  <a16:creationId xmlns:a16="http://schemas.microsoft.com/office/drawing/2014/main" id="{6F35DF3D-3395-E7BA-4DDF-529D8894224E}"/>
                </a:ext>
              </a:extLst>
            </p:cNvPr>
            <p:cNvSpPr txBox="1"/>
            <p:nvPr/>
          </p:nvSpPr>
          <p:spPr>
            <a:xfrm>
              <a:off x="430231" y="554699"/>
              <a:ext cx="406400" cy="582789"/>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E01F55F9-050F-E8CD-3A8C-40018E29BF57}"/>
              </a:ext>
            </a:extLst>
          </p:cNvPr>
          <p:cNvSpPr txBox="1"/>
          <p:nvPr/>
        </p:nvSpPr>
        <p:spPr>
          <a:xfrm>
            <a:off x="1090248" y="1436666"/>
            <a:ext cx="8056560" cy="2246769"/>
          </a:xfrm>
          <a:prstGeom prst="rect">
            <a:avLst/>
          </a:prstGeom>
          <a:noFill/>
        </p:spPr>
        <p:txBody>
          <a:bodyPr wrap="square">
            <a:spAutoFit/>
          </a:bodyPr>
          <a:lstStyle/>
          <a:p>
            <a:pPr marL="0" marR="0" lvl="0" indent="254000" algn="just" defTabSz="914400" rtl="0" eaLnBrk="1" fontAlgn="auto" latinLnBrk="0" hangingPunct="1">
              <a:lnSpc>
                <a:spcPct val="100000"/>
              </a:lnSpc>
              <a:spcBef>
                <a:spcPts val="300"/>
              </a:spcBef>
              <a:spcAft>
                <a:spcPts val="300"/>
              </a:spcAft>
              <a:buClrTx/>
              <a:buSzTx/>
              <a:buFontTx/>
              <a:buNone/>
              <a:tabLst>
                <a:tab pos="562610" algn="l"/>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Trong Bài 12, em đã tạo ra chương trình để chú Bọ rùa di chuyển theo đường đi là một tam giác đều. Làm thế nào để tổng quát bài toán với đường đi của nhân vật là một hình đa giác đều có số cạnh bất kì được nhập từ bàn phím máy tính?</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TextBox 3">
            <a:extLst>
              <a:ext uri="{FF2B5EF4-FFF2-40B4-BE49-F238E27FC236}">
                <a16:creationId xmlns:a16="http://schemas.microsoft.com/office/drawing/2014/main" id="{36270984-121D-A231-19FC-6B0E2F33E095}"/>
              </a:ext>
            </a:extLst>
          </p:cNvPr>
          <p:cNvSpPr txBox="1"/>
          <p:nvPr/>
        </p:nvSpPr>
        <p:spPr>
          <a:xfrm>
            <a:off x="486783" y="5326311"/>
            <a:ext cx="11218433" cy="1384995"/>
          </a:xfrm>
          <a:prstGeom prst="rect">
            <a:avLst/>
          </a:prstGeom>
          <a:noFill/>
        </p:spPr>
        <p:txBody>
          <a:bodyPr wrap="square">
            <a:spAutoFit/>
          </a:bodyPr>
          <a:lstStyle/>
          <a:p>
            <a:pPr algn="just"/>
            <a:r>
              <a:rPr lang="vi-VN" sz="2800" dirty="0">
                <a:effectLst/>
                <a:latin typeface="Times New Roman" panose="02020603050405020304" pitchFamily="18" charset="0"/>
                <a:ea typeface="Calibri" panose="020F0502020204030204" pitchFamily="34" charset="0"/>
              </a:rPr>
              <a:t>- Vì yêu cầu </a:t>
            </a:r>
            <a:r>
              <a:rPr lang="vi-VN" sz="2800" dirty="0">
                <a:effectLst/>
                <a:latin typeface="Times New Roman" panose="02020603050405020304" pitchFamily="18" charset="0"/>
                <a:ea typeface="Times New Roman" panose="02020603050405020304" pitchFamily="18" charset="0"/>
              </a:rPr>
              <a:t>là vẽ một hình đa giác đều có số cạnh bất kì được nhập từ bàn phím máy tính nên để tổng quát bài toán sẽ sử dụng </a:t>
            </a:r>
            <a:r>
              <a:rPr lang="vi-VN" sz="2800" b="1" i="1" dirty="0">
                <a:solidFill>
                  <a:srgbClr val="0000FF"/>
                </a:solidFill>
                <a:effectLst/>
                <a:latin typeface="Times New Roman" panose="02020603050405020304" pitchFamily="18" charset="0"/>
                <a:ea typeface="Times New Roman" panose="02020603050405020304" pitchFamily="18" charset="0"/>
              </a:rPr>
              <a:t>biến</a:t>
            </a:r>
            <a:r>
              <a:rPr lang="vi-VN" sz="2800" dirty="0">
                <a:effectLst/>
                <a:latin typeface="Times New Roman" panose="02020603050405020304" pitchFamily="18" charset="0"/>
                <a:ea typeface="Times New Roman" panose="02020603050405020304" pitchFamily="18" charset="0"/>
              </a:rPr>
              <a:t> để lưu số cạnh của hình. Giá trị của biến sẽ được nhập từ bàn phím máy tính.</a:t>
            </a:r>
            <a:endParaRPr lang="en-US" sz="2800" dirty="0"/>
          </a:p>
        </p:txBody>
      </p:sp>
    </p:spTree>
    <p:extLst>
      <p:ext uri="{BB962C8B-B14F-4D97-AF65-F5344CB8AC3E}">
        <p14:creationId xmlns:p14="http://schemas.microsoft.com/office/powerpoint/2010/main" val="2034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F095E42-AC25-158B-9857-54797D1A168C}"/>
              </a:ext>
            </a:extLst>
          </p:cNvPr>
          <p:cNvSpPr txBox="1"/>
          <p:nvPr/>
        </p:nvSpPr>
        <p:spPr>
          <a:xfrm>
            <a:off x="815193" y="641098"/>
            <a:ext cx="7112000" cy="523220"/>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HẰNG, BIẾN, BIỂU THỨC </a:t>
            </a:r>
            <a:endParaRPr kumimoji="0" lang="en-US" sz="2800" b="0" i="0" u="sng" strike="noStrike" kern="1200" cap="none" spc="0" normalizeH="0" baseline="0" noProof="0" dirty="0">
              <a:ln>
                <a:noFill/>
              </a:ln>
              <a:solidFill>
                <a:srgbClr val="002060"/>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43A306ED-90C1-9F9B-FB8E-631A7BA920E1}"/>
              </a:ext>
            </a:extLst>
          </p:cNvPr>
          <p:cNvGrpSpPr/>
          <p:nvPr/>
        </p:nvGrpSpPr>
        <p:grpSpPr>
          <a:xfrm>
            <a:off x="167833" y="579028"/>
            <a:ext cx="647360" cy="647360"/>
            <a:chOff x="262789" y="513894"/>
            <a:chExt cx="721063" cy="721063"/>
          </a:xfrm>
        </p:grpSpPr>
        <p:pic>
          <p:nvPicPr>
            <p:cNvPr id="7" name="Picture 6">
              <a:extLst>
                <a:ext uri="{FF2B5EF4-FFF2-40B4-BE49-F238E27FC236}">
                  <a16:creationId xmlns:a16="http://schemas.microsoft.com/office/drawing/2014/main" id="{CB0FB6FC-8DCE-191F-70BC-8DD0C9707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62789" y="513894"/>
              <a:ext cx="721063" cy="721063"/>
            </a:xfrm>
            <a:prstGeom prst="rect">
              <a:avLst/>
            </a:prstGeom>
          </p:spPr>
        </p:pic>
        <p:sp>
          <p:nvSpPr>
            <p:cNvPr id="8" name="TextBox 7">
              <a:extLst>
                <a:ext uri="{FF2B5EF4-FFF2-40B4-BE49-F238E27FC236}">
                  <a16:creationId xmlns:a16="http://schemas.microsoft.com/office/drawing/2014/main" id="{6F35DF3D-3395-E7BA-4DDF-529D8894224E}"/>
                </a:ext>
              </a:extLst>
            </p:cNvPr>
            <p:cNvSpPr txBox="1"/>
            <p:nvPr/>
          </p:nvSpPr>
          <p:spPr>
            <a:xfrm>
              <a:off x="430231" y="554699"/>
              <a:ext cx="406400" cy="582789"/>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E01F55F9-050F-E8CD-3A8C-40018E29BF57}"/>
              </a:ext>
            </a:extLst>
          </p:cNvPr>
          <p:cNvSpPr txBox="1"/>
          <p:nvPr/>
        </p:nvSpPr>
        <p:spPr>
          <a:xfrm>
            <a:off x="318160" y="1344264"/>
            <a:ext cx="11309626" cy="954107"/>
          </a:xfrm>
          <a:prstGeom prst="rect">
            <a:avLst/>
          </a:prstGeom>
          <a:noFill/>
        </p:spPr>
        <p:txBody>
          <a:bodyPr wrap="square">
            <a:spAutoFit/>
          </a:bodyPr>
          <a:lstStyle/>
          <a:p>
            <a:pPr marR="0" lvl="0" algn="just" defTabSz="914400" rtl="0" eaLnBrk="1" fontAlgn="auto" latinLnBrk="0" hangingPunct="1">
              <a:lnSpc>
                <a:spcPct val="100000"/>
              </a:lnSpc>
              <a:spcBef>
                <a:spcPts val="300"/>
              </a:spcBef>
              <a:spcAft>
                <a:spcPts val="300"/>
              </a:spcAft>
              <a:buClrTx/>
              <a:buSzTx/>
              <a:buFontTx/>
              <a:buNone/>
              <a:tabLst>
                <a:tab pos="562610" algn="l"/>
              </a:tabLst>
              <a:defRPr/>
            </a:pPr>
            <a:r>
              <a:rPr lang="en-US" sz="2800" b="1" i="1" dirty="0">
                <a:solidFill>
                  <a:srgbClr val="0000FF"/>
                </a:solidFill>
                <a:latin typeface="Times New Roman" panose="02020603050405020304" pitchFamily="18" charset="0"/>
                <a:ea typeface="Times New Roman" panose="02020603050405020304" pitchFamily="18" charset="0"/>
              </a:rPr>
              <a:t>N</a:t>
            </a: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rPr>
              <a:t>ghiên cứu phần đọc – hiểu  </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rPr>
              <a:t>     </a:t>
            </a: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rPr>
              <a:t>trong SGK/7</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rPr>
              <a:t>8</a:t>
            </a: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rPr>
              <a:t> </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rPr>
              <a:t>n</a:t>
            </a:r>
            <a:r>
              <a:rPr lang="vi-VN" sz="2800" b="1" i="1" dirty="0">
                <a:solidFill>
                  <a:srgbClr val="0000FF"/>
                </a:solidFill>
                <a:latin typeface="Times New Roman" panose="02020603050405020304" pitchFamily="18" charset="0"/>
              </a:rPr>
              <a:t>êu hiểu biết của em về </a:t>
            </a:r>
            <a:r>
              <a:rPr lang="vi-VN" sz="2800" b="1" i="1" dirty="0">
                <a:solidFill>
                  <a:srgbClr val="FF0000"/>
                </a:solidFill>
                <a:latin typeface="Times New Roman" panose="02020603050405020304" pitchFamily="18" charset="0"/>
              </a:rPr>
              <a:t>Biến</a:t>
            </a:r>
            <a:r>
              <a:rPr lang="vi-VN" sz="2800" b="1" i="1" dirty="0">
                <a:solidFill>
                  <a:srgbClr val="0000FF"/>
                </a:solidFill>
                <a:latin typeface="Times New Roman" panose="02020603050405020304" pitchFamily="18" charset="0"/>
              </a:rPr>
              <a:t>, </a:t>
            </a:r>
            <a:r>
              <a:rPr lang="vi-VN" sz="2800" b="1" i="1" dirty="0">
                <a:solidFill>
                  <a:srgbClr val="FF0000"/>
                </a:solidFill>
                <a:latin typeface="Times New Roman" panose="02020603050405020304" pitchFamily="18" charset="0"/>
              </a:rPr>
              <a:t>hằng</a:t>
            </a:r>
            <a:r>
              <a:rPr lang="vi-VN" sz="2800" b="1" i="1" dirty="0">
                <a:solidFill>
                  <a:srgbClr val="0000FF"/>
                </a:solidFill>
                <a:latin typeface="Times New Roman" panose="02020603050405020304" pitchFamily="18" charset="0"/>
              </a:rPr>
              <a:t> và </a:t>
            </a:r>
            <a:r>
              <a:rPr lang="vi-VN" sz="2800" b="1" i="1" dirty="0">
                <a:solidFill>
                  <a:srgbClr val="FF0000"/>
                </a:solidFill>
                <a:latin typeface="Times New Roman" panose="02020603050405020304" pitchFamily="18" charset="0"/>
              </a:rPr>
              <a:t>biểu thức</a:t>
            </a:r>
            <a:r>
              <a:rPr lang="vi-VN" sz="2800" b="1" i="1" dirty="0">
                <a:solidFill>
                  <a:srgbClr val="0000FF"/>
                </a:solidFill>
                <a:latin typeface="Times New Roman" panose="02020603050405020304" pitchFamily="18" charset="0"/>
              </a:rPr>
              <a:t>?</a:t>
            </a:r>
            <a:endParaRPr lang="en-US" sz="2800" b="1" i="1" dirty="0">
              <a:solidFill>
                <a:srgbClr val="0000FF"/>
              </a:solidFill>
              <a:latin typeface="Times New Roman" panose="02020603050405020304" pitchFamily="18" charset="0"/>
            </a:endParaRPr>
          </a:p>
        </p:txBody>
      </p:sp>
      <p:pic>
        <p:nvPicPr>
          <p:cNvPr id="9" name="Picture 8">
            <a:extLst>
              <a:ext uri="{FF2B5EF4-FFF2-40B4-BE49-F238E27FC236}">
                <a16:creationId xmlns:a16="http://schemas.microsoft.com/office/drawing/2014/main" id="{85633351-C5A4-B3CF-A7BF-D7F07E532C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914717" y="1282194"/>
            <a:ext cx="640805" cy="620134"/>
          </a:xfrm>
          <a:prstGeom prst="rect">
            <a:avLst/>
          </a:prstGeom>
        </p:spPr>
      </p:pic>
    </p:spTree>
    <p:extLst>
      <p:ext uri="{BB962C8B-B14F-4D97-AF65-F5344CB8AC3E}">
        <p14:creationId xmlns:p14="http://schemas.microsoft.com/office/powerpoint/2010/main" val="6023493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F095E42-AC25-158B-9857-54797D1A168C}"/>
              </a:ext>
            </a:extLst>
          </p:cNvPr>
          <p:cNvSpPr txBox="1"/>
          <p:nvPr/>
        </p:nvSpPr>
        <p:spPr>
          <a:xfrm>
            <a:off x="815193" y="641098"/>
            <a:ext cx="7112000" cy="523220"/>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HẰNG, BIẾN, BIỂU THỨC </a:t>
            </a:r>
            <a:endParaRPr kumimoji="0" lang="en-US" sz="2800" b="0" i="0" u="sng" strike="noStrike" kern="1200" cap="none" spc="0" normalizeH="0" baseline="0" noProof="0" dirty="0">
              <a:ln>
                <a:noFill/>
              </a:ln>
              <a:solidFill>
                <a:srgbClr val="002060"/>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43A306ED-90C1-9F9B-FB8E-631A7BA920E1}"/>
              </a:ext>
            </a:extLst>
          </p:cNvPr>
          <p:cNvGrpSpPr/>
          <p:nvPr/>
        </p:nvGrpSpPr>
        <p:grpSpPr>
          <a:xfrm>
            <a:off x="167833" y="579028"/>
            <a:ext cx="647360" cy="647360"/>
            <a:chOff x="262789" y="513894"/>
            <a:chExt cx="721063" cy="721063"/>
          </a:xfrm>
        </p:grpSpPr>
        <p:pic>
          <p:nvPicPr>
            <p:cNvPr id="7" name="Picture 6">
              <a:extLst>
                <a:ext uri="{FF2B5EF4-FFF2-40B4-BE49-F238E27FC236}">
                  <a16:creationId xmlns:a16="http://schemas.microsoft.com/office/drawing/2014/main" id="{CB0FB6FC-8DCE-191F-70BC-8DD0C9707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262789" y="513894"/>
              <a:ext cx="721063" cy="721063"/>
            </a:xfrm>
            <a:prstGeom prst="rect">
              <a:avLst/>
            </a:prstGeom>
          </p:spPr>
        </p:pic>
        <p:sp>
          <p:nvSpPr>
            <p:cNvPr id="8" name="TextBox 7">
              <a:extLst>
                <a:ext uri="{FF2B5EF4-FFF2-40B4-BE49-F238E27FC236}">
                  <a16:creationId xmlns:a16="http://schemas.microsoft.com/office/drawing/2014/main" id="{6F35DF3D-3395-E7BA-4DDF-529D8894224E}"/>
                </a:ext>
              </a:extLst>
            </p:cNvPr>
            <p:cNvSpPr txBox="1"/>
            <p:nvPr/>
          </p:nvSpPr>
          <p:spPr>
            <a:xfrm>
              <a:off x="430231" y="554699"/>
              <a:ext cx="406400" cy="582789"/>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p>
          </p:txBody>
        </p:sp>
      </p:grpSp>
      <p:graphicFrame>
        <p:nvGraphicFramePr>
          <p:cNvPr id="17" name="Diagram 16">
            <a:extLst>
              <a:ext uri="{FF2B5EF4-FFF2-40B4-BE49-F238E27FC236}">
                <a16:creationId xmlns:a16="http://schemas.microsoft.com/office/drawing/2014/main" id="{3DFD4EB9-07FA-3548-57A7-06F187621FB1}"/>
              </a:ext>
            </a:extLst>
          </p:cNvPr>
          <p:cNvGraphicFramePr/>
          <p:nvPr>
            <p:extLst>
              <p:ext uri="{D42A27DB-BD31-4B8C-83A1-F6EECF244321}">
                <p14:modId xmlns:p14="http://schemas.microsoft.com/office/powerpoint/2010/main" val="622654376"/>
              </p:ext>
            </p:extLst>
          </p:nvPr>
        </p:nvGraphicFramePr>
        <p:xfrm>
          <a:off x="1093489" y="1282194"/>
          <a:ext cx="1042795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37C3F14A-FD1D-A519-0176-1CF6A52CBEB1}"/>
              </a:ext>
            </a:extLst>
          </p:cNvPr>
          <p:cNvSpPr txBox="1"/>
          <p:nvPr/>
        </p:nvSpPr>
        <p:spPr>
          <a:xfrm>
            <a:off x="1328567" y="2123443"/>
            <a:ext cx="119410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BIẾN</a:t>
            </a:r>
          </a:p>
        </p:txBody>
      </p:sp>
      <p:sp>
        <p:nvSpPr>
          <p:cNvPr id="4" name="TextBox 3">
            <a:extLst>
              <a:ext uri="{FF2B5EF4-FFF2-40B4-BE49-F238E27FC236}">
                <a16:creationId xmlns:a16="http://schemas.microsoft.com/office/drawing/2014/main" id="{76EBA868-C492-97EF-2A0C-62265DC67867}"/>
              </a:ext>
            </a:extLst>
          </p:cNvPr>
          <p:cNvSpPr txBox="1"/>
          <p:nvPr/>
        </p:nvSpPr>
        <p:spPr>
          <a:xfrm>
            <a:off x="1615442" y="3782194"/>
            <a:ext cx="1385941"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HẰNG</a:t>
            </a:r>
          </a:p>
        </p:txBody>
      </p:sp>
      <p:sp>
        <p:nvSpPr>
          <p:cNvPr id="10" name="TextBox 9">
            <a:extLst>
              <a:ext uri="{FF2B5EF4-FFF2-40B4-BE49-F238E27FC236}">
                <a16:creationId xmlns:a16="http://schemas.microsoft.com/office/drawing/2014/main" id="{CCD4983B-F180-8002-4191-EAD510D3A132}"/>
              </a:ext>
            </a:extLst>
          </p:cNvPr>
          <p:cNvSpPr txBox="1"/>
          <p:nvPr/>
        </p:nvSpPr>
        <p:spPr>
          <a:xfrm>
            <a:off x="1140307" y="5128926"/>
            <a:ext cx="1463041" cy="1015663"/>
          </a:xfrm>
          <a:prstGeom prst="rect">
            <a:avLst/>
          </a:prstGeom>
          <a:noFill/>
        </p:spPr>
        <p:txBody>
          <a:bodyPr wrap="square" rtlCol="0">
            <a:spAutoFit/>
          </a:bodyPr>
          <a:lstStyle/>
          <a:p>
            <a:pPr algn="ctr"/>
            <a:r>
              <a:rPr lang="en-US" sz="3000" b="1" dirty="0">
                <a:solidFill>
                  <a:schemeClr val="bg1"/>
                </a:solidFill>
                <a:latin typeface="Times New Roman" panose="02020603050405020304" pitchFamily="18" charset="0"/>
                <a:cs typeface="Times New Roman" panose="02020603050405020304" pitchFamily="18" charset="0"/>
              </a:rPr>
              <a:t>BIỂU</a:t>
            </a:r>
          </a:p>
          <a:p>
            <a:pPr algn="ctr"/>
            <a:r>
              <a:rPr lang="en-US" sz="3000" b="1" dirty="0">
                <a:solidFill>
                  <a:schemeClr val="bg1"/>
                </a:solidFill>
                <a:latin typeface="Times New Roman" panose="02020603050405020304" pitchFamily="18" charset="0"/>
                <a:cs typeface="Times New Roman" panose="02020603050405020304" pitchFamily="18" charset="0"/>
              </a:rPr>
              <a:t>THỨC</a:t>
            </a:r>
          </a:p>
        </p:txBody>
      </p:sp>
    </p:spTree>
    <p:extLst>
      <p:ext uri="{BB962C8B-B14F-4D97-AF65-F5344CB8AC3E}">
        <p14:creationId xmlns:p14="http://schemas.microsoft.com/office/powerpoint/2010/main" val="127375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graphicEl>
                                              <a:dgm id="{894FF41E-0453-44EA-A71E-AFD1545721E2}"/>
                                            </p:graphicEl>
                                          </p:spTgt>
                                        </p:tgtEl>
                                        <p:attrNameLst>
                                          <p:attrName>style.visibility</p:attrName>
                                        </p:attrNameLst>
                                      </p:cBhvr>
                                      <p:to>
                                        <p:strVal val="visible"/>
                                      </p:to>
                                    </p:set>
                                    <p:animEffect transition="in" filter="wipe(up)">
                                      <p:cBhvr>
                                        <p:cTn id="7" dur="500"/>
                                        <p:tgtEl>
                                          <p:spTgt spid="17">
                                            <p:graphicEl>
                                              <a:dgm id="{894FF41E-0453-44EA-A71E-AFD1545721E2}"/>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graphicEl>
                                              <a:dgm id="{987EB7B4-6CD4-42AB-BEA6-475AA809B162}"/>
                                            </p:graphicEl>
                                          </p:spTgt>
                                        </p:tgtEl>
                                        <p:attrNameLst>
                                          <p:attrName>style.visibility</p:attrName>
                                        </p:attrNameLst>
                                      </p:cBhvr>
                                      <p:to>
                                        <p:strVal val="visible"/>
                                      </p:to>
                                    </p:set>
                                    <p:animEffect transition="in" filter="wipe(up)">
                                      <p:cBhvr>
                                        <p:cTn id="10" dur="500"/>
                                        <p:tgtEl>
                                          <p:spTgt spid="17">
                                            <p:graphicEl>
                                              <a:dgm id="{987EB7B4-6CD4-42AB-BEA6-475AA809B162}"/>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graphicEl>
                                              <a:dgm id="{A0811925-B563-4862-88D2-B8663BFD5183}"/>
                                            </p:graphicEl>
                                          </p:spTgt>
                                        </p:tgtEl>
                                        <p:attrNameLst>
                                          <p:attrName>style.visibility</p:attrName>
                                        </p:attrNameLst>
                                      </p:cBhvr>
                                      <p:to>
                                        <p:strVal val="visible"/>
                                      </p:to>
                                    </p:set>
                                    <p:animEffect transition="in" filter="wipe(up)">
                                      <p:cBhvr>
                                        <p:cTn id="13" dur="500"/>
                                        <p:tgtEl>
                                          <p:spTgt spid="17">
                                            <p:graphicEl>
                                              <a:dgm id="{A0811925-B563-4862-88D2-B8663BFD5183}"/>
                                            </p:graphic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graphicEl>
                                              <a:dgm id="{021F655C-AD1A-483F-8C81-8C3474B30EFF}"/>
                                            </p:graphicEl>
                                          </p:spTgt>
                                        </p:tgtEl>
                                        <p:attrNameLst>
                                          <p:attrName>style.visibility</p:attrName>
                                        </p:attrNameLst>
                                      </p:cBhvr>
                                      <p:to>
                                        <p:strVal val="visible"/>
                                      </p:to>
                                    </p:set>
                                    <p:animEffect transition="in" filter="wipe(up)">
                                      <p:cBhvr>
                                        <p:cTn id="21" dur="500"/>
                                        <p:tgtEl>
                                          <p:spTgt spid="17">
                                            <p:graphicEl>
                                              <a:dgm id="{021F655C-AD1A-483F-8C81-8C3474B30EFF}"/>
                                            </p:graphic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
                                            <p:graphicEl>
                                              <a:dgm id="{9EB3CF41-C5A0-47BF-8785-1D30B16D5AFD}"/>
                                            </p:graphicEl>
                                          </p:spTgt>
                                        </p:tgtEl>
                                        <p:attrNameLst>
                                          <p:attrName>style.visibility</p:attrName>
                                        </p:attrNameLst>
                                      </p:cBhvr>
                                      <p:to>
                                        <p:strVal val="visible"/>
                                      </p:to>
                                    </p:set>
                                    <p:animEffect transition="in" filter="wipe(up)">
                                      <p:cBhvr>
                                        <p:cTn id="24" dur="500"/>
                                        <p:tgtEl>
                                          <p:spTgt spid="17">
                                            <p:graphicEl>
                                              <a:dgm id="{9EB3CF41-C5A0-47BF-8785-1D30B16D5AFD}"/>
                                            </p:graphic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7">
                                            <p:graphicEl>
                                              <a:dgm id="{C8FA8D3E-CA4A-483B-9F0E-877A443F405F}"/>
                                            </p:graphicEl>
                                          </p:spTgt>
                                        </p:tgtEl>
                                        <p:attrNameLst>
                                          <p:attrName>style.visibility</p:attrName>
                                        </p:attrNameLst>
                                      </p:cBhvr>
                                      <p:to>
                                        <p:strVal val="visible"/>
                                      </p:to>
                                    </p:set>
                                    <p:animEffect transition="in" filter="wipe(up)">
                                      <p:cBhvr>
                                        <p:cTn id="32" dur="500"/>
                                        <p:tgtEl>
                                          <p:spTgt spid="17">
                                            <p:graphicEl>
                                              <a:dgm id="{C8FA8D3E-CA4A-483B-9F0E-877A443F405F}"/>
                                            </p:graphic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
                                            <p:graphicEl>
                                              <a:dgm id="{8BCB44B7-2533-4E66-8889-485383DF47A6}"/>
                                            </p:graphicEl>
                                          </p:spTgt>
                                        </p:tgtEl>
                                        <p:attrNameLst>
                                          <p:attrName>style.visibility</p:attrName>
                                        </p:attrNameLst>
                                      </p:cBhvr>
                                      <p:to>
                                        <p:strVal val="visible"/>
                                      </p:to>
                                    </p:set>
                                    <p:animEffect transition="in" filter="wipe(up)">
                                      <p:cBhvr>
                                        <p:cTn id="38" dur="500"/>
                                        <p:tgtEl>
                                          <p:spTgt spid="17">
                                            <p:graphicEl>
                                              <a:dgm id="{8BCB44B7-2533-4E66-8889-485383DF47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P spid="3" grpId="0"/>
      <p:bldP spid="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903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pic>
        <p:nvPicPr>
          <p:cNvPr id="5" name="Picture 4">
            <a:hlinkClick r:id="rId6" action="ppaction://hlinksldjump"/>
            <a:extLst>
              <a:ext uri="{FF2B5EF4-FFF2-40B4-BE49-F238E27FC236}">
                <a16:creationId xmlns:a16="http://schemas.microsoft.com/office/drawing/2014/main" id="{58645A7F-685D-BDD1-4B97-46C9E5316A5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86757" y="1363183"/>
            <a:ext cx="1205823" cy="1147415"/>
          </a:xfrm>
          <a:prstGeom prst="rect">
            <a:avLst/>
          </a:prstGeom>
        </p:spPr>
      </p:pic>
      <p:sp>
        <p:nvSpPr>
          <p:cNvPr id="29" name="TextBox 28"/>
          <p:cNvSpPr txBox="1"/>
          <p:nvPr/>
        </p:nvSpPr>
        <p:spPr>
          <a:xfrm>
            <a:off x="5561432" y="304430"/>
            <a:ext cx="418704" cy="646331"/>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2" name="TextBox 51"/>
          <p:cNvSpPr txBox="1"/>
          <p:nvPr/>
        </p:nvSpPr>
        <p:spPr>
          <a:xfrm>
            <a:off x="2096405" y="719894"/>
            <a:ext cx="418704" cy="646331"/>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8" name="TextBox 57"/>
          <p:cNvSpPr txBox="1"/>
          <p:nvPr/>
        </p:nvSpPr>
        <p:spPr>
          <a:xfrm>
            <a:off x="8668216" y="794354"/>
            <a:ext cx="418704" cy="646331"/>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62" name="TextBox 61"/>
          <p:cNvSpPr txBox="1"/>
          <p:nvPr/>
        </p:nvSpPr>
        <p:spPr>
          <a:xfrm>
            <a:off x="6241541" y="3152420"/>
            <a:ext cx="418704" cy="646331"/>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71" name="Rectangle 70"/>
          <p:cNvSpPr/>
          <p:nvPr/>
        </p:nvSpPr>
        <p:spPr>
          <a:xfrm>
            <a:off x="2969099" y="5183990"/>
            <a:ext cx="6928499" cy="1446550"/>
          </a:xfrm>
          <a:prstGeom prst="rect">
            <a:avLst/>
          </a:prstGeom>
          <a:noFill/>
        </p:spPr>
        <p:txBody>
          <a:bodyPr wrap="non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Berlin Sans FB" panose="020E0602020502020306" pitchFamily="34" charset="0"/>
                <a:ea typeface="+mn-ea"/>
                <a:cs typeface="Aharoni" panose="02010803020104030203" pitchFamily="2" charset="-79"/>
              </a:rPr>
              <a:t>LUCKY STAR</a:t>
            </a:r>
          </a:p>
        </p:txBody>
      </p:sp>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0220" y="2178722"/>
            <a:ext cx="392357" cy="347084"/>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7129" y="1336025"/>
            <a:ext cx="247651" cy="219075"/>
          </a:xfrm>
          <a:prstGeom prst="rect">
            <a:avLst/>
          </a:prstGeom>
        </p:spPr>
      </p:pic>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04912" y="420373"/>
            <a:ext cx="503291" cy="445219"/>
          </a:xfrm>
          <a:prstGeom prst="rect">
            <a:avLst/>
          </a:prstGeom>
        </p:spPr>
      </p:pic>
      <p:sp>
        <p:nvSpPr>
          <p:cNvPr id="2" name="Right Arrow 1">
            <a:hlinkClick r:id="rId10" action="ppaction://hlinksldjump"/>
          </p:cNvPr>
          <p:cNvSpPr/>
          <p:nvPr/>
        </p:nvSpPr>
        <p:spPr>
          <a:xfrm>
            <a:off x="11077167" y="5845937"/>
            <a:ext cx="655488" cy="631065"/>
          </a:xfrm>
          <a:prstGeom prst="rightArrow">
            <a:avLst/>
          </a:prstGeom>
          <a:solidFill>
            <a:srgbClr val="FFFFCC"/>
          </a:solidFill>
          <a:ln w="28575">
            <a:solidFill>
              <a:srgbClr val="FF2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nhạc nền trò chơ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733384" y="-304800"/>
            <a:ext cx="609600" cy="609600"/>
          </a:xfrm>
          <a:prstGeom prst="rect">
            <a:avLst/>
          </a:prstGeom>
        </p:spPr>
      </p:pic>
      <p:sp>
        <p:nvSpPr>
          <p:cNvPr id="3" name="TextBox 2">
            <a:extLst>
              <a:ext uri="{FF2B5EF4-FFF2-40B4-BE49-F238E27FC236}">
                <a16:creationId xmlns:a16="http://schemas.microsoft.com/office/drawing/2014/main" id="{06DC9AEF-4994-40DC-A090-74CDB161B89D}"/>
              </a:ext>
            </a:extLst>
          </p:cNvPr>
          <p:cNvSpPr txBox="1"/>
          <p:nvPr/>
        </p:nvSpPr>
        <p:spPr>
          <a:xfrm>
            <a:off x="10058400" y="2921002"/>
            <a:ext cx="418704" cy="646331"/>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6" name="Picture 5">
            <a:hlinkClick r:id="rId12" action="ppaction://hlinksldjump"/>
            <a:extLst>
              <a:ext uri="{FF2B5EF4-FFF2-40B4-BE49-F238E27FC236}">
                <a16:creationId xmlns:a16="http://schemas.microsoft.com/office/drawing/2014/main" id="{BBE1268C-1A00-EB9A-18CE-74B9F473BD8D}"/>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67260">
            <a:off x="5305071" y="787197"/>
            <a:ext cx="1192951" cy="1135167"/>
          </a:xfrm>
          <a:prstGeom prst="rect">
            <a:avLst/>
          </a:prstGeom>
        </p:spPr>
      </p:pic>
      <p:pic>
        <p:nvPicPr>
          <p:cNvPr id="7" name="Picture 6">
            <a:hlinkClick r:id="rId15" action="ppaction://hlinksldjump"/>
            <a:extLst>
              <a:ext uri="{FF2B5EF4-FFF2-40B4-BE49-F238E27FC236}">
                <a16:creationId xmlns:a16="http://schemas.microsoft.com/office/drawing/2014/main" id="{2B6A9A2A-7EFF-AB93-4B1D-4A3DB4D2F88D}"/>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0398603">
            <a:off x="5846655" y="3649403"/>
            <a:ext cx="1046609" cy="995913"/>
          </a:xfrm>
          <a:prstGeom prst="rect">
            <a:avLst/>
          </a:prstGeom>
        </p:spPr>
      </p:pic>
      <p:pic>
        <p:nvPicPr>
          <p:cNvPr id="8" name="Picture 7">
            <a:hlinkClick r:id="rId18" action="ppaction://hlinksldjump"/>
            <a:extLst>
              <a:ext uri="{FF2B5EF4-FFF2-40B4-BE49-F238E27FC236}">
                <a16:creationId xmlns:a16="http://schemas.microsoft.com/office/drawing/2014/main" id="{EEF43D72-8D1B-61DF-4773-BD79C778564E}"/>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tretch>
            <a:fillRect/>
          </a:stretch>
        </p:blipFill>
        <p:spPr>
          <a:xfrm rot="1482751">
            <a:off x="8972678" y="1283624"/>
            <a:ext cx="1108108" cy="1054433"/>
          </a:xfrm>
          <a:prstGeom prst="rect">
            <a:avLst/>
          </a:prstGeom>
        </p:spPr>
      </p:pic>
      <p:pic>
        <p:nvPicPr>
          <p:cNvPr id="9" name="Picture 8">
            <a:hlinkClick r:id="rId21" action="ppaction://hlinksldjump"/>
            <a:extLst>
              <a:ext uri="{FF2B5EF4-FFF2-40B4-BE49-F238E27FC236}">
                <a16:creationId xmlns:a16="http://schemas.microsoft.com/office/drawing/2014/main" id="{7542ADBA-D0BF-48E2-F0C6-C1DD73FB72C1}"/>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val="0"/>
              </a:ext>
            </a:extLst>
          </a:blip>
          <a:stretch>
            <a:fillRect/>
          </a:stretch>
        </p:blipFill>
        <p:spPr>
          <a:xfrm rot="2791551">
            <a:off x="9821148" y="3410007"/>
            <a:ext cx="1201347" cy="1143156"/>
          </a:xfrm>
          <a:prstGeom prst="rect">
            <a:avLst/>
          </a:prstGeom>
        </p:spPr>
      </p:pic>
      <p:pic>
        <p:nvPicPr>
          <p:cNvPr id="11" name="Picture 10">
            <a:extLst>
              <a:ext uri="{FF2B5EF4-FFF2-40B4-BE49-F238E27FC236}">
                <a16:creationId xmlns:a16="http://schemas.microsoft.com/office/drawing/2014/main" id="{1BAAF11D-4459-82DF-33C6-6E067F665C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5032" y="3152421"/>
            <a:ext cx="247651" cy="219075"/>
          </a:xfrm>
          <a:prstGeom prst="rect">
            <a:avLst/>
          </a:prstGeom>
        </p:spPr>
      </p:pic>
      <p:pic>
        <p:nvPicPr>
          <p:cNvPr id="12" name="Picture 11">
            <a:hlinkClick r:id="rId24" action="ppaction://hlinksldjump"/>
            <a:extLst>
              <a:ext uri="{FF2B5EF4-FFF2-40B4-BE49-F238E27FC236}">
                <a16:creationId xmlns:a16="http://schemas.microsoft.com/office/drawing/2014/main" id="{D0373C06-E629-C31B-6F5C-3F486F43C5E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20650" y="4685142"/>
            <a:ext cx="2142167" cy="2142167"/>
          </a:xfrm>
          <a:prstGeom prst="rect">
            <a:avLst/>
          </a:prstGeom>
        </p:spPr>
      </p:pic>
      <p:sp>
        <p:nvSpPr>
          <p:cNvPr id="4" name="TextBox 3">
            <a:extLst>
              <a:ext uri="{FF2B5EF4-FFF2-40B4-BE49-F238E27FC236}">
                <a16:creationId xmlns:a16="http://schemas.microsoft.com/office/drawing/2014/main" id="{41FCE152-D386-2BC8-EF96-D1171FF7B666}"/>
              </a:ext>
            </a:extLst>
          </p:cNvPr>
          <p:cNvSpPr txBox="1"/>
          <p:nvPr/>
        </p:nvSpPr>
        <p:spPr>
          <a:xfrm>
            <a:off x="2727461" y="3660365"/>
            <a:ext cx="418704" cy="646331"/>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pic>
        <p:nvPicPr>
          <p:cNvPr id="10" name="Picture 9">
            <a:hlinkClick r:id="rId26" action="ppaction://hlinksldjump"/>
            <a:extLst>
              <a:ext uri="{FF2B5EF4-FFF2-40B4-BE49-F238E27FC236}">
                <a16:creationId xmlns:a16="http://schemas.microsoft.com/office/drawing/2014/main" id="{5338BDA5-FF6F-1010-0F3A-74DE57451DE7}"/>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val="0"/>
              </a:ext>
            </a:extLst>
          </a:blip>
          <a:stretch>
            <a:fillRect/>
          </a:stretch>
        </p:blipFill>
        <p:spPr>
          <a:xfrm rot="2791551">
            <a:off x="2490209" y="4149370"/>
            <a:ext cx="1201347" cy="1143156"/>
          </a:xfrm>
          <a:prstGeom prst="rect">
            <a:avLst/>
          </a:prstGeom>
        </p:spPr>
      </p:pic>
    </p:spTree>
    <p:extLst>
      <p:ext uri="{BB962C8B-B14F-4D97-AF65-F5344CB8AC3E}">
        <p14:creationId xmlns:p14="http://schemas.microsoft.com/office/powerpoint/2010/main" val="17290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2" fill="hold"/>
                                        <p:tgtEl>
                                          <p:spTgt spid="19"/>
                                        </p:tgtEl>
                                      </p:cBhvr>
                                    </p:cmd>
                                  </p:childTnLst>
                                </p:cTn>
                              </p:par>
                              <p:par>
                                <p:cTn id="7" presetID="34" presetClass="emph" presetSubtype="0" repeatCount="indefinite" fill="hold" grpId="0" nodeType="withEffect">
                                  <p:stCondLst>
                                    <p:cond delay="0"/>
                                  </p:stCondLst>
                                  <p:iterate type="lt">
                                    <p:tmPct val="10000"/>
                                  </p:iterate>
                                  <p:childTnLst>
                                    <p:animMotion origin="layout" path="M -4.16667E-6 2.46914E-7 L 3.72966E-17 4.07407E-6 " pathEditMode="relative" rAng="0" ptsTypes="AA">
                                      <p:cBhvr>
                                        <p:cTn id="8" dur="250" accel="50000" decel="50000" autoRev="1" fill="hold">
                                          <p:stCondLst>
                                            <p:cond delay="0"/>
                                          </p:stCondLst>
                                        </p:cTn>
                                        <p:tgtEl>
                                          <p:spTgt spid="71"/>
                                        </p:tgtEl>
                                        <p:attrNameLst>
                                          <p:attrName>ppt_x</p:attrName>
                                          <p:attrName>ppt_y</p:attrName>
                                        </p:attrNameLst>
                                      </p:cBhvr>
                                      <p:rCtr x="-139" y="-1790"/>
                                    </p:animMotion>
                                    <p:animRot by="1500000">
                                      <p:cBhvr>
                                        <p:cTn id="9" dur="125" fill="hold">
                                          <p:stCondLst>
                                            <p:cond delay="0"/>
                                          </p:stCondLst>
                                        </p:cTn>
                                        <p:tgtEl>
                                          <p:spTgt spid="71"/>
                                        </p:tgtEl>
                                        <p:attrNameLst>
                                          <p:attrName>r</p:attrName>
                                        </p:attrNameLst>
                                      </p:cBhvr>
                                    </p:animRot>
                                    <p:animRot by="-1500000">
                                      <p:cBhvr>
                                        <p:cTn id="10" dur="125" fill="hold">
                                          <p:stCondLst>
                                            <p:cond delay="125"/>
                                          </p:stCondLst>
                                        </p:cTn>
                                        <p:tgtEl>
                                          <p:spTgt spid="71"/>
                                        </p:tgtEl>
                                        <p:attrNameLst>
                                          <p:attrName>r</p:attrName>
                                        </p:attrNameLst>
                                      </p:cBhvr>
                                    </p:animRot>
                                    <p:animRot by="-1500000">
                                      <p:cBhvr>
                                        <p:cTn id="11" dur="125" fill="hold">
                                          <p:stCondLst>
                                            <p:cond delay="250"/>
                                          </p:stCondLst>
                                        </p:cTn>
                                        <p:tgtEl>
                                          <p:spTgt spid="71"/>
                                        </p:tgtEl>
                                        <p:attrNameLst>
                                          <p:attrName>r</p:attrName>
                                        </p:attrNameLst>
                                      </p:cBhvr>
                                    </p:animRot>
                                    <p:animRot by="1500000">
                                      <p:cBhvr>
                                        <p:cTn id="12" dur="125" fill="hold">
                                          <p:stCondLst>
                                            <p:cond delay="375"/>
                                          </p:stCondLst>
                                        </p:cTn>
                                        <p:tgtEl>
                                          <p:spTgt spid="71"/>
                                        </p:tgtEl>
                                        <p:attrNameLst>
                                          <p:attrName>r</p:attrName>
                                        </p:attrNameLst>
                                      </p:cBhvr>
                                    </p:animRot>
                                  </p:childTnLst>
                                </p:cTn>
                              </p:par>
                              <p:par>
                                <p:cTn id="13" presetID="8" presetClass="emph" presetSubtype="0" repeatCount="indefinite" fill="hold" nodeType="withEffect">
                                  <p:stCondLst>
                                    <p:cond delay="0"/>
                                  </p:stCondLst>
                                  <p:endCondLst>
                                    <p:cond evt="onNext" delay="0">
                                      <p:tgtEl>
                                        <p:sldTgt/>
                                      </p:tgtEl>
                                    </p:cond>
                                  </p:end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3000" fill="hold"/>
                                        <p:tgtEl>
                                          <p:spTgt spid="6"/>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3000" fill="hold"/>
                                        <p:tgtEl>
                                          <p:spTgt spid="8"/>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3000" fill="hold"/>
                                        <p:tgtEl>
                                          <p:spTgt spid="9"/>
                                        </p:tgtEl>
                                        <p:attrNameLst>
                                          <p:attrName>r</p:attrName>
                                        </p:attrNameLst>
                                      </p:cBhvr>
                                    </p:animRo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3000" fill="hold"/>
                                        <p:tgtEl>
                                          <p:spTgt spid="7"/>
                                        </p:tgtEl>
                                        <p:attrNameLst>
                                          <p:attrName>r</p:attrName>
                                        </p:attrNameLst>
                                      </p:cBhvr>
                                    </p:animRot>
                                  </p:childTnLst>
                                </p:cTn>
                              </p:par>
                              <p:par>
                                <p:cTn id="23" presetID="8" presetClass="emph" presetSubtype="0" repeatCount="indefinite" fill="hold" nodeType="withEffect">
                                  <p:stCondLst>
                                    <p:cond delay="0"/>
                                  </p:stCondLst>
                                  <p:endCondLst>
                                    <p:cond evt="onNext" delay="0">
                                      <p:tgtEl>
                                        <p:sldTgt/>
                                      </p:tgtEl>
                                    </p:cond>
                                  </p:endCondLst>
                                  <p:childTnLst>
                                    <p:animRot by="21600000">
                                      <p:cBhvr>
                                        <p:cTn id="24" dur="3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5" fill="hold" display="0">
                  <p:stCondLst>
                    <p:cond delay="indefinite"/>
                  </p:stCondLst>
                  <p:endCondLst>
                    <p:cond evt="onStopAudio" delay="0">
                      <p:tgtEl>
                        <p:sldTgt/>
                      </p:tgtEl>
                    </p:cond>
                  </p:endCondLst>
                </p:cTn>
                <p:tgtEl>
                  <p:spTgt spid="19"/>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5"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3"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4" dur="1" fill="hold">
                                          <p:stCondLst>
                                            <p:cond delay="999"/>
                                          </p:stCondLst>
                                        </p:cTn>
                                        <p:tgtEl>
                                          <p:spTgt spid="5"/>
                                        </p:tgtEl>
                                        <p:attrNameLst>
                                          <p:attrName>style.visibility</p:attrName>
                                        </p:attrNameLst>
                                      </p:cBhvr>
                                      <p:to>
                                        <p:strVal val="hidden"/>
                                      </p:to>
                                    </p:set>
                                  </p:childTnLst>
                                </p:cTn>
                              </p:par>
                              <p:par>
                                <p:cTn id="35" presetID="15" presetClass="exit" presetSubtype="0" fill="hold" grpId="0" nodeType="withEffect">
                                  <p:stCondLst>
                                    <p:cond delay="0"/>
                                  </p:stCondLst>
                                  <p:childTnLst>
                                    <p:anim calcmode="lin" valueType="num">
                                      <p:cBhvr>
                                        <p:cTn id="36" dur="1000"/>
                                        <p:tgtEl>
                                          <p:spTgt spid="52"/>
                                        </p:tgtEl>
                                        <p:attrNameLst>
                                          <p:attrName>ppt_w</p:attrName>
                                        </p:attrNameLst>
                                      </p:cBhvr>
                                      <p:tavLst>
                                        <p:tav tm="0">
                                          <p:val>
                                            <p:strVal val="ppt_w"/>
                                          </p:val>
                                        </p:tav>
                                        <p:tav tm="100000">
                                          <p:val>
                                            <p:fltVal val="0"/>
                                          </p:val>
                                        </p:tav>
                                      </p:tavLst>
                                    </p:anim>
                                    <p:anim calcmode="lin" valueType="num">
                                      <p:cBhvr>
                                        <p:cTn id="37" dur="1000"/>
                                        <p:tgtEl>
                                          <p:spTgt spid="52"/>
                                        </p:tgtEl>
                                        <p:attrNameLst>
                                          <p:attrName>ppt_h</p:attrName>
                                        </p:attrNameLst>
                                      </p:cBhvr>
                                      <p:tavLst>
                                        <p:tav tm="0">
                                          <p:val>
                                            <p:strVal val="ppt_h"/>
                                          </p:val>
                                        </p:tav>
                                        <p:tav tm="100000">
                                          <p:val>
                                            <p:fltVal val="0"/>
                                          </p:val>
                                        </p:tav>
                                      </p:tavLst>
                                    </p:anim>
                                    <p:anim calcmode="lin" valueType="num">
                                      <p:cBhvr>
                                        <p:cTn id="38" dur="1000"/>
                                        <p:tgtEl>
                                          <p:spTgt spid="5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9" dur="1000"/>
                                        <p:tgtEl>
                                          <p:spTgt spid="5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0"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49" presetClass="exit" presetSubtype="0" accel="100000" fill="hold" nodeType="clickEffect">
                                  <p:stCondLst>
                                    <p:cond delay="0"/>
                                  </p:stCondLst>
                                  <p:childTnLst>
                                    <p:anim calcmode="lin" valueType="num">
                                      <p:cBhvr>
                                        <p:cTn id="45" dur="1000"/>
                                        <p:tgtEl>
                                          <p:spTgt spid="6"/>
                                        </p:tgtEl>
                                        <p:attrNameLst>
                                          <p:attrName>ppt_w</p:attrName>
                                        </p:attrNameLst>
                                      </p:cBhvr>
                                      <p:tavLst>
                                        <p:tav tm="0">
                                          <p:val>
                                            <p:strVal val="ppt_w"/>
                                          </p:val>
                                        </p:tav>
                                        <p:tav tm="100000">
                                          <p:val>
                                            <p:fltVal val="0"/>
                                          </p:val>
                                        </p:tav>
                                      </p:tavLst>
                                    </p:anim>
                                    <p:anim calcmode="lin" valueType="num">
                                      <p:cBhvr>
                                        <p:cTn id="46" dur="1000"/>
                                        <p:tgtEl>
                                          <p:spTgt spid="6"/>
                                        </p:tgtEl>
                                        <p:attrNameLst>
                                          <p:attrName>ppt_h</p:attrName>
                                        </p:attrNameLst>
                                      </p:cBhvr>
                                      <p:tavLst>
                                        <p:tav tm="0">
                                          <p:val>
                                            <p:strVal val="ppt_h"/>
                                          </p:val>
                                        </p:tav>
                                        <p:tav tm="100000">
                                          <p:val>
                                            <p:fltVal val="0"/>
                                          </p:val>
                                        </p:tav>
                                      </p:tavLst>
                                    </p:anim>
                                    <p:anim calcmode="lin" valueType="num">
                                      <p:cBhvr>
                                        <p:cTn id="47" dur="1000"/>
                                        <p:tgtEl>
                                          <p:spTgt spid="6"/>
                                        </p:tgtEl>
                                        <p:attrNameLst>
                                          <p:attrName>style.rotation</p:attrName>
                                        </p:attrNameLst>
                                      </p:cBhvr>
                                      <p:tavLst>
                                        <p:tav tm="0">
                                          <p:val>
                                            <p:fltVal val="0"/>
                                          </p:val>
                                        </p:tav>
                                        <p:tav tm="100000">
                                          <p:val>
                                            <p:fltVal val="360"/>
                                          </p:val>
                                        </p:tav>
                                      </p:tavLst>
                                    </p:anim>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49" presetClass="exit" presetSubtype="0" accel="100000" fill="hold" grpId="0" nodeType="withEffect">
                                  <p:stCondLst>
                                    <p:cond delay="0"/>
                                  </p:stCondLst>
                                  <p:childTnLst>
                                    <p:anim calcmode="lin" valueType="num">
                                      <p:cBhvr>
                                        <p:cTn id="51" dur="1000"/>
                                        <p:tgtEl>
                                          <p:spTgt spid="29"/>
                                        </p:tgtEl>
                                        <p:attrNameLst>
                                          <p:attrName>ppt_w</p:attrName>
                                        </p:attrNameLst>
                                      </p:cBhvr>
                                      <p:tavLst>
                                        <p:tav tm="0">
                                          <p:val>
                                            <p:strVal val="ppt_w"/>
                                          </p:val>
                                        </p:tav>
                                        <p:tav tm="100000">
                                          <p:val>
                                            <p:fltVal val="0"/>
                                          </p:val>
                                        </p:tav>
                                      </p:tavLst>
                                    </p:anim>
                                    <p:anim calcmode="lin" valueType="num">
                                      <p:cBhvr>
                                        <p:cTn id="52" dur="1000"/>
                                        <p:tgtEl>
                                          <p:spTgt spid="29"/>
                                        </p:tgtEl>
                                        <p:attrNameLst>
                                          <p:attrName>ppt_h</p:attrName>
                                        </p:attrNameLst>
                                      </p:cBhvr>
                                      <p:tavLst>
                                        <p:tav tm="0">
                                          <p:val>
                                            <p:strVal val="ppt_h"/>
                                          </p:val>
                                        </p:tav>
                                        <p:tav tm="100000">
                                          <p:val>
                                            <p:fltVal val="0"/>
                                          </p:val>
                                        </p:tav>
                                      </p:tavLst>
                                    </p:anim>
                                    <p:anim calcmode="lin" valueType="num">
                                      <p:cBhvr>
                                        <p:cTn id="53" dur="1000"/>
                                        <p:tgtEl>
                                          <p:spTgt spid="29"/>
                                        </p:tgtEl>
                                        <p:attrNameLst>
                                          <p:attrName>style.rotation</p:attrName>
                                        </p:attrNameLst>
                                      </p:cBhvr>
                                      <p:tavLst>
                                        <p:tav tm="0">
                                          <p:val>
                                            <p:fltVal val="0"/>
                                          </p:val>
                                        </p:tav>
                                        <p:tav tm="100000">
                                          <p:val>
                                            <p:fltVal val="360"/>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5" presetClass="exit" presetSubtype="0" fill="hold" nodeType="clickEffect">
                                  <p:stCondLst>
                                    <p:cond delay="0"/>
                                  </p:stCondLst>
                                  <p:childTnLst>
                                    <p:anim calcmode="lin" valueType="num">
                                      <p:cBhvr>
                                        <p:cTn id="60" dur="1000"/>
                                        <p:tgtEl>
                                          <p:spTgt spid="7"/>
                                        </p:tgtEl>
                                        <p:attrNameLst>
                                          <p:attrName>ppt_w</p:attrName>
                                        </p:attrNameLst>
                                      </p:cBhvr>
                                      <p:tavLst>
                                        <p:tav tm="0">
                                          <p:val>
                                            <p:strVal val="ppt_w"/>
                                          </p:val>
                                        </p:tav>
                                        <p:tav tm="100000">
                                          <p:val>
                                            <p:fltVal val="0"/>
                                          </p:val>
                                        </p:tav>
                                      </p:tavLst>
                                    </p:anim>
                                    <p:anim calcmode="lin" valueType="num">
                                      <p:cBhvr>
                                        <p:cTn id="61" dur="1000"/>
                                        <p:tgtEl>
                                          <p:spTgt spid="7"/>
                                        </p:tgtEl>
                                        <p:attrNameLst>
                                          <p:attrName>ppt_h</p:attrName>
                                        </p:attrNameLst>
                                      </p:cBhvr>
                                      <p:tavLst>
                                        <p:tav tm="0">
                                          <p:val>
                                            <p:strVal val="ppt_h"/>
                                          </p:val>
                                        </p:tav>
                                        <p:tav tm="100000">
                                          <p:val>
                                            <p:fltVal val="0"/>
                                          </p:val>
                                        </p:tav>
                                      </p:tavLst>
                                    </p:anim>
                                    <p:anim calcmode="lin" valueType="num">
                                      <p:cBhvr>
                                        <p:cTn id="62"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3"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4" dur="1" fill="hold">
                                          <p:stCondLst>
                                            <p:cond delay="999"/>
                                          </p:stCondLst>
                                        </p:cTn>
                                        <p:tgtEl>
                                          <p:spTgt spid="7"/>
                                        </p:tgtEl>
                                        <p:attrNameLst>
                                          <p:attrName>style.visibility</p:attrName>
                                        </p:attrNameLst>
                                      </p:cBhvr>
                                      <p:to>
                                        <p:strVal val="hidden"/>
                                      </p:to>
                                    </p:set>
                                  </p:childTnLst>
                                </p:cTn>
                              </p:par>
                              <p:par>
                                <p:cTn id="65" presetID="15" presetClass="exit" presetSubtype="0" fill="hold" grpId="0" nodeType="withEffect">
                                  <p:stCondLst>
                                    <p:cond delay="0"/>
                                  </p:stCondLst>
                                  <p:childTnLst>
                                    <p:anim calcmode="lin" valueType="num">
                                      <p:cBhvr>
                                        <p:cTn id="66" dur="1000"/>
                                        <p:tgtEl>
                                          <p:spTgt spid="62"/>
                                        </p:tgtEl>
                                        <p:attrNameLst>
                                          <p:attrName>ppt_w</p:attrName>
                                        </p:attrNameLst>
                                      </p:cBhvr>
                                      <p:tavLst>
                                        <p:tav tm="0">
                                          <p:val>
                                            <p:strVal val="ppt_w"/>
                                          </p:val>
                                        </p:tav>
                                        <p:tav tm="100000">
                                          <p:val>
                                            <p:fltVal val="0"/>
                                          </p:val>
                                        </p:tav>
                                      </p:tavLst>
                                    </p:anim>
                                    <p:anim calcmode="lin" valueType="num">
                                      <p:cBhvr>
                                        <p:cTn id="67" dur="1000"/>
                                        <p:tgtEl>
                                          <p:spTgt spid="62"/>
                                        </p:tgtEl>
                                        <p:attrNameLst>
                                          <p:attrName>ppt_h</p:attrName>
                                        </p:attrNameLst>
                                      </p:cBhvr>
                                      <p:tavLst>
                                        <p:tav tm="0">
                                          <p:val>
                                            <p:strVal val="ppt_h"/>
                                          </p:val>
                                        </p:tav>
                                        <p:tav tm="100000">
                                          <p:val>
                                            <p:fltVal val="0"/>
                                          </p:val>
                                        </p:tav>
                                      </p:tavLst>
                                    </p:anim>
                                    <p:anim calcmode="lin" valueType="num">
                                      <p:cBhvr>
                                        <p:cTn id="68" dur="1000"/>
                                        <p:tgtEl>
                                          <p:spTgt spid="6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9" dur="1000"/>
                                        <p:tgtEl>
                                          <p:spTgt spid="6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0"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1" restart="whenNotActive" fill="hold" evtFilter="cancelBubble" nodeType="interactiveSeq">
                <p:stCondLst>
                  <p:cond evt="onClick" delay="0">
                    <p:tgtEl>
                      <p:spTgt spid="9"/>
                    </p:tgtEl>
                  </p:cond>
                </p:stCondLst>
                <p:endSync evt="end" delay="0">
                  <p:rtn val="all"/>
                </p:endSync>
                <p:childTnLst>
                  <p:par>
                    <p:cTn id="72" fill="hold">
                      <p:stCondLst>
                        <p:cond delay="0"/>
                      </p:stCondLst>
                      <p:childTnLst>
                        <p:par>
                          <p:cTn id="73" fill="hold">
                            <p:stCondLst>
                              <p:cond delay="0"/>
                            </p:stCondLst>
                            <p:childTnLst>
                              <p:par>
                                <p:cTn id="74" presetID="15" presetClass="exit" presetSubtype="0" fill="hold" nodeType="clickEffect">
                                  <p:stCondLst>
                                    <p:cond delay="0"/>
                                  </p:stCondLst>
                                  <p:childTnLst>
                                    <p:anim calcmode="lin" valueType="num">
                                      <p:cBhvr>
                                        <p:cTn id="75" dur="1000"/>
                                        <p:tgtEl>
                                          <p:spTgt spid="9"/>
                                        </p:tgtEl>
                                        <p:attrNameLst>
                                          <p:attrName>ppt_w</p:attrName>
                                        </p:attrNameLst>
                                      </p:cBhvr>
                                      <p:tavLst>
                                        <p:tav tm="0">
                                          <p:val>
                                            <p:strVal val="ppt_w"/>
                                          </p:val>
                                        </p:tav>
                                        <p:tav tm="100000">
                                          <p:val>
                                            <p:fltVal val="0"/>
                                          </p:val>
                                        </p:tav>
                                      </p:tavLst>
                                    </p:anim>
                                    <p:anim calcmode="lin" valueType="num">
                                      <p:cBhvr>
                                        <p:cTn id="76" dur="1000"/>
                                        <p:tgtEl>
                                          <p:spTgt spid="9"/>
                                        </p:tgtEl>
                                        <p:attrNameLst>
                                          <p:attrName>ppt_h</p:attrName>
                                        </p:attrNameLst>
                                      </p:cBhvr>
                                      <p:tavLst>
                                        <p:tav tm="0">
                                          <p:val>
                                            <p:strVal val="ppt_h"/>
                                          </p:val>
                                        </p:tav>
                                        <p:tav tm="100000">
                                          <p:val>
                                            <p:fltVal val="0"/>
                                          </p:val>
                                        </p:tav>
                                      </p:tavLst>
                                    </p:anim>
                                    <p:anim calcmode="lin" valueType="num">
                                      <p:cBhvr>
                                        <p:cTn id="77"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8"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9" dur="1" fill="hold">
                                          <p:stCondLst>
                                            <p:cond delay="999"/>
                                          </p:stCondLst>
                                        </p:cTn>
                                        <p:tgtEl>
                                          <p:spTgt spid="9"/>
                                        </p:tgtEl>
                                        <p:attrNameLst>
                                          <p:attrName>style.visibility</p:attrName>
                                        </p:attrNameLst>
                                      </p:cBhvr>
                                      <p:to>
                                        <p:strVal val="hidden"/>
                                      </p:to>
                                    </p:set>
                                  </p:childTnLst>
                                </p:cTn>
                              </p:par>
                              <p:par>
                                <p:cTn id="80" presetID="15" presetClass="exit" presetSubtype="0" fill="hold" grpId="0" nodeType="withEffect">
                                  <p:stCondLst>
                                    <p:cond delay="0"/>
                                  </p:stCondLst>
                                  <p:childTnLst>
                                    <p:anim calcmode="lin" valueType="num">
                                      <p:cBhvr>
                                        <p:cTn id="81" dur="1000"/>
                                        <p:tgtEl>
                                          <p:spTgt spid="3"/>
                                        </p:tgtEl>
                                        <p:attrNameLst>
                                          <p:attrName>ppt_w</p:attrName>
                                        </p:attrNameLst>
                                      </p:cBhvr>
                                      <p:tavLst>
                                        <p:tav tm="0">
                                          <p:val>
                                            <p:strVal val="ppt_w"/>
                                          </p:val>
                                        </p:tav>
                                        <p:tav tm="100000">
                                          <p:val>
                                            <p:fltVal val="0"/>
                                          </p:val>
                                        </p:tav>
                                      </p:tavLst>
                                    </p:anim>
                                    <p:anim calcmode="lin" valueType="num">
                                      <p:cBhvr>
                                        <p:cTn id="82" dur="1000"/>
                                        <p:tgtEl>
                                          <p:spTgt spid="3"/>
                                        </p:tgtEl>
                                        <p:attrNameLst>
                                          <p:attrName>ppt_h</p:attrName>
                                        </p:attrNameLst>
                                      </p:cBhvr>
                                      <p:tavLst>
                                        <p:tav tm="0">
                                          <p:val>
                                            <p:strVal val="ppt_h"/>
                                          </p:val>
                                        </p:tav>
                                        <p:tav tm="100000">
                                          <p:val>
                                            <p:fltVal val="0"/>
                                          </p:val>
                                        </p:tav>
                                      </p:tavLst>
                                    </p:anim>
                                    <p:anim calcmode="lin" valueType="num">
                                      <p:cBhvr>
                                        <p:cTn id="83"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4"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5"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6" restart="whenNotActive" fill="hold" evtFilter="cancelBubble" nodeType="interactiveSeq">
                <p:stCondLst>
                  <p:cond evt="onClick" delay="0">
                    <p:tgtEl>
                      <p:spTgt spid="8"/>
                    </p:tgtEl>
                  </p:cond>
                </p:stCondLst>
                <p:endSync evt="end" delay="0">
                  <p:rtn val="all"/>
                </p:endSync>
                <p:childTnLst>
                  <p:par>
                    <p:cTn id="87" fill="hold">
                      <p:stCondLst>
                        <p:cond delay="0"/>
                      </p:stCondLst>
                      <p:childTnLst>
                        <p:par>
                          <p:cTn id="88" fill="hold">
                            <p:stCondLst>
                              <p:cond delay="0"/>
                            </p:stCondLst>
                            <p:childTnLst>
                              <p:par>
                                <p:cTn id="89" presetID="49" presetClass="exit" presetSubtype="0" accel="100000" fill="hold" nodeType="clickEffect">
                                  <p:stCondLst>
                                    <p:cond delay="0"/>
                                  </p:stCondLst>
                                  <p:childTnLst>
                                    <p:anim calcmode="lin" valueType="num">
                                      <p:cBhvr>
                                        <p:cTn id="90" dur="500"/>
                                        <p:tgtEl>
                                          <p:spTgt spid="8"/>
                                        </p:tgtEl>
                                        <p:attrNameLst>
                                          <p:attrName>ppt_w</p:attrName>
                                        </p:attrNameLst>
                                      </p:cBhvr>
                                      <p:tavLst>
                                        <p:tav tm="0">
                                          <p:val>
                                            <p:strVal val="ppt_w"/>
                                          </p:val>
                                        </p:tav>
                                        <p:tav tm="100000">
                                          <p:val>
                                            <p:fltVal val="0"/>
                                          </p:val>
                                        </p:tav>
                                      </p:tavLst>
                                    </p:anim>
                                    <p:anim calcmode="lin" valueType="num">
                                      <p:cBhvr>
                                        <p:cTn id="91" dur="500"/>
                                        <p:tgtEl>
                                          <p:spTgt spid="8"/>
                                        </p:tgtEl>
                                        <p:attrNameLst>
                                          <p:attrName>ppt_h</p:attrName>
                                        </p:attrNameLst>
                                      </p:cBhvr>
                                      <p:tavLst>
                                        <p:tav tm="0">
                                          <p:val>
                                            <p:strVal val="ppt_h"/>
                                          </p:val>
                                        </p:tav>
                                        <p:tav tm="100000">
                                          <p:val>
                                            <p:fltVal val="0"/>
                                          </p:val>
                                        </p:tav>
                                      </p:tavLst>
                                    </p:anim>
                                    <p:anim calcmode="lin" valueType="num">
                                      <p:cBhvr>
                                        <p:cTn id="92" dur="500"/>
                                        <p:tgtEl>
                                          <p:spTgt spid="8"/>
                                        </p:tgtEl>
                                        <p:attrNameLst>
                                          <p:attrName>style.rotation</p:attrName>
                                        </p:attrNameLst>
                                      </p:cBhvr>
                                      <p:tavLst>
                                        <p:tav tm="0">
                                          <p:val>
                                            <p:fltVal val="0"/>
                                          </p:val>
                                        </p:tav>
                                        <p:tav tm="100000">
                                          <p:val>
                                            <p:fltVal val="360"/>
                                          </p:val>
                                        </p:tav>
                                      </p:tavLst>
                                    </p:anim>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49" presetClass="exit" presetSubtype="0" accel="100000" fill="hold" grpId="0" nodeType="withEffect">
                                  <p:stCondLst>
                                    <p:cond delay="0"/>
                                  </p:stCondLst>
                                  <p:childTnLst>
                                    <p:anim calcmode="lin" valueType="num">
                                      <p:cBhvr>
                                        <p:cTn id="96" dur="500"/>
                                        <p:tgtEl>
                                          <p:spTgt spid="58"/>
                                        </p:tgtEl>
                                        <p:attrNameLst>
                                          <p:attrName>ppt_w</p:attrName>
                                        </p:attrNameLst>
                                      </p:cBhvr>
                                      <p:tavLst>
                                        <p:tav tm="0">
                                          <p:val>
                                            <p:strVal val="ppt_w"/>
                                          </p:val>
                                        </p:tav>
                                        <p:tav tm="100000">
                                          <p:val>
                                            <p:fltVal val="0"/>
                                          </p:val>
                                        </p:tav>
                                      </p:tavLst>
                                    </p:anim>
                                    <p:anim calcmode="lin" valueType="num">
                                      <p:cBhvr>
                                        <p:cTn id="97" dur="500"/>
                                        <p:tgtEl>
                                          <p:spTgt spid="58"/>
                                        </p:tgtEl>
                                        <p:attrNameLst>
                                          <p:attrName>ppt_h</p:attrName>
                                        </p:attrNameLst>
                                      </p:cBhvr>
                                      <p:tavLst>
                                        <p:tav tm="0">
                                          <p:val>
                                            <p:strVal val="ppt_h"/>
                                          </p:val>
                                        </p:tav>
                                        <p:tav tm="100000">
                                          <p:val>
                                            <p:fltVal val="0"/>
                                          </p:val>
                                        </p:tav>
                                      </p:tavLst>
                                    </p:anim>
                                    <p:anim calcmode="lin" valueType="num">
                                      <p:cBhvr>
                                        <p:cTn id="98" dur="500"/>
                                        <p:tgtEl>
                                          <p:spTgt spid="58"/>
                                        </p:tgtEl>
                                        <p:attrNameLst>
                                          <p:attrName>style.rotation</p:attrName>
                                        </p:attrNameLst>
                                      </p:cBhvr>
                                      <p:tavLst>
                                        <p:tav tm="0">
                                          <p:val>
                                            <p:fltVal val="0"/>
                                          </p:val>
                                        </p:tav>
                                        <p:tav tm="100000">
                                          <p:val>
                                            <p:fltVal val="360"/>
                                          </p:val>
                                        </p:tav>
                                      </p:tavLst>
                                    </p:anim>
                                    <p:animEffect transition="out" filter="fade">
                                      <p:cBhvr>
                                        <p:cTn id="99" dur="500"/>
                                        <p:tgtEl>
                                          <p:spTgt spid="58"/>
                                        </p:tgtEl>
                                      </p:cBhvr>
                                    </p:animEffect>
                                    <p:set>
                                      <p:cBhvr>
                                        <p:cTn id="100"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1" restart="whenNotActive" fill="hold" evtFilter="cancelBubble" nodeType="interactiveSeq">
                <p:stCondLst>
                  <p:cond evt="onClick" delay="0">
                    <p:tgtEl>
                      <p:spTgt spid="10"/>
                    </p:tgtEl>
                  </p:cond>
                </p:stCondLst>
                <p:endSync evt="end" delay="0">
                  <p:rtn val="all"/>
                </p:endSync>
                <p:childTnLst>
                  <p:par>
                    <p:cTn id="102" fill="hold">
                      <p:stCondLst>
                        <p:cond delay="0"/>
                      </p:stCondLst>
                      <p:childTnLst>
                        <p:par>
                          <p:cTn id="103" fill="hold">
                            <p:stCondLst>
                              <p:cond delay="0"/>
                            </p:stCondLst>
                            <p:childTnLst>
                              <p:par>
                                <p:cTn id="104" presetID="15" presetClass="exit" presetSubtype="0" fill="hold" nodeType="clickEffect">
                                  <p:stCondLst>
                                    <p:cond delay="0"/>
                                  </p:stCondLst>
                                  <p:childTnLst>
                                    <p:anim calcmode="lin" valueType="num">
                                      <p:cBhvr>
                                        <p:cTn id="105" dur="1000"/>
                                        <p:tgtEl>
                                          <p:spTgt spid="10"/>
                                        </p:tgtEl>
                                        <p:attrNameLst>
                                          <p:attrName>ppt_w</p:attrName>
                                        </p:attrNameLst>
                                      </p:cBhvr>
                                      <p:tavLst>
                                        <p:tav tm="0">
                                          <p:val>
                                            <p:strVal val="ppt_w"/>
                                          </p:val>
                                        </p:tav>
                                        <p:tav tm="100000">
                                          <p:val>
                                            <p:fltVal val="0"/>
                                          </p:val>
                                        </p:tav>
                                      </p:tavLst>
                                    </p:anim>
                                    <p:anim calcmode="lin" valueType="num">
                                      <p:cBhvr>
                                        <p:cTn id="106" dur="1000"/>
                                        <p:tgtEl>
                                          <p:spTgt spid="10"/>
                                        </p:tgtEl>
                                        <p:attrNameLst>
                                          <p:attrName>ppt_h</p:attrName>
                                        </p:attrNameLst>
                                      </p:cBhvr>
                                      <p:tavLst>
                                        <p:tav tm="0">
                                          <p:val>
                                            <p:strVal val="ppt_h"/>
                                          </p:val>
                                        </p:tav>
                                        <p:tav tm="100000">
                                          <p:val>
                                            <p:fltVal val="0"/>
                                          </p:val>
                                        </p:tav>
                                      </p:tavLst>
                                    </p:anim>
                                    <p:anim calcmode="lin" valueType="num">
                                      <p:cBhvr>
                                        <p:cTn id="107"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8"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9" dur="1" fill="hold">
                                          <p:stCondLst>
                                            <p:cond delay="999"/>
                                          </p:stCondLst>
                                        </p:cTn>
                                        <p:tgtEl>
                                          <p:spTgt spid="10"/>
                                        </p:tgtEl>
                                        <p:attrNameLst>
                                          <p:attrName>style.visibility</p:attrName>
                                        </p:attrNameLst>
                                      </p:cBhvr>
                                      <p:to>
                                        <p:strVal val="hidden"/>
                                      </p:to>
                                    </p:set>
                                  </p:childTnLst>
                                </p:cTn>
                              </p:par>
                              <p:par>
                                <p:cTn id="110" presetID="15" presetClass="exit" presetSubtype="0" fill="hold" grpId="0" nodeType="withEffect">
                                  <p:stCondLst>
                                    <p:cond delay="0"/>
                                  </p:stCondLst>
                                  <p:childTnLst>
                                    <p:anim calcmode="lin" valueType="num">
                                      <p:cBhvr>
                                        <p:cTn id="111" dur="1000"/>
                                        <p:tgtEl>
                                          <p:spTgt spid="4"/>
                                        </p:tgtEl>
                                        <p:attrNameLst>
                                          <p:attrName>ppt_w</p:attrName>
                                        </p:attrNameLst>
                                      </p:cBhvr>
                                      <p:tavLst>
                                        <p:tav tm="0">
                                          <p:val>
                                            <p:strVal val="ppt_w"/>
                                          </p:val>
                                        </p:tav>
                                        <p:tav tm="100000">
                                          <p:val>
                                            <p:fltVal val="0"/>
                                          </p:val>
                                        </p:tav>
                                      </p:tavLst>
                                    </p:anim>
                                    <p:anim calcmode="lin" valueType="num">
                                      <p:cBhvr>
                                        <p:cTn id="112" dur="1000"/>
                                        <p:tgtEl>
                                          <p:spTgt spid="4"/>
                                        </p:tgtEl>
                                        <p:attrNameLst>
                                          <p:attrName>ppt_h</p:attrName>
                                        </p:attrNameLst>
                                      </p:cBhvr>
                                      <p:tavLst>
                                        <p:tav tm="0">
                                          <p:val>
                                            <p:strVal val="ppt_h"/>
                                          </p:val>
                                        </p:tav>
                                        <p:tav tm="100000">
                                          <p:val>
                                            <p:fltVal val="0"/>
                                          </p:val>
                                        </p:tav>
                                      </p:tavLst>
                                    </p:anim>
                                    <p:anim calcmode="lin" valueType="num">
                                      <p:cBhvr>
                                        <p:cTn id="113"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4"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9" grpId="0"/>
      <p:bldP spid="52" grpId="0"/>
      <p:bldP spid="58" grpId="0"/>
      <p:bldP spid="62" grpId="0"/>
      <p:bldP spid="71"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sp>
        <p:nvSpPr>
          <p:cNvPr id="3" name="Title 2">
            <a:extLst>
              <a:ext uri="{FF2B5EF4-FFF2-40B4-BE49-F238E27FC236}">
                <a16:creationId xmlns:a16="http://schemas.microsoft.com/office/drawing/2014/main" id="{0BA14B55-09BE-A780-1F24-6265DF7E1FB5}"/>
              </a:ext>
            </a:extLst>
          </p:cNvPr>
          <p:cNvSpPr>
            <a:spLocks noGrp="1"/>
          </p:cNvSpPr>
          <p:nvPr>
            <p:ph type="title"/>
          </p:nvPr>
        </p:nvSpPr>
        <p:spPr/>
        <p:txBody>
          <a:bodyPr/>
          <a:lstStyle/>
          <a:p>
            <a:pPr algn="ctr"/>
            <a:r>
              <a:rPr lang="en-US" altLang="en-US" sz="4267" b="1" dirty="0">
                <a:solidFill>
                  <a:srgbClr val="FF0000"/>
                </a:solidFill>
                <a:latin typeface="Times New Roman" panose="02020603050405020304" pitchFamily="18" charset="0"/>
                <a:cs typeface="Times New Roman" panose="02020603050405020304" pitchFamily="18" charset="0"/>
              </a:rPr>
              <a:t> LUẬT CHƠI</a:t>
            </a:r>
            <a:endParaRPr lang="en-US" dirty="0"/>
          </a:p>
        </p:txBody>
      </p:sp>
      <p:sp>
        <p:nvSpPr>
          <p:cNvPr id="21" name="TextBox 20">
            <a:extLst>
              <a:ext uri="{FF2B5EF4-FFF2-40B4-BE49-F238E27FC236}">
                <a16:creationId xmlns:a16="http://schemas.microsoft.com/office/drawing/2014/main" id="{142E5EC1-9370-6351-C7F1-19CDC9FB32F6}"/>
              </a:ext>
            </a:extLst>
          </p:cNvPr>
          <p:cNvSpPr txBox="1"/>
          <p:nvPr/>
        </p:nvSpPr>
        <p:spPr>
          <a:xfrm>
            <a:off x="897823" y="1868952"/>
            <a:ext cx="10271999" cy="3881832"/>
          </a:xfrm>
          <a:prstGeom prst="rect">
            <a:avLst/>
          </a:prstGeom>
          <a:noFill/>
        </p:spPr>
        <p:txBody>
          <a:bodyPr wrap="square">
            <a:spAutoFit/>
          </a:bodyPr>
          <a:lstStyle/>
          <a:p>
            <a:pPr marL="0" marR="0" lvl="0" indent="0" algn="just" defTabSz="914354" rtl="0" eaLnBrk="1" fontAlgn="auto" latinLnBrk="0" hangingPunct="1">
              <a:lnSpc>
                <a:spcPct val="15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2" panose="05020102010507070707" pitchFamily="18" charset="2"/>
              </a:rPr>
              <a:t></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2" panose="05020102010507070707" pitchFamily="18" charset="2"/>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ngôi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chọn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ngôi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bất</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kì</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trả</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hỏi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mỗi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ngôi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Nếu</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trả</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đúng</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sẽ</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Nếu</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trả</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sai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quyền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trả</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bạn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khác</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354" rtl="0" eaLnBrk="1" fontAlgn="auto" latinLnBrk="0" hangingPunct="1">
              <a:lnSpc>
                <a:spcPct val="15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2" panose="05020102010507070707" pitchFamily="18" charset="2"/>
              </a:rPr>
              <a:t></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sym typeface="Wingdings 2" panose="05020102010507070707" pitchFamily="18" charset="2"/>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Đặc</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biệt</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sẽ</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ngôi</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may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mắn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mang</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thú</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dành</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212A2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0" cap="none" spc="0" normalizeH="0" baseline="0" noProof="0" dirty="0">
                <a:ln>
                  <a:noFill/>
                </a:ln>
                <a:solidFill>
                  <a:srgbClr val="212A2E"/>
                </a:solidFill>
                <a:effectLst/>
                <a:uLnTx/>
                <a:uFillTx/>
                <a:latin typeface="Times New Roman" panose="02020603050405020304" pitchFamily="18" charset="0"/>
                <a:ea typeface="+mn-ea"/>
                <a:cs typeface="Times New Roman" panose="02020603050405020304" pitchFamily="18" charset="0"/>
              </a:rPr>
              <a:t>!</a:t>
            </a:r>
          </a:p>
        </p:txBody>
      </p:sp>
      <p:sp>
        <p:nvSpPr>
          <p:cNvPr id="22" name="5-Point Star 1">
            <a:extLst>
              <a:ext uri="{FF2B5EF4-FFF2-40B4-BE49-F238E27FC236}">
                <a16:creationId xmlns:a16="http://schemas.microsoft.com/office/drawing/2014/main" id="{C2BF1BAA-A084-B91F-03DA-A32896CA028D}"/>
              </a:ext>
            </a:extLst>
          </p:cNvPr>
          <p:cNvSpPr/>
          <p:nvPr/>
        </p:nvSpPr>
        <p:spPr>
          <a:xfrm>
            <a:off x="11335658" y="2009783"/>
            <a:ext cx="856343" cy="584943"/>
          </a:xfrm>
          <a:prstGeom prst="star5">
            <a:avLst/>
          </a:prstGeom>
          <a:solidFill>
            <a:srgbClr val="FFFF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5-Point Star 25">
            <a:extLst>
              <a:ext uri="{FF2B5EF4-FFF2-40B4-BE49-F238E27FC236}">
                <a16:creationId xmlns:a16="http://schemas.microsoft.com/office/drawing/2014/main" id="{41B8C1EB-A7CE-7097-C666-0C8C811E7345}"/>
              </a:ext>
            </a:extLst>
          </p:cNvPr>
          <p:cNvSpPr/>
          <p:nvPr/>
        </p:nvSpPr>
        <p:spPr>
          <a:xfrm>
            <a:off x="11215525" y="1571382"/>
            <a:ext cx="856343" cy="584943"/>
          </a:xfrm>
          <a:prstGeom prst="star5">
            <a:avLst/>
          </a:prstGeom>
          <a:solidFill>
            <a:srgbClr val="FFFF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5-Point Star 32">
            <a:extLst>
              <a:ext uri="{FF2B5EF4-FFF2-40B4-BE49-F238E27FC236}">
                <a16:creationId xmlns:a16="http://schemas.microsoft.com/office/drawing/2014/main" id="{62C36026-6FEA-7ABB-661A-B8F6B857C0DD}"/>
              </a:ext>
            </a:extLst>
          </p:cNvPr>
          <p:cNvSpPr/>
          <p:nvPr/>
        </p:nvSpPr>
        <p:spPr>
          <a:xfrm>
            <a:off x="10939862" y="1136162"/>
            <a:ext cx="856343" cy="584943"/>
          </a:xfrm>
          <a:prstGeom prst="star5">
            <a:avLst/>
          </a:prstGeom>
          <a:solidFill>
            <a:srgbClr val="FFFF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5-Point Star 36">
            <a:extLst>
              <a:ext uri="{FF2B5EF4-FFF2-40B4-BE49-F238E27FC236}">
                <a16:creationId xmlns:a16="http://schemas.microsoft.com/office/drawing/2014/main" id="{FD220212-029D-6341-E231-B02989A84C21}"/>
              </a:ext>
            </a:extLst>
          </p:cNvPr>
          <p:cNvSpPr/>
          <p:nvPr/>
        </p:nvSpPr>
        <p:spPr>
          <a:xfrm>
            <a:off x="10242837" y="822589"/>
            <a:ext cx="856343" cy="584943"/>
          </a:xfrm>
          <a:prstGeom prst="star5">
            <a:avLst/>
          </a:prstGeom>
          <a:solidFill>
            <a:srgbClr val="FFFF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5-Point Star 37">
            <a:extLst>
              <a:ext uri="{FF2B5EF4-FFF2-40B4-BE49-F238E27FC236}">
                <a16:creationId xmlns:a16="http://schemas.microsoft.com/office/drawing/2014/main" id="{6EE79AB2-E47B-D41E-1145-08798C321478}"/>
              </a:ext>
            </a:extLst>
          </p:cNvPr>
          <p:cNvSpPr/>
          <p:nvPr/>
        </p:nvSpPr>
        <p:spPr>
          <a:xfrm>
            <a:off x="11368033" y="2544177"/>
            <a:ext cx="856343" cy="584943"/>
          </a:xfrm>
          <a:prstGeom prst="star5">
            <a:avLst/>
          </a:prstGeom>
          <a:solidFill>
            <a:srgbClr val="FFFF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5-Point Star 37">
            <a:hlinkClick r:id="rId3" action="ppaction://hlinksldjump"/>
            <a:extLst>
              <a:ext uri="{FF2B5EF4-FFF2-40B4-BE49-F238E27FC236}">
                <a16:creationId xmlns:a16="http://schemas.microsoft.com/office/drawing/2014/main" id="{6165D8B5-8516-361E-67DB-A864B2C508ED}"/>
              </a:ext>
            </a:extLst>
          </p:cNvPr>
          <p:cNvSpPr/>
          <p:nvPr/>
        </p:nvSpPr>
        <p:spPr>
          <a:xfrm>
            <a:off x="10685432" y="5326757"/>
            <a:ext cx="1401125" cy="1286551"/>
          </a:xfrm>
          <a:prstGeom prst="star5">
            <a:avLst/>
          </a:prstGeom>
          <a:solidFill>
            <a:srgbClr val="FFFF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79400"/>
            <a:ext cx="7620000" cy="5715000"/>
          </a:xfrm>
          <a:prstGeom prst="rect">
            <a:avLst/>
          </a:prstGeom>
        </p:spPr>
      </p:pic>
      <p:sp>
        <p:nvSpPr>
          <p:cNvPr id="9" name="Pentagon 8">
            <a:hlinkClick r:id="rId5" action="ppaction://hlinksldjump"/>
          </p:cNvPr>
          <p:cNvSpPr/>
          <p:nvPr/>
        </p:nvSpPr>
        <p:spPr>
          <a:xfrm flipH="1">
            <a:off x="10159103"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135414" y="2111982"/>
            <a:ext cx="6331477" cy="2308324"/>
          </a:xfrm>
          <a:prstGeom prst="rect">
            <a:avLst/>
          </a:prstGeom>
          <a:noFill/>
        </p:spPr>
        <p:txBody>
          <a:bodyPr wrap="non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NGÔI SAO MAY MẮN!</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800" b="1" i="1" noProof="0" dirty="0" err="1">
                <a:solidFill>
                  <a:srgbClr val="FF0000"/>
                </a:solidFill>
                <a:latin typeface="Times New Roman" panose="02020603050405020304" pitchFamily="18" charset="0"/>
                <a:cs typeface="Times New Roman" panose="02020603050405020304" pitchFamily="18" charset="0"/>
              </a:rPr>
              <a:t>điểm</a:t>
            </a:r>
            <a:r>
              <a:rPr lang="en-US" sz="4800" b="1" i="1" noProof="0" dirty="0">
                <a:solidFill>
                  <a:srgbClr val="FF0000"/>
                </a:solidFill>
                <a:latin typeface="Times New Roman" panose="02020603050405020304" pitchFamily="18" charset="0"/>
                <a:cs typeface="Times New Roman" panose="02020603050405020304" pitchFamily="18" charset="0"/>
              </a:rPr>
              <a:t> 9</a:t>
            </a: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par>
                          <p:cTn id="8" fill="hold">
                            <p:stCondLst>
                              <p:cond delay="300"/>
                            </p:stCondLst>
                            <p:childTnLst>
                              <p:par>
                                <p:cTn id="9" presetID="23" presetClass="entr" presetSubtype="32" fill="hold" grpId="0" nodeType="after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p:cTn id="11" dur="800" fill="hold"/>
                                        <p:tgtEl>
                                          <p:spTgt spid="15"/>
                                        </p:tgtEl>
                                        <p:attrNameLst>
                                          <p:attrName>ppt_w</p:attrName>
                                        </p:attrNameLst>
                                      </p:cBhvr>
                                      <p:tavLst>
                                        <p:tav tm="0">
                                          <p:val>
                                            <p:strVal val="4*#ppt_w"/>
                                          </p:val>
                                        </p:tav>
                                        <p:tav tm="100000">
                                          <p:val>
                                            <p:strVal val="#ppt_w"/>
                                          </p:val>
                                        </p:tav>
                                      </p:tavLst>
                                    </p:anim>
                                    <p:anim calcmode="lin" valueType="num">
                                      <p:cBhvr>
                                        <p:cTn id="12" dur="800" fill="hold"/>
                                        <p:tgtEl>
                                          <p:spTgt spid="15"/>
                                        </p:tgtEl>
                                        <p:attrNameLst>
                                          <p:attrName>ppt_h</p:attrName>
                                        </p:attrNameLst>
                                      </p:cBhvr>
                                      <p:tavLst>
                                        <p:tav tm="0">
                                          <p:val>
                                            <p:strVal val="4*#ppt_h"/>
                                          </p:val>
                                        </p:tav>
                                        <p:tav tm="100000">
                                          <p:val>
                                            <p:strVal val="#ppt_h"/>
                                          </p:val>
                                        </p:tav>
                                      </p:tavLst>
                                    </p:anim>
                                  </p:childTnLst>
                                </p:cTn>
                              </p:par>
                            </p:childTnLst>
                          </p:cTn>
                        </p:par>
                        <p:par>
                          <p:cTn id="13" fill="hold">
                            <p:stCondLst>
                              <p:cond delay="1850"/>
                            </p:stCondLst>
                            <p:childTnLst>
                              <p:par>
                                <p:cTn id="14" presetID="21" presetClass="emph" presetSubtype="0" repeatCount="indefinite" fill="hold" grpId="1" nodeType="afterEffect">
                                  <p:stCondLst>
                                    <p:cond delay="0"/>
                                  </p:stCondLst>
                                  <p:childTnLst>
                                    <p:animClr clrSpc="hsl" dir="cw">
                                      <p:cBhvr override="childStyle">
                                        <p:cTn id="15" dur="500" fill="hold"/>
                                        <p:tgtEl>
                                          <p:spTgt spid="15"/>
                                        </p:tgtEl>
                                        <p:attrNameLst>
                                          <p:attrName>style.color</p:attrName>
                                        </p:attrNameLst>
                                      </p:cBhvr>
                                      <p:by>
                                        <p:hsl h="7200000" s="0" l="0"/>
                                      </p:by>
                                    </p:animClr>
                                    <p:animClr clrSpc="hsl" dir="cw">
                                      <p:cBhvr>
                                        <p:cTn id="16" dur="500" fill="hold"/>
                                        <p:tgtEl>
                                          <p:spTgt spid="15"/>
                                        </p:tgtEl>
                                        <p:attrNameLst>
                                          <p:attrName>fillcolor</p:attrName>
                                        </p:attrNameLst>
                                      </p:cBhvr>
                                      <p:by>
                                        <p:hsl h="7200000" s="0" l="0"/>
                                      </p:by>
                                    </p:animClr>
                                    <p:animClr clrSpc="hsl" dir="cw">
                                      <p:cBhvr>
                                        <p:cTn id="17" dur="500" fill="hold"/>
                                        <p:tgtEl>
                                          <p:spTgt spid="15"/>
                                        </p:tgtEl>
                                        <p:attrNameLst>
                                          <p:attrName>stroke.color</p:attrName>
                                        </p:attrNameLst>
                                      </p:cBhvr>
                                      <p:by>
                                        <p:hsl h="7200000" s="0" l="0"/>
                                      </p:by>
                                    </p:animClr>
                                    <p:set>
                                      <p:cBhvr>
                                        <p:cTn id="18" dur="500" fill="hold"/>
                                        <p:tgtEl>
                                          <p:spTgt spid="15"/>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732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22"/>
        <p:cNvGrpSpPr/>
        <p:nvPr/>
      </p:nvGrpSpPr>
      <p:grpSpPr>
        <a:xfrm>
          <a:off x="0" y="0"/>
          <a:ext cx="0" cy="0"/>
          <a:chOff x="0" y="0"/>
          <a:chExt cx="0" cy="0"/>
        </a:xfrm>
      </p:grpSpPr>
      <p:sp>
        <p:nvSpPr>
          <p:cNvPr id="16" name="TextBox 15">
            <a:extLst>
              <a:ext uri="{FF2B5EF4-FFF2-40B4-BE49-F238E27FC236}">
                <a16:creationId xmlns:a16="http://schemas.microsoft.com/office/drawing/2014/main" id="{0ED878A0-E1B2-5DE2-D7E2-12E9F21ACE50}"/>
              </a:ext>
            </a:extLst>
          </p:cNvPr>
          <p:cNvSpPr txBox="1"/>
          <p:nvPr/>
        </p:nvSpPr>
        <p:spPr>
          <a:xfrm>
            <a:off x="760207" y="447120"/>
            <a:ext cx="10822193" cy="954107"/>
          </a:xfrm>
          <a:prstGeom prst="rect">
            <a:avLst/>
          </a:prstGeom>
          <a:noFill/>
        </p:spPr>
        <p:txBody>
          <a:bodyPr wrap="square">
            <a:spAutoFit/>
          </a:bodyPr>
          <a:lstStyle/>
          <a:p>
            <a:pPr algn="just">
              <a:spcBef>
                <a:spcPts val="300"/>
              </a:spcBef>
              <a:spcAft>
                <a:spcPts val="300"/>
              </a:spcAft>
            </a:pPr>
            <a:r>
              <a:rPr kumimoji="0" lang="vi-VN"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Câu 1:</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lang="vi-VN" sz="2800" b="1" dirty="0">
                <a:solidFill>
                  <a:srgbClr val="002060"/>
                </a:solidFill>
                <a:latin typeface="Times New Roman" panose="02020603050405020304" pitchFamily="18" charset="0"/>
                <a:ea typeface="Times New Roman" panose="02020603050405020304" pitchFamily="18" charset="0"/>
              </a:rPr>
              <a:t>Em hãy ghép mỗi phép toán với một kiểu dữ liệu kết quả cho phù hợp:</a:t>
            </a:r>
            <a:endParaRPr lang="en-US" sz="2400" b="1" dirty="0">
              <a:solidFill>
                <a:srgbClr val="002060"/>
              </a:solidFill>
              <a:latin typeface="Times New Roman" panose="02020603050405020304" pitchFamily="18" charset="0"/>
              <a:ea typeface="Times New Roman" panose="02020603050405020304" pitchFamily="18" charset="0"/>
            </a:endParaRPr>
          </a:p>
        </p:txBody>
      </p:sp>
      <p:sp>
        <p:nvSpPr>
          <p:cNvPr id="6" name="Pentagon 5">
            <a:hlinkClick r:id="rId6" action="ppaction://hlinksldjump"/>
            <a:extLst>
              <a:ext uri="{FF2B5EF4-FFF2-40B4-BE49-F238E27FC236}">
                <a16:creationId xmlns:a16="http://schemas.microsoft.com/office/drawing/2014/main" id="{57549A54-361B-6653-F063-8B41108D8CF9}"/>
              </a:ext>
            </a:extLst>
          </p:cNvPr>
          <p:cNvSpPr/>
          <p:nvPr/>
        </p:nvSpPr>
        <p:spPr>
          <a:xfrm flipH="1">
            <a:off x="9652000" y="5867400"/>
            <a:ext cx="1930400" cy="543480"/>
          </a:xfrm>
          <a:prstGeom prst="homePlate">
            <a:avLst/>
          </a:prstGeom>
          <a:solidFill>
            <a:schemeClr val="bg2">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Quay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57C3F23-30F5-D308-2613-33761C036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84" y="5706672"/>
            <a:ext cx="918608" cy="918608"/>
          </a:xfrm>
          <a:prstGeom prst="rect">
            <a:avLst/>
          </a:prstGeom>
        </p:spPr>
      </p:pic>
      <p:graphicFrame>
        <p:nvGraphicFramePr>
          <p:cNvPr id="5" name="Table 4">
            <a:extLst>
              <a:ext uri="{FF2B5EF4-FFF2-40B4-BE49-F238E27FC236}">
                <a16:creationId xmlns:a16="http://schemas.microsoft.com/office/drawing/2014/main" id="{DCEDE841-ACFD-3768-2C52-698D3034B752}"/>
              </a:ext>
            </a:extLst>
          </p:cNvPr>
          <p:cNvGraphicFramePr>
            <a:graphicFrameLocks noGrp="1"/>
          </p:cNvGraphicFramePr>
          <p:nvPr>
            <p:extLst>
              <p:ext uri="{D42A27DB-BD31-4B8C-83A1-F6EECF244321}">
                <p14:modId xmlns:p14="http://schemas.microsoft.com/office/powerpoint/2010/main" val="3752872928"/>
              </p:ext>
            </p:extLst>
          </p:nvPr>
        </p:nvGraphicFramePr>
        <p:xfrm>
          <a:off x="2388197" y="1660498"/>
          <a:ext cx="7223760" cy="3644238"/>
        </p:xfrm>
        <a:graphic>
          <a:graphicData uri="http://schemas.openxmlformats.org/drawingml/2006/table">
            <a:tbl>
              <a:tblPr firstRow="1" firstCol="1" bandRow="1"/>
              <a:tblGrid>
                <a:gridCol w="4389120">
                  <a:extLst>
                    <a:ext uri="{9D8B030D-6E8A-4147-A177-3AD203B41FA5}">
                      <a16:colId xmlns:a16="http://schemas.microsoft.com/office/drawing/2014/main" val="1484757663"/>
                    </a:ext>
                  </a:extLst>
                </a:gridCol>
                <a:gridCol w="2834640">
                  <a:extLst>
                    <a:ext uri="{9D8B030D-6E8A-4147-A177-3AD203B41FA5}">
                      <a16:colId xmlns:a16="http://schemas.microsoft.com/office/drawing/2014/main" val="1653344166"/>
                    </a:ext>
                  </a:extLst>
                </a:gridCol>
              </a:tblGrid>
              <a:tr h="626718">
                <a:tc>
                  <a:txBody>
                    <a:bodyPr/>
                    <a:lstStyle/>
                    <a:p>
                      <a:pPr algn="ctr">
                        <a:spcBef>
                          <a:spcPts val="300"/>
                        </a:spcBef>
                        <a:spcAft>
                          <a:spcPts val="300"/>
                        </a:spcAft>
                      </a:pPr>
                      <a:r>
                        <a:rPr lang="en-US" sz="3200" b="1" dirty="0" err="1">
                          <a:solidFill>
                            <a:srgbClr val="0000FF"/>
                          </a:solidFill>
                          <a:effectLst/>
                          <a:latin typeface="Times New Roman" panose="02020603050405020304" pitchFamily="18" charset="0"/>
                          <a:ea typeface="Times New Roman" panose="02020603050405020304" pitchFamily="18" charset="0"/>
                        </a:rPr>
                        <a:t>Phép</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toán</a:t>
                      </a:r>
                      <a:endParaRPr lang="en-US" sz="28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ECEE"/>
                    </a:solidFill>
                  </a:tcPr>
                </a:tc>
                <a:tc>
                  <a:txBody>
                    <a:bodyPr/>
                    <a:lstStyle/>
                    <a:p>
                      <a:pPr algn="ctr">
                        <a:spcBef>
                          <a:spcPts val="300"/>
                        </a:spcBef>
                        <a:spcAft>
                          <a:spcPts val="300"/>
                        </a:spcAft>
                      </a:pPr>
                      <a:r>
                        <a:rPr lang="en-US" sz="3200" b="1" dirty="0" err="1">
                          <a:solidFill>
                            <a:srgbClr val="0000FF"/>
                          </a:solidFill>
                          <a:effectLst/>
                          <a:latin typeface="Times New Roman" panose="02020603050405020304" pitchFamily="18" charset="0"/>
                          <a:ea typeface="Times New Roman" panose="02020603050405020304" pitchFamily="18" charset="0"/>
                        </a:rPr>
                        <a:t>Kiểu</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dữ</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liệu</a:t>
                      </a:r>
                      <a:endParaRPr lang="en-US" sz="28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ECEE"/>
                    </a:solidFill>
                  </a:tcPr>
                </a:tc>
                <a:extLst>
                  <a:ext uri="{0D108BD9-81ED-4DB2-BD59-A6C34878D82A}">
                    <a16:rowId xmlns:a16="http://schemas.microsoft.com/office/drawing/2014/main" val="1712163548"/>
                  </a:ext>
                </a:extLst>
              </a:tr>
              <a:tr h="1005840">
                <a:tc>
                  <a:txBody>
                    <a:bodyPr/>
                    <a:lstStyle/>
                    <a:p>
                      <a:pPr algn="just">
                        <a:spcBef>
                          <a:spcPts val="300"/>
                        </a:spcBef>
                        <a:spcAft>
                          <a:spcPts val="300"/>
                        </a:spcAft>
                      </a:pPr>
                      <a:endParaRPr lang="vi-VN"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3200" dirty="0" err="1">
                          <a:solidFill>
                            <a:srgbClr val="002060"/>
                          </a:solidFill>
                          <a:effectLst/>
                          <a:latin typeface="Times New Roman" panose="02020603050405020304" pitchFamily="18" charset="0"/>
                          <a:ea typeface="Times New Roman" panose="02020603050405020304" pitchFamily="18" charset="0"/>
                        </a:rPr>
                        <a:t>Số</a:t>
                      </a:r>
                      <a:endParaRPr lang="en-US" sz="2800"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474058"/>
                  </a:ext>
                </a:extLst>
              </a:tr>
              <a:tr h="1005840">
                <a:tc>
                  <a:txBody>
                    <a:bodyPr/>
                    <a:lstStyle/>
                    <a:p>
                      <a:pPr algn="just">
                        <a:spcBef>
                          <a:spcPts val="300"/>
                        </a:spcBef>
                        <a:spcAft>
                          <a:spcPts val="300"/>
                        </a:spcAft>
                      </a:pPr>
                      <a:endParaRPr lang="vi-VN"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3200" dirty="0" err="1">
                          <a:solidFill>
                            <a:srgbClr val="002060"/>
                          </a:solidFill>
                          <a:effectLst/>
                          <a:latin typeface="Times New Roman" panose="02020603050405020304" pitchFamily="18" charset="0"/>
                          <a:ea typeface="Times New Roman" panose="02020603050405020304" pitchFamily="18" charset="0"/>
                        </a:rPr>
                        <a:t>Xâu</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kí</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tự</a:t>
                      </a:r>
                      <a:endParaRPr lang="en-US" sz="2800"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327073"/>
                  </a:ext>
                </a:extLst>
              </a:tr>
              <a:tr h="1005840">
                <a:tc>
                  <a:txBody>
                    <a:bodyPr/>
                    <a:lstStyle/>
                    <a:p>
                      <a:pPr algn="just">
                        <a:spcBef>
                          <a:spcPts val="300"/>
                        </a:spcBef>
                        <a:spcAft>
                          <a:spcPts val="300"/>
                        </a:spcAft>
                      </a:pPr>
                      <a:endParaRPr lang="vi-VN"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3200" dirty="0">
                          <a:solidFill>
                            <a:srgbClr val="002060"/>
                          </a:solidFill>
                          <a:effectLst/>
                          <a:latin typeface="Times New Roman" panose="02020603050405020304" pitchFamily="18" charset="0"/>
                          <a:ea typeface="Times New Roman" panose="02020603050405020304" pitchFamily="18" charset="0"/>
                        </a:rPr>
                        <a:t>Logic</a:t>
                      </a:r>
                      <a:endParaRPr lang="en-US" sz="2800"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770736"/>
                  </a:ext>
                </a:extLst>
              </a:tr>
            </a:tbl>
          </a:graphicData>
        </a:graphic>
      </p:graphicFrame>
      <p:pic>
        <p:nvPicPr>
          <p:cNvPr id="2051" name="Picture 3">
            <a:extLst>
              <a:ext uri="{FF2B5EF4-FFF2-40B4-BE49-F238E27FC236}">
                <a16:creationId xmlns:a16="http://schemas.microsoft.com/office/drawing/2014/main" id="{C9B547F3-1C5F-78CC-9602-FDC366E1CDA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84700" y="2457007"/>
            <a:ext cx="4171617" cy="7484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D40E8A0-0B36-E581-81C9-142DBC6D1D8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84700" y="3429000"/>
            <a:ext cx="3690189" cy="75733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BBE7BC7E-548E-CB81-067C-2A52485D21E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84700" y="4336369"/>
            <a:ext cx="3971124" cy="86113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18AD8EC-7E7D-31B4-EE00-7BE96FE80BA2}"/>
              </a:ext>
            </a:extLst>
          </p:cNvPr>
          <p:cNvCxnSpPr>
            <a:cxnSpLocks/>
          </p:cNvCxnSpPr>
          <p:nvPr/>
        </p:nvCxnSpPr>
        <p:spPr>
          <a:xfrm>
            <a:off x="6656317" y="2889349"/>
            <a:ext cx="800614" cy="750826"/>
          </a:xfrm>
          <a:prstGeom prst="straightConnector1">
            <a:avLst/>
          </a:prstGeom>
          <a:ln w="38100">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2236827F-D7AB-B70D-751F-06D0AD5B8C87}"/>
              </a:ext>
            </a:extLst>
          </p:cNvPr>
          <p:cNvCxnSpPr>
            <a:cxnSpLocks/>
          </p:cNvCxnSpPr>
          <p:nvPr/>
        </p:nvCxnSpPr>
        <p:spPr>
          <a:xfrm>
            <a:off x="6204737" y="3744950"/>
            <a:ext cx="1131978" cy="995177"/>
          </a:xfrm>
          <a:prstGeom prst="straightConnector1">
            <a:avLst/>
          </a:prstGeom>
          <a:ln w="38100">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21" name="Straight Arrow Connector 20">
            <a:extLst>
              <a:ext uri="{FF2B5EF4-FFF2-40B4-BE49-F238E27FC236}">
                <a16:creationId xmlns:a16="http://schemas.microsoft.com/office/drawing/2014/main" id="{505E1685-694C-20B5-7F55-C18B108786F0}"/>
              </a:ext>
            </a:extLst>
          </p:cNvPr>
          <p:cNvCxnSpPr>
            <a:cxnSpLocks/>
          </p:cNvCxnSpPr>
          <p:nvPr/>
        </p:nvCxnSpPr>
        <p:spPr>
          <a:xfrm flipV="1">
            <a:off x="6458306" y="2831216"/>
            <a:ext cx="998625" cy="1970037"/>
          </a:xfrm>
          <a:prstGeom prst="straightConnector1">
            <a:avLst/>
          </a:prstGeom>
          <a:ln w="38100">
            <a:solidFill>
              <a:srgbClr val="FF0000"/>
            </a:solidFill>
            <a:tailEnd type="triangle"/>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E4944610-E0EA-2EA0-2839-074E6C825B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8803" y="645914"/>
            <a:ext cx="7264401" cy="5448301"/>
          </a:xfrm>
          <a:prstGeom prst="rect">
            <a:avLst/>
          </a:prstGeom>
        </p:spPr>
      </p:pic>
      <p:sp>
        <p:nvSpPr>
          <p:cNvPr id="9" name="Rectangle 8">
            <a:extLst>
              <a:ext uri="{FF2B5EF4-FFF2-40B4-BE49-F238E27FC236}">
                <a16:creationId xmlns:a16="http://schemas.microsoft.com/office/drawing/2014/main" id="{2759939D-3CBF-6EB5-8726-C539A309F80C}"/>
              </a:ext>
            </a:extLst>
          </p:cNvPr>
          <p:cNvSpPr/>
          <p:nvPr/>
        </p:nvSpPr>
        <p:spPr>
          <a:xfrm>
            <a:off x="3504604" y="1971985"/>
            <a:ext cx="5689599" cy="3046988"/>
          </a:xfrm>
          <a:prstGeom prst="rect">
            <a:avLst/>
          </a:prstGeom>
          <a:no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6400" b="1" i="1" dirty="0" err="1">
                <a:solidFill>
                  <a:srgbClr val="FF0000"/>
                </a:solidFill>
                <a:latin typeface="Times New Roman" panose="02020603050405020304" pitchFamily="18" charset="0"/>
                <a:cs typeface="Times New Roman" panose="02020603050405020304" pitchFamily="18" charset="0"/>
              </a:rPr>
              <a:t>điểm</a:t>
            </a:r>
            <a:r>
              <a:rPr lang="en-US" sz="6400" b="1" i="1" dirty="0">
                <a:solidFill>
                  <a:srgbClr val="FF0000"/>
                </a:solidFill>
                <a:latin typeface="Times New Roman" panose="02020603050405020304" pitchFamily="18" charset="0"/>
                <a:cs typeface="Times New Roman" panose="02020603050405020304" pitchFamily="18" charset="0"/>
              </a:rPr>
              <a:t> 10</a:t>
            </a:r>
            <a:endPar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8" name="ĐẾM NGƯỢC 10 GIÂY- CÓ CHUÔNG BÁO HẾT GIỜ">
            <a:hlinkClick r:id="" action="ppaction://media"/>
            <a:extLst>
              <a:ext uri="{FF2B5EF4-FFF2-40B4-BE49-F238E27FC236}">
                <a16:creationId xmlns:a16="http://schemas.microsoft.com/office/drawing/2014/main" id="{0350CDCA-69C9-3CD1-CAC5-FB8E68F0D5F8}"/>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0036848" y="4070508"/>
            <a:ext cx="1703885" cy="1339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46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1000"/>
                            </p:stCondLst>
                            <p:childTnLst>
                              <p:par>
                                <p:cTn id="40" presetID="23" presetClass="entr" presetSubtype="32"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4*#ppt_w"/>
                                          </p:val>
                                        </p:tav>
                                        <p:tav tm="100000">
                                          <p:val>
                                            <p:strVal val="#ppt_w"/>
                                          </p:val>
                                        </p:tav>
                                      </p:tavLst>
                                    </p:anim>
                                    <p:anim calcmode="lin" valueType="num">
                                      <p:cBhvr>
                                        <p:cTn id="43" dur="500" fill="hold"/>
                                        <p:tgtEl>
                                          <p:spTgt spid="9"/>
                                        </p:tgtEl>
                                        <p:attrNameLst>
                                          <p:attrName>ppt_h</p:attrName>
                                        </p:attrNameLst>
                                      </p:cBhvr>
                                      <p:tavLst>
                                        <p:tav tm="0">
                                          <p:val>
                                            <p:strVal val="4*#ppt_h"/>
                                          </p:val>
                                        </p:tav>
                                        <p:tav tm="100000">
                                          <p:val>
                                            <p:strVal val="#ppt_h"/>
                                          </p:val>
                                        </p:tav>
                                      </p:tavLst>
                                    </p:anim>
                                  </p:childTnLst>
                                </p:cTn>
                              </p:par>
                              <p:par>
                                <p:cTn id="44" presetID="21" presetClass="emph" presetSubtype="0" repeatCount="indefinite" fill="hold" grpId="1" nodeType="withEffect">
                                  <p:stCondLst>
                                    <p:cond delay="0"/>
                                  </p:stCondLst>
                                  <p:childTnLst>
                                    <p:animClr clrSpc="hsl" dir="cw">
                                      <p:cBhvr override="childStyle">
                                        <p:cTn id="45" dur="500" fill="hold"/>
                                        <p:tgtEl>
                                          <p:spTgt spid="9"/>
                                        </p:tgtEl>
                                        <p:attrNameLst>
                                          <p:attrName>style.color</p:attrName>
                                        </p:attrNameLst>
                                      </p:cBhvr>
                                      <p:by>
                                        <p:hsl h="7200000" s="0" l="0"/>
                                      </p:by>
                                    </p:animClr>
                                    <p:animClr clrSpc="hsl" dir="cw">
                                      <p:cBhvr>
                                        <p:cTn id="46" dur="500" fill="hold"/>
                                        <p:tgtEl>
                                          <p:spTgt spid="9"/>
                                        </p:tgtEl>
                                        <p:attrNameLst>
                                          <p:attrName>fillcolor</p:attrName>
                                        </p:attrNameLst>
                                      </p:cBhvr>
                                      <p:by>
                                        <p:hsl h="7200000" s="0" l="0"/>
                                      </p:by>
                                    </p:animClr>
                                    <p:animClr clrSpc="hsl" dir="cw">
                                      <p:cBhvr>
                                        <p:cTn id="47" dur="500" fill="hold"/>
                                        <p:tgtEl>
                                          <p:spTgt spid="9"/>
                                        </p:tgtEl>
                                        <p:attrNameLst>
                                          <p:attrName>stroke.color</p:attrName>
                                        </p:attrNameLst>
                                      </p:cBhvr>
                                      <p:by>
                                        <p:hsl h="7200000" s="0" l="0"/>
                                      </p:by>
                                    </p:animClr>
                                    <p:set>
                                      <p:cBhvr>
                                        <p:cTn id="48" dur="500" fill="hold"/>
                                        <p:tgtEl>
                                          <p:spTgt spid="9"/>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video>
              <p:cMediaNode vol="80000">
                <p:cTn id="49" fill="hold" display="0">
                  <p:stCondLst>
                    <p:cond delay="indefinite"/>
                  </p:stCondLst>
                </p:cTn>
                <p:tgtEl>
                  <p:spTgt spid="28"/>
                </p:tgtEl>
              </p:cMediaNode>
            </p:video>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8"/>
                                        </p:tgtEl>
                                      </p:cBhvr>
                                    </p:cmd>
                                  </p:childTnLst>
                                </p:cTn>
                              </p:par>
                            </p:childTnLst>
                          </p:cTn>
                        </p:par>
                      </p:childTnLst>
                    </p:cTn>
                  </p:par>
                </p:childTnLst>
              </p:cTn>
              <p:nextCondLst>
                <p:cond evt="onClick" delay="0">
                  <p:tgtEl>
                    <p:spTgt spid="28"/>
                  </p:tgtEl>
                </p:cond>
              </p:nextCondLst>
            </p:seq>
          </p:childTnLst>
        </p:cTn>
      </p:par>
    </p:tnLst>
    <p:bldLst>
      <p:bldP spid="16" grpId="0"/>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22"/>
        <p:cNvGrpSpPr/>
        <p:nvPr/>
      </p:nvGrpSpPr>
      <p:grpSpPr>
        <a:xfrm>
          <a:off x="0" y="0"/>
          <a:ext cx="0" cy="0"/>
          <a:chOff x="0" y="0"/>
          <a:chExt cx="0" cy="0"/>
        </a:xfrm>
      </p:grpSpPr>
      <p:sp>
        <p:nvSpPr>
          <p:cNvPr id="16" name="TextBox 15">
            <a:extLst>
              <a:ext uri="{FF2B5EF4-FFF2-40B4-BE49-F238E27FC236}">
                <a16:creationId xmlns:a16="http://schemas.microsoft.com/office/drawing/2014/main" id="{0ED878A0-E1B2-5DE2-D7E2-12E9F21ACE50}"/>
              </a:ext>
            </a:extLst>
          </p:cNvPr>
          <p:cNvSpPr txBox="1"/>
          <p:nvPr/>
        </p:nvSpPr>
        <p:spPr>
          <a:xfrm>
            <a:off x="5584617" y="256142"/>
            <a:ext cx="6363245" cy="954107"/>
          </a:xfrm>
          <a:prstGeom prst="rect">
            <a:avLst/>
          </a:prstGeom>
          <a:noFill/>
        </p:spPr>
        <p:txBody>
          <a:bodyPr wrap="square">
            <a:spAutoFit/>
          </a:bodyPr>
          <a:lstStyle/>
          <a:p>
            <a:pPr lvl="0" algn="just" defTabSz="914354">
              <a:spcBef>
                <a:spcPts val="600"/>
              </a:spcBef>
              <a:spcAft>
                <a:spcPts val="600"/>
              </a:spcAft>
            </a:pPr>
            <a:r>
              <a:rPr kumimoji="0" lang="vi-VN"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Câu </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2</a:t>
            </a:r>
            <a:r>
              <a:rPr kumimoji="0" lang="vi-VN"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r>
              <a:rPr lang="vi-VN" sz="2800" b="1" dirty="0">
                <a:solidFill>
                  <a:srgbClr val="002060"/>
                </a:solidFill>
                <a:latin typeface="Times New Roman" panose="02020603050405020304" pitchFamily="18" charset="0"/>
                <a:ea typeface="Calibri" panose="020F0502020204030204" pitchFamily="34" charset="0"/>
              </a:rPr>
              <a:t> Cho biết các số 900, 360, 1 là hằng, biến hay biểu thức?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17" name="Oval 16">
            <a:extLst>
              <a:ext uri="{FF2B5EF4-FFF2-40B4-BE49-F238E27FC236}">
                <a16:creationId xmlns:a16="http://schemas.microsoft.com/office/drawing/2014/main" id="{726000B6-8FF7-A2FB-74F9-034E313A5B25}"/>
              </a:ext>
            </a:extLst>
          </p:cNvPr>
          <p:cNvSpPr/>
          <p:nvPr/>
        </p:nvSpPr>
        <p:spPr>
          <a:xfrm>
            <a:off x="6530031" y="1376641"/>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Oval 17">
            <a:extLst>
              <a:ext uri="{FF2B5EF4-FFF2-40B4-BE49-F238E27FC236}">
                <a16:creationId xmlns:a16="http://schemas.microsoft.com/office/drawing/2014/main" id="{1133A3A3-E194-D7A2-A442-799B5B23B117}"/>
              </a:ext>
            </a:extLst>
          </p:cNvPr>
          <p:cNvSpPr/>
          <p:nvPr/>
        </p:nvSpPr>
        <p:spPr>
          <a:xfrm>
            <a:off x="6549222" y="3730720"/>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Oval 19">
            <a:extLst>
              <a:ext uri="{FF2B5EF4-FFF2-40B4-BE49-F238E27FC236}">
                <a16:creationId xmlns:a16="http://schemas.microsoft.com/office/drawing/2014/main" id="{35E181C0-8B06-CCF4-83DD-92F079434F4E}"/>
              </a:ext>
            </a:extLst>
          </p:cNvPr>
          <p:cNvSpPr/>
          <p:nvPr/>
        </p:nvSpPr>
        <p:spPr>
          <a:xfrm>
            <a:off x="6536157" y="2581721"/>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6BDF2A3E-0703-30B5-51CB-510BD7E1E898}"/>
              </a:ext>
            </a:extLst>
          </p:cNvPr>
          <p:cNvSpPr txBox="1"/>
          <p:nvPr/>
        </p:nvSpPr>
        <p:spPr>
          <a:xfrm>
            <a:off x="6657182" y="3797687"/>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noProof="0" dirty="0">
                <a:solidFill>
                  <a:srgbClr val="FFFFFF"/>
                </a:solidFill>
                <a:latin typeface="Times New Roman" panose="02020603050405020304" pitchFamily="18" charset="0"/>
                <a:cs typeface="Times New Roman" panose="02020603050405020304" pitchFamily="18" charset="0"/>
              </a:rPr>
              <a:t>C</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7CA1210A-F5AA-F479-37C9-A16F61168062}"/>
              </a:ext>
            </a:extLst>
          </p:cNvPr>
          <p:cNvSpPr txBox="1"/>
          <p:nvPr/>
        </p:nvSpPr>
        <p:spPr>
          <a:xfrm>
            <a:off x="6649066" y="1425308"/>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a:t>
            </a:r>
          </a:p>
        </p:txBody>
      </p:sp>
      <p:sp>
        <p:nvSpPr>
          <p:cNvPr id="4" name="TextBox 3">
            <a:extLst>
              <a:ext uri="{FF2B5EF4-FFF2-40B4-BE49-F238E27FC236}">
                <a16:creationId xmlns:a16="http://schemas.microsoft.com/office/drawing/2014/main" id="{57B1DD38-D67A-A10E-C0E3-23384C088391}"/>
              </a:ext>
            </a:extLst>
          </p:cNvPr>
          <p:cNvSpPr txBox="1"/>
          <p:nvPr/>
        </p:nvSpPr>
        <p:spPr>
          <a:xfrm>
            <a:off x="6650276" y="2643936"/>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p>
        </p:txBody>
      </p:sp>
      <p:sp>
        <p:nvSpPr>
          <p:cNvPr id="6" name="Pentagon 5">
            <a:hlinkClick r:id="rId8" action="ppaction://hlinksldjump"/>
            <a:extLst>
              <a:ext uri="{FF2B5EF4-FFF2-40B4-BE49-F238E27FC236}">
                <a16:creationId xmlns:a16="http://schemas.microsoft.com/office/drawing/2014/main" id="{57549A54-361B-6653-F063-8B41108D8CF9}"/>
              </a:ext>
            </a:extLst>
          </p:cNvPr>
          <p:cNvSpPr/>
          <p:nvPr/>
        </p:nvSpPr>
        <p:spPr>
          <a:xfrm flipH="1">
            <a:off x="9652000" y="5867400"/>
            <a:ext cx="1930400" cy="543480"/>
          </a:xfrm>
          <a:prstGeom prst="homePlate">
            <a:avLst/>
          </a:prstGeom>
          <a:solidFill>
            <a:schemeClr val="bg2">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Quay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57C3F23-30F5-D308-2613-33761C036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92538" y="4632648"/>
            <a:ext cx="918608" cy="918608"/>
          </a:xfrm>
          <a:prstGeom prst="rect">
            <a:avLst/>
          </a:prstGeom>
        </p:spPr>
      </p:pic>
      <p:sp>
        <p:nvSpPr>
          <p:cNvPr id="14" name="TextBox 13">
            <a:extLst>
              <a:ext uri="{FF2B5EF4-FFF2-40B4-BE49-F238E27FC236}">
                <a16:creationId xmlns:a16="http://schemas.microsoft.com/office/drawing/2014/main" id="{30D935F9-01DA-69B8-6879-0A43BC8A3CD0}"/>
              </a:ext>
            </a:extLst>
          </p:cNvPr>
          <p:cNvSpPr txBox="1"/>
          <p:nvPr/>
        </p:nvSpPr>
        <p:spPr>
          <a:xfrm>
            <a:off x="7227650" y="1122906"/>
            <a:ext cx="1884078" cy="3307316"/>
          </a:xfrm>
          <a:prstGeom prst="rect">
            <a:avLst/>
          </a:prstGeom>
          <a:noFill/>
        </p:spPr>
        <p:txBody>
          <a:bodyPr wrap="square">
            <a:spAutoFit/>
          </a:bodyPr>
          <a:lstStyle/>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Biến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Biểu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thức</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Hằng</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pic>
        <p:nvPicPr>
          <p:cNvPr id="5" name="Picture 4">
            <a:extLst>
              <a:ext uri="{FF2B5EF4-FFF2-40B4-BE49-F238E27FC236}">
                <a16:creationId xmlns:a16="http://schemas.microsoft.com/office/drawing/2014/main" id="{FEE6DAC1-9B66-0A3D-3C2A-6F6D8E877B54}"/>
              </a:ext>
            </a:extLst>
          </p:cNvPr>
          <p:cNvPicPr>
            <a:picLocks noChangeAspect="1"/>
          </p:cNvPicPr>
          <p:nvPr/>
        </p:nvPicPr>
        <p:blipFill>
          <a:blip r:embed="rId10"/>
          <a:stretch>
            <a:fillRect/>
          </a:stretch>
        </p:blipFill>
        <p:spPr>
          <a:xfrm>
            <a:off x="210977" y="191240"/>
            <a:ext cx="5071794" cy="6630641"/>
          </a:xfrm>
          <a:prstGeom prst="rect">
            <a:avLst/>
          </a:prstGeom>
        </p:spPr>
      </p:pic>
      <p:pic>
        <p:nvPicPr>
          <p:cNvPr id="8" name="Picture 7">
            <a:extLst>
              <a:ext uri="{FF2B5EF4-FFF2-40B4-BE49-F238E27FC236}">
                <a16:creationId xmlns:a16="http://schemas.microsoft.com/office/drawing/2014/main" id="{E4944610-E0EA-2EA0-2839-074E6C825B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3010" y="704849"/>
            <a:ext cx="7264401" cy="5448301"/>
          </a:xfrm>
          <a:prstGeom prst="rect">
            <a:avLst/>
          </a:prstGeom>
        </p:spPr>
      </p:pic>
      <p:sp>
        <p:nvSpPr>
          <p:cNvPr id="9" name="Rectangle 8">
            <a:extLst>
              <a:ext uri="{FF2B5EF4-FFF2-40B4-BE49-F238E27FC236}">
                <a16:creationId xmlns:a16="http://schemas.microsoft.com/office/drawing/2014/main" id="{2759939D-3CBF-6EB5-8726-C539A309F80C}"/>
              </a:ext>
            </a:extLst>
          </p:cNvPr>
          <p:cNvSpPr/>
          <p:nvPr/>
        </p:nvSpPr>
        <p:spPr>
          <a:xfrm>
            <a:off x="3308811" y="2030917"/>
            <a:ext cx="5689599" cy="3046988"/>
          </a:xfrm>
          <a:prstGeom prst="rect">
            <a:avLst/>
          </a:prstGeom>
          <a:no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6400" b="1" i="1" dirty="0" err="1">
                <a:solidFill>
                  <a:srgbClr val="FF0000"/>
                </a:solidFill>
                <a:latin typeface="Times New Roman" panose="02020603050405020304" pitchFamily="18" charset="0"/>
                <a:cs typeface="Times New Roman" panose="02020603050405020304" pitchFamily="18" charset="0"/>
              </a:rPr>
              <a:t>điểm</a:t>
            </a:r>
            <a:r>
              <a:rPr lang="en-US" sz="6400" b="1" i="1" dirty="0">
                <a:solidFill>
                  <a:srgbClr val="FF0000"/>
                </a:solidFill>
                <a:latin typeface="Times New Roman" panose="02020603050405020304" pitchFamily="18" charset="0"/>
                <a:cs typeface="Times New Roman" panose="02020603050405020304" pitchFamily="18" charset="0"/>
              </a:rPr>
              <a:t> 9</a:t>
            </a:r>
            <a:endPar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2" name="ĐẾM NGƯỢC 10 GIÂY- CÓ CHUÔNG BÁO HẾT GIỜ">
            <a:hlinkClick r:id="" action="ppaction://media"/>
            <a:extLst>
              <a:ext uri="{FF2B5EF4-FFF2-40B4-BE49-F238E27FC236}">
                <a16:creationId xmlns:a16="http://schemas.microsoft.com/office/drawing/2014/main" id="{4D55377D-7AC7-672E-6D33-9575EE2ABF4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128405" y="2905546"/>
            <a:ext cx="1703885" cy="1339237"/>
          </a:xfrm>
          <a:prstGeom prst="rect">
            <a:avLst/>
          </a:prstGeom>
        </p:spPr>
      </p:pic>
    </p:spTree>
    <p:extLst>
      <p:ext uri="{BB962C8B-B14F-4D97-AF65-F5344CB8AC3E}">
        <p14:creationId xmlns:p14="http://schemas.microsoft.com/office/powerpoint/2010/main" val="37642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4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18"/>
                                        </p:tgtEl>
                                        <p:attrNameLst>
                                          <p:attrName>style.color</p:attrName>
                                        </p:attrNameLst>
                                      </p:cBhvr>
                                      <p:to>
                                        <a:srgbClr val="FF0000"/>
                                      </p:to>
                                    </p:animClr>
                                    <p:animClr clrSpc="rgb" dir="cw">
                                      <p:cBhvr>
                                        <p:cTn id="49" dur="500" fill="hold"/>
                                        <p:tgtEl>
                                          <p:spTgt spid="18"/>
                                        </p:tgtEl>
                                        <p:attrNameLst>
                                          <p:attrName>fillcolor</p:attrName>
                                        </p:attrNameLst>
                                      </p:cBhvr>
                                      <p:to>
                                        <a:srgbClr val="FF000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9" presetClass="emph" presetSubtype="0" fill="hold" grpId="0" nodeType="clickEffect">
                                  <p:stCondLst>
                                    <p:cond delay="0"/>
                                  </p:stCondLst>
                                  <p:childTnLst>
                                    <p:animClr clrSpc="rgb" dir="cw">
                                      <p:cBhvr override="childStyle">
                                        <p:cTn id="56" dur="500" fill="hold"/>
                                        <p:tgtEl>
                                          <p:spTgt spid="17"/>
                                        </p:tgtEl>
                                        <p:attrNameLst>
                                          <p:attrName>style.color</p:attrName>
                                        </p:attrNameLst>
                                      </p:cBhvr>
                                      <p:to>
                                        <a:srgbClr val="0000FF"/>
                                      </p:to>
                                    </p:animClr>
                                    <p:animClr clrSpc="rgb" dir="cw">
                                      <p:cBhvr>
                                        <p:cTn id="57" dur="500" fill="hold"/>
                                        <p:tgtEl>
                                          <p:spTgt spid="17"/>
                                        </p:tgtEl>
                                        <p:attrNameLst>
                                          <p:attrName>fillcolor</p:attrName>
                                        </p:attrNameLst>
                                      </p:cBhvr>
                                      <p:to>
                                        <a:srgbClr val="0000FF"/>
                                      </p:to>
                                    </p:animClr>
                                    <p:set>
                                      <p:cBhvr>
                                        <p:cTn id="58" dur="500" fill="hold"/>
                                        <p:tgtEl>
                                          <p:spTgt spid="17"/>
                                        </p:tgtEl>
                                        <p:attrNameLst>
                                          <p:attrName>fill.type</p:attrName>
                                        </p:attrNameLst>
                                      </p:cBhvr>
                                      <p:to>
                                        <p:strVal val="solid"/>
                                      </p:to>
                                    </p:set>
                                    <p:set>
                                      <p:cBhvr>
                                        <p:cTn id="59" dur="500" fill="hold"/>
                                        <p:tgtEl>
                                          <p:spTgt spid="1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19" presetClass="emph" presetSubtype="0" fill="hold" grpId="0" nodeType="clickEffect">
                                  <p:stCondLst>
                                    <p:cond delay="0"/>
                                  </p:stCondLst>
                                  <p:childTnLst>
                                    <p:animClr clrSpc="rgb" dir="cw">
                                      <p:cBhvr override="childStyle">
                                        <p:cTn id="64" dur="500" fill="hold"/>
                                        <p:tgtEl>
                                          <p:spTgt spid="20"/>
                                        </p:tgtEl>
                                        <p:attrNameLst>
                                          <p:attrName>style.color</p:attrName>
                                        </p:attrNameLst>
                                      </p:cBhvr>
                                      <p:to>
                                        <a:srgbClr val="0000FF"/>
                                      </p:to>
                                    </p:animClr>
                                    <p:animClr clrSpc="rgb" dir="cw">
                                      <p:cBhvr>
                                        <p:cTn id="65" dur="500" fill="hold"/>
                                        <p:tgtEl>
                                          <p:spTgt spid="20"/>
                                        </p:tgtEl>
                                        <p:attrNameLst>
                                          <p:attrName>fillcolor</p:attrName>
                                        </p:attrNameLst>
                                      </p:cBhvr>
                                      <p:to>
                                        <a:srgbClr val="0000FF"/>
                                      </p:to>
                                    </p:animClr>
                                    <p:set>
                                      <p:cBhvr>
                                        <p:cTn id="66" dur="500" fill="hold"/>
                                        <p:tgtEl>
                                          <p:spTgt spid="20"/>
                                        </p:tgtEl>
                                        <p:attrNameLst>
                                          <p:attrName>fill.type</p:attrName>
                                        </p:attrNameLst>
                                      </p:cBhvr>
                                      <p:to>
                                        <p:strVal val="solid"/>
                                      </p:to>
                                    </p:set>
                                    <p:set>
                                      <p:cBhvr>
                                        <p:cTn id="67" dur="50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1000"/>
                            </p:stCondLst>
                            <p:childTnLst>
                              <p:par>
                                <p:cTn id="79" presetID="23" presetClass="entr" presetSubtype="32"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strVal val="4*#ppt_w"/>
                                          </p:val>
                                        </p:tav>
                                        <p:tav tm="100000">
                                          <p:val>
                                            <p:strVal val="#ppt_w"/>
                                          </p:val>
                                        </p:tav>
                                      </p:tavLst>
                                    </p:anim>
                                    <p:anim calcmode="lin" valueType="num">
                                      <p:cBhvr>
                                        <p:cTn id="82" dur="500" fill="hold"/>
                                        <p:tgtEl>
                                          <p:spTgt spid="9"/>
                                        </p:tgtEl>
                                        <p:attrNameLst>
                                          <p:attrName>ppt_h</p:attrName>
                                        </p:attrNameLst>
                                      </p:cBhvr>
                                      <p:tavLst>
                                        <p:tav tm="0">
                                          <p:val>
                                            <p:strVal val="4*#ppt_h"/>
                                          </p:val>
                                        </p:tav>
                                        <p:tav tm="100000">
                                          <p:val>
                                            <p:strVal val="#ppt_h"/>
                                          </p:val>
                                        </p:tav>
                                      </p:tavLst>
                                    </p:anim>
                                  </p:childTnLst>
                                </p:cTn>
                              </p:par>
                              <p:par>
                                <p:cTn id="83" presetID="21" presetClass="emph" presetSubtype="0" repeatCount="indefinite" fill="hold" grpId="1" nodeType="withEffect">
                                  <p:stCondLst>
                                    <p:cond delay="0"/>
                                  </p:stCondLst>
                                  <p:childTnLst>
                                    <p:animClr clrSpc="hsl" dir="cw">
                                      <p:cBhvr override="childStyle">
                                        <p:cTn id="84" dur="500" fill="hold"/>
                                        <p:tgtEl>
                                          <p:spTgt spid="9"/>
                                        </p:tgtEl>
                                        <p:attrNameLst>
                                          <p:attrName>style.color</p:attrName>
                                        </p:attrNameLst>
                                      </p:cBhvr>
                                      <p:by>
                                        <p:hsl h="7200000" s="0" l="0"/>
                                      </p:by>
                                    </p:animClr>
                                    <p:animClr clrSpc="hsl" dir="cw">
                                      <p:cBhvr>
                                        <p:cTn id="85" dur="500" fill="hold"/>
                                        <p:tgtEl>
                                          <p:spTgt spid="9"/>
                                        </p:tgtEl>
                                        <p:attrNameLst>
                                          <p:attrName>fillcolor</p:attrName>
                                        </p:attrNameLst>
                                      </p:cBhvr>
                                      <p:by>
                                        <p:hsl h="7200000" s="0" l="0"/>
                                      </p:by>
                                    </p:animClr>
                                    <p:animClr clrSpc="hsl" dir="cw">
                                      <p:cBhvr>
                                        <p:cTn id="86" dur="500" fill="hold"/>
                                        <p:tgtEl>
                                          <p:spTgt spid="9"/>
                                        </p:tgtEl>
                                        <p:attrNameLst>
                                          <p:attrName>stroke.color</p:attrName>
                                        </p:attrNameLst>
                                      </p:cBhvr>
                                      <p:by>
                                        <p:hsl h="7200000" s="0" l="0"/>
                                      </p:by>
                                    </p:animClr>
                                    <p:set>
                                      <p:cBhvr>
                                        <p:cTn id="87" dur="500" fill="hold"/>
                                        <p:tgtEl>
                                          <p:spTgt spid="9"/>
                                        </p:tgtEl>
                                        <p:attrNameLst>
                                          <p:attrName>fill.type</p:attrName>
                                        </p:attrNameLst>
                                      </p:cBhvr>
                                      <p:to>
                                        <p:strVal val="solid"/>
                                      </p:to>
                                    </p:set>
                                  </p:childTnLst>
                                  <p:subTnLst>
                                    <p:audio>
                                      <p:cMediaNode>
                                        <p:cTn display="0" masterRel="sameClick">
                                          <p:stCondLst>
                                            <p:cond evt="begin" delay="0">
                                              <p:tn val="83"/>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7"/>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12"/>
                                        </p:tgtEl>
                                      </p:cBhvr>
                                    </p:cmd>
                                  </p:childTnLst>
                                </p:cTn>
                              </p:par>
                            </p:childTnLst>
                          </p:cTn>
                        </p:par>
                      </p:childTnLst>
                    </p:cTn>
                  </p:par>
                </p:childTnLst>
              </p:cTn>
              <p:nextCondLst>
                <p:cond evt="onClick" delay="0">
                  <p:tgtEl>
                    <p:spTgt spid="12"/>
                  </p:tgtEl>
                </p:cond>
              </p:nextCondLst>
            </p:seq>
            <p:video>
              <p:cMediaNode vol="80000">
                <p:cTn id="93" fill="hold" display="0">
                  <p:stCondLst>
                    <p:cond delay="indefinite"/>
                  </p:stCondLst>
                </p:cTn>
                <p:tgtEl>
                  <p:spTgt spid="12"/>
                </p:tgtEl>
              </p:cMediaNode>
            </p:video>
          </p:childTnLst>
        </p:cTn>
      </p:par>
    </p:tnLst>
    <p:bldLst>
      <p:bldP spid="16" grpId="0"/>
      <p:bldP spid="17" grpId="0" animBg="1"/>
      <p:bldP spid="17" grpId="1" animBg="1"/>
      <p:bldP spid="18" grpId="0" animBg="1"/>
      <p:bldP spid="18" grpId="1" animBg="1"/>
      <p:bldP spid="20" grpId="0" animBg="1"/>
      <p:bldP spid="20" grpId="1" animBg="1"/>
      <p:bldP spid="24" grpId="0"/>
      <p:bldP spid="2" grpId="0"/>
      <p:bldP spid="4" grpId="0"/>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22"/>
        <p:cNvGrpSpPr/>
        <p:nvPr/>
      </p:nvGrpSpPr>
      <p:grpSpPr>
        <a:xfrm>
          <a:off x="0" y="0"/>
          <a:ext cx="0" cy="0"/>
          <a:chOff x="0" y="0"/>
          <a:chExt cx="0" cy="0"/>
        </a:xfrm>
      </p:grpSpPr>
      <p:pic>
        <p:nvPicPr>
          <p:cNvPr id="38" name="ĐẾM NGƯỢC 10 GIÂY- CÓ CHUÔNG BÁO HẾT GIỜ">
            <a:hlinkClick r:id="" action="ppaction://media"/>
            <a:extLst>
              <a:ext uri="{FF2B5EF4-FFF2-40B4-BE49-F238E27FC236}">
                <a16:creationId xmlns:a16="http://schemas.microsoft.com/office/drawing/2014/main" id="{D834248D-FE38-FEFC-8D81-7E749111BE5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768623" y="5103744"/>
            <a:ext cx="1703885" cy="1339237"/>
          </a:xfrm>
          <a:prstGeom prst="rect">
            <a:avLst/>
          </a:prstGeom>
        </p:spPr>
      </p:pic>
      <p:sp>
        <p:nvSpPr>
          <p:cNvPr id="16" name="TextBox 15">
            <a:extLst>
              <a:ext uri="{FF2B5EF4-FFF2-40B4-BE49-F238E27FC236}">
                <a16:creationId xmlns:a16="http://schemas.microsoft.com/office/drawing/2014/main" id="{0ED878A0-E1B2-5DE2-D7E2-12E9F21ACE50}"/>
              </a:ext>
            </a:extLst>
          </p:cNvPr>
          <p:cNvSpPr txBox="1"/>
          <p:nvPr/>
        </p:nvSpPr>
        <p:spPr>
          <a:xfrm>
            <a:off x="5584617" y="256142"/>
            <a:ext cx="6363245" cy="954107"/>
          </a:xfrm>
          <a:prstGeom prst="rect">
            <a:avLst/>
          </a:prstGeom>
          <a:noFill/>
        </p:spPr>
        <p:txBody>
          <a:bodyPr wrap="square">
            <a:spAutoFit/>
          </a:bodyPr>
          <a:lstStyle/>
          <a:p>
            <a:pPr lvl="0" algn="just" defTabSz="914354">
              <a:spcBef>
                <a:spcPts val="600"/>
              </a:spcBef>
              <a:spcAft>
                <a:spcPts val="600"/>
              </a:spcAft>
            </a:pPr>
            <a:r>
              <a:rPr kumimoji="0" lang="vi-VN"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Câu </a:t>
            </a:r>
            <a:r>
              <a:rPr lang="en-US" sz="2800" b="1" u="sng" dirty="0">
                <a:solidFill>
                  <a:srgbClr val="002060"/>
                </a:solidFill>
                <a:latin typeface="Times New Roman" panose="02020603050405020304" pitchFamily="18" charset="0"/>
                <a:ea typeface="Calibri" panose="020F0502020204030204" pitchFamily="34" charset="0"/>
              </a:rPr>
              <a:t>3</a:t>
            </a:r>
            <a:r>
              <a:rPr kumimoji="0" lang="vi-VN" sz="28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lang="vi-VN" sz="2800" b="1" dirty="0">
                <a:solidFill>
                  <a:srgbClr val="002060"/>
                </a:solidFill>
                <a:latin typeface="Times New Roman" panose="02020603050405020304" pitchFamily="18" charset="0"/>
                <a:ea typeface="Calibri" panose="020F0502020204030204" pitchFamily="34" charset="0"/>
              </a:rPr>
              <a:t>Chọn đáp án là biến trong các đáp án sau:</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17" name="Oval 16">
            <a:extLst>
              <a:ext uri="{FF2B5EF4-FFF2-40B4-BE49-F238E27FC236}">
                <a16:creationId xmlns:a16="http://schemas.microsoft.com/office/drawing/2014/main" id="{726000B6-8FF7-A2FB-74F9-034E313A5B25}"/>
              </a:ext>
            </a:extLst>
          </p:cNvPr>
          <p:cNvSpPr/>
          <p:nvPr/>
        </p:nvSpPr>
        <p:spPr>
          <a:xfrm>
            <a:off x="6536157" y="3763866"/>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Oval 17">
            <a:extLst>
              <a:ext uri="{FF2B5EF4-FFF2-40B4-BE49-F238E27FC236}">
                <a16:creationId xmlns:a16="http://schemas.microsoft.com/office/drawing/2014/main" id="{1133A3A3-E194-D7A2-A442-799B5B23B117}"/>
              </a:ext>
            </a:extLst>
          </p:cNvPr>
          <p:cNvSpPr/>
          <p:nvPr/>
        </p:nvSpPr>
        <p:spPr>
          <a:xfrm>
            <a:off x="6530134" y="1357888"/>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Oval 19">
            <a:extLst>
              <a:ext uri="{FF2B5EF4-FFF2-40B4-BE49-F238E27FC236}">
                <a16:creationId xmlns:a16="http://schemas.microsoft.com/office/drawing/2014/main" id="{35E181C0-8B06-CCF4-83DD-92F079434F4E}"/>
              </a:ext>
            </a:extLst>
          </p:cNvPr>
          <p:cNvSpPr/>
          <p:nvPr/>
        </p:nvSpPr>
        <p:spPr>
          <a:xfrm>
            <a:off x="6536157" y="2581721"/>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6BDF2A3E-0703-30B5-51CB-510BD7E1E898}"/>
              </a:ext>
            </a:extLst>
          </p:cNvPr>
          <p:cNvSpPr txBox="1"/>
          <p:nvPr/>
        </p:nvSpPr>
        <p:spPr>
          <a:xfrm>
            <a:off x="6638094" y="1424855"/>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Times New Roman" panose="02020603050405020304" pitchFamily="18" charset="0"/>
                <a:cs typeface="Times New Roman" panose="02020603050405020304" pitchFamily="18" charset="0"/>
              </a:rPr>
              <a:t>A</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7CA1210A-F5AA-F479-37C9-A16F61168062}"/>
              </a:ext>
            </a:extLst>
          </p:cNvPr>
          <p:cNvSpPr txBox="1"/>
          <p:nvPr/>
        </p:nvSpPr>
        <p:spPr>
          <a:xfrm>
            <a:off x="6655192" y="3812533"/>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Times New Roman" panose="02020603050405020304" pitchFamily="18" charset="0"/>
                <a:cs typeface="Times New Roman" panose="02020603050405020304" pitchFamily="18" charset="0"/>
              </a:rPr>
              <a:t>C</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7B1DD38-D67A-A10E-C0E3-23384C088391}"/>
              </a:ext>
            </a:extLst>
          </p:cNvPr>
          <p:cNvSpPr txBox="1"/>
          <p:nvPr/>
        </p:nvSpPr>
        <p:spPr>
          <a:xfrm>
            <a:off x="6650276" y="2643936"/>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p>
        </p:txBody>
      </p:sp>
      <p:sp>
        <p:nvSpPr>
          <p:cNvPr id="6" name="Pentagon 5">
            <a:hlinkClick r:id="rId9" action="ppaction://hlinksldjump"/>
            <a:extLst>
              <a:ext uri="{FF2B5EF4-FFF2-40B4-BE49-F238E27FC236}">
                <a16:creationId xmlns:a16="http://schemas.microsoft.com/office/drawing/2014/main" id="{57549A54-361B-6653-F063-8B41108D8CF9}"/>
              </a:ext>
            </a:extLst>
          </p:cNvPr>
          <p:cNvSpPr/>
          <p:nvPr/>
        </p:nvSpPr>
        <p:spPr>
          <a:xfrm flipH="1">
            <a:off x="9652000" y="5867400"/>
            <a:ext cx="1930400" cy="543480"/>
          </a:xfrm>
          <a:prstGeom prst="homePlate">
            <a:avLst/>
          </a:prstGeom>
          <a:solidFill>
            <a:schemeClr val="bg2">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Quay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57C3F23-30F5-D308-2613-33761C0363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92538" y="4632648"/>
            <a:ext cx="918608" cy="918608"/>
          </a:xfrm>
          <a:prstGeom prst="rect">
            <a:avLst/>
          </a:prstGeom>
        </p:spPr>
      </p:pic>
      <p:pic>
        <p:nvPicPr>
          <p:cNvPr id="5" name="Picture 4">
            <a:extLst>
              <a:ext uri="{FF2B5EF4-FFF2-40B4-BE49-F238E27FC236}">
                <a16:creationId xmlns:a16="http://schemas.microsoft.com/office/drawing/2014/main" id="{FEE6DAC1-9B66-0A3D-3C2A-6F6D8E877B54}"/>
              </a:ext>
            </a:extLst>
          </p:cNvPr>
          <p:cNvPicPr>
            <a:picLocks noChangeAspect="1"/>
          </p:cNvPicPr>
          <p:nvPr/>
        </p:nvPicPr>
        <p:blipFill>
          <a:blip r:embed="rId11"/>
          <a:stretch>
            <a:fillRect/>
          </a:stretch>
        </p:blipFill>
        <p:spPr>
          <a:xfrm>
            <a:off x="210977" y="191240"/>
            <a:ext cx="5071794" cy="6630641"/>
          </a:xfrm>
          <a:prstGeom prst="rect">
            <a:avLst/>
          </a:prstGeom>
        </p:spPr>
      </p:pic>
      <p:pic>
        <p:nvPicPr>
          <p:cNvPr id="22" name="Picture 21">
            <a:extLst>
              <a:ext uri="{FF2B5EF4-FFF2-40B4-BE49-F238E27FC236}">
                <a16:creationId xmlns:a16="http://schemas.microsoft.com/office/drawing/2014/main" id="{9150D46B-CE10-61C2-66AD-DA45FFF69BED}"/>
              </a:ext>
            </a:extLst>
          </p:cNvPr>
          <p:cNvPicPr>
            <a:picLocks noChangeAspect="1"/>
          </p:cNvPicPr>
          <p:nvPr/>
        </p:nvPicPr>
        <p:blipFill>
          <a:blip r:embed="rId12"/>
          <a:stretch>
            <a:fillRect/>
          </a:stretch>
        </p:blipFill>
        <p:spPr>
          <a:xfrm>
            <a:off x="7466656" y="1376642"/>
            <a:ext cx="817590" cy="678426"/>
          </a:xfrm>
          <a:prstGeom prst="rect">
            <a:avLst/>
          </a:prstGeom>
        </p:spPr>
      </p:pic>
      <p:pic>
        <p:nvPicPr>
          <p:cNvPr id="23" name="Picture 22">
            <a:extLst>
              <a:ext uri="{FF2B5EF4-FFF2-40B4-BE49-F238E27FC236}">
                <a16:creationId xmlns:a16="http://schemas.microsoft.com/office/drawing/2014/main" id="{2F4E1087-C069-96EB-D423-10D7641DCA4E}"/>
              </a:ext>
            </a:extLst>
          </p:cNvPr>
          <p:cNvPicPr>
            <a:picLocks noChangeAspect="1"/>
          </p:cNvPicPr>
          <p:nvPr/>
        </p:nvPicPr>
        <p:blipFill>
          <a:blip r:embed="rId13"/>
          <a:stretch>
            <a:fillRect/>
          </a:stretch>
        </p:blipFill>
        <p:spPr>
          <a:xfrm>
            <a:off x="8455925" y="1382118"/>
            <a:ext cx="1278605" cy="672950"/>
          </a:xfrm>
          <a:prstGeom prst="rect">
            <a:avLst/>
          </a:prstGeom>
        </p:spPr>
      </p:pic>
      <p:pic>
        <p:nvPicPr>
          <p:cNvPr id="25" name="Picture 24">
            <a:extLst>
              <a:ext uri="{FF2B5EF4-FFF2-40B4-BE49-F238E27FC236}">
                <a16:creationId xmlns:a16="http://schemas.microsoft.com/office/drawing/2014/main" id="{D1908879-26A7-3172-DAA7-539CC6165459}"/>
              </a:ext>
            </a:extLst>
          </p:cNvPr>
          <p:cNvPicPr>
            <a:picLocks noChangeAspect="1"/>
          </p:cNvPicPr>
          <p:nvPr/>
        </p:nvPicPr>
        <p:blipFill>
          <a:blip r:embed="rId14"/>
          <a:stretch>
            <a:fillRect/>
          </a:stretch>
        </p:blipFill>
        <p:spPr>
          <a:xfrm>
            <a:off x="9934193" y="1376641"/>
            <a:ext cx="1366014" cy="657710"/>
          </a:xfrm>
          <a:prstGeom prst="rect">
            <a:avLst/>
          </a:prstGeom>
        </p:spPr>
      </p:pic>
      <p:sp>
        <p:nvSpPr>
          <p:cNvPr id="26" name="TextBox 25">
            <a:extLst>
              <a:ext uri="{FF2B5EF4-FFF2-40B4-BE49-F238E27FC236}">
                <a16:creationId xmlns:a16="http://schemas.microsoft.com/office/drawing/2014/main" id="{4B97878A-0B59-8D01-1CB4-E8CDD0381F02}"/>
              </a:ext>
            </a:extLst>
          </p:cNvPr>
          <p:cNvSpPr txBox="1"/>
          <p:nvPr/>
        </p:nvSpPr>
        <p:spPr>
          <a:xfrm>
            <a:off x="8122024" y="1526393"/>
            <a:ext cx="4224169" cy="553998"/>
          </a:xfrm>
          <a:prstGeom prst="rect">
            <a:avLst/>
          </a:prstGeom>
          <a:noFill/>
        </p:spPr>
        <p:txBody>
          <a:bodyPr wrap="square" rtlCol="0">
            <a:spAutoFit/>
          </a:bodyPr>
          <a:lstStyle/>
          <a:p>
            <a:r>
              <a:rPr lang="en-US" sz="3000" dirty="0">
                <a:solidFill>
                  <a:srgbClr val="002060"/>
                </a:solidFill>
                <a:latin typeface="Times New Roman" panose="02020603050405020304" pitchFamily="18" charset="0"/>
                <a:cs typeface="Times New Roman" panose="02020603050405020304" pitchFamily="18" charset="0"/>
              </a:rPr>
              <a:t> ,               ,               .</a:t>
            </a:r>
          </a:p>
        </p:txBody>
      </p:sp>
      <p:pic>
        <p:nvPicPr>
          <p:cNvPr id="27" name="Picture 26">
            <a:extLst>
              <a:ext uri="{FF2B5EF4-FFF2-40B4-BE49-F238E27FC236}">
                <a16:creationId xmlns:a16="http://schemas.microsoft.com/office/drawing/2014/main" id="{7ECE8C50-6513-8D1A-B97E-1FB0D3BF6D94}"/>
              </a:ext>
            </a:extLst>
          </p:cNvPr>
          <p:cNvPicPr>
            <a:picLocks noChangeAspect="1"/>
          </p:cNvPicPr>
          <p:nvPr/>
        </p:nvPicPr>
        <p:blipFill>
          <a:blip r:embed="rId15"/>
          <a:stretch>
            <a:fillRect/>
          </a:stretch>
        </p:blipFill>
        <p:spPr>
          <a:xfrm>
            <a:off x="7466656" y="2616412"/>
            <a:ext cx="1464295" cy="609043"/>
          </a:xfrm>
          <a:prstGeom prst="rect">
            <a:avLst/>
          </a:prstGeom>
        </p:spPr>
      </p:pic>
      <p:pic>
        <p:nvPicPr>
          <p:cNvPr id="28" name="Picture 27">
            <a:extLst>
              <a:ext uri="{FF2B5EF4-FFF2-40B4-BE49-F238E27FC236}">
                <a16:creationId xmlns:a16="http://schemas.microsoft.com/office/drawing/2014/main" id="{2E6146B6-5AE6-3F57-9A26-65C248E76A4F}"/>
              </a:ext>
            </a:extLst>
          </p:cNvPr>
          <p:cNvPicPr>
            <a:picLocks noChangeAspect="1"/>
          </p:cNvPicPr>
          <p:nvPr/>
        </p:nvPicPr>
        <p:blipFill>
          <a:blip r:embed="rId16"/>
          <a:stretch>
            <a:fillRect/>
          </a:stretch>
        </p:blipFill>
        <p:spPr>
          <a:xfrm>
            <a:off x="9149430" y="2612660"/>
            <a:ext cx="1464294" cy="616545"/>
          </a:xfrm>
          <a:prstGeom prst="rect">
            <a:avLst/>
          </a:prstGeom>
        </p:spPr>
      </p:pic>
      <p:sp>
        <p:nvSpPr>
          <p:cNvPr id="29" name="TextBox 28">
            <a:extLst>
              <a:ext uri="{FF2B5EF4-FFF2-40B4-BE49-F238E27FC236}">
                <a16:creationId xmlns:a16="http://schemas.microsoft.com/office/drawing/2014/main" id="{7F625385-4748-E811-9A84-861C766DF59A}"/>
              </a:ext>
            </a:extLst>
          </p:cNvPr>
          <p:cNvSpPr txBox="1"/>
          <p:nvPr/>
        </p:nvSpPr>
        <p:spPr>
          <a:xfrm>
            <a:off x="8787755" y="2707709"/>
            <a:ext cx="2142015" cy="553998"/>
          </a:xfrm>
          <a:prstGeom prst="rect">
            <a:avLst/>
          </a:prstGeom>
          <a:noFill/>
        </p:spPr>
        <p:txBody>
          <a:bodyPr wrap="square" rtlCol="0">
            <a:spAutoFit/>
          </a:bodyPr>
          <a:lstStyle/>
          <a:p>
            <a:r>
              <a:rPr lang="en-US" sz="3000" dirty="0">
                <a:solidFill>
                  <a:srgbClr val="002060"/>
                </a:solidFill>
                <a:latin typeface="Times New Roman" panose="02020603050405020304" pitchFamily="18" charset="0"/>
                <a:cs typeface="Times New Roman" panose="02020603050405020304" pitchFamily="18" charset="0"/>
              </a:rPr>
              <a:t> ,                .</a:t>
            </a:r>
          </a:p>
        </p:txBody>
      </p:sp>
      <p:sp>
        <p:nvSpPr>
          <p:cNvPr id="33" name="TextBox 32">
            <a:extLst>
              <a:ext uri="{FF2B5EF4-FFF2-40B4-BE49-F238E27FC236}">
                <a16:creationId xmlns:a16="http://schemas.microsoft.com/office/drawing/2014/main" id="{9CD28CEC-320C-5389-8009-56039DB26514}"/>
              </a:ext>
            </a:extLst>
          </p:cNvPr>
          <p:cNvSpPr txBox="1"/>
          <p:nvPr/>
        </p:nvSpPr>
        <p:spPr>
          <a:xfrm>
            <a:off x="7466656" y="3847927"/>
            <a:ext cx="3033656" cy="523220"/>
          </a:xfrm>
          <a:prstGeom prst="rect">
            <a:avLst/>
          </a:prstGeom>
          <a:noFill/>
        </p:spPr>
        <p:txBody>
          <a:bodyPr wrap="square">
            <a:spAutoFit/>
          </a:bodyPr>
          <a:lstStyle/>
          <a:p>
            <a:r>
              <a:rPr lang="en-US" sz="2800" dirty="0" err="1">
                <a:solidFill>
                  <a:schemeClr val="accent2">
                    <a:lumMod val="10000"/>
                  </a:schemeClr>
                </a:solidFill>
                <a:latin typeface="Times New Roman" panose="02020603050405020304" pitchFamily="18" charset="0"/>
                <a:cs typeface="Times New Roman" panose="02020603050405020304" pitchFamily="18" charset="0"/>
              </a:rPr>
              <a:t>Cả</a:t>
            </a:r>
            <a:r>
              <a:rPr lang="en-US" sz="2800" dirty="0">
                <a:solidFill>
                  <a:schemeClr val="accent2">
                    <a:lumMod val="10000"/>
                  </a:schemeClr>
                </a:solidFill>
                <a:latin typeface="Times New Roman" panose="02020603050405020304" pitchFamily="18" charset="0"/>
                <a:cs typeface="Times New Roman" panose="02020603050405020304" pitchFamily="18" charset="0"/>
              </a:rPr>
              <a:t> 2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đáp</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án</a:t>
            </a:r>
            <a:r>
              <a:rPr lang="en-US" sz="2800" dirty="0">
                <a:solidFill>
                  <a:schemeClr val="accent2">
                    <a:lumMod val="10000"/>
                  </a:schemeClr>
                </a:solidFill>
                <a:latin typeface="Times New Roman" panose="02020603050405020304" pitchFamily="18" charset="0"/>
                <a:cs typeface="Times New Roman" panose="02020603050405020304" pitchFamily="18" charset="0"/>
              </a:rPr>
              <a:t> A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và</a:t>
            </a:r>
            <a:r>
              <a:rPr lang="en-US" sz="2800" dirty="0">
                <a:solidFill>
                  <a:schemeClr val="accent2">
                    <a:lumMod val="10000"/>
                  </a:schemeClr>
                </a:solidFill>
                <a:latin typeface="Times New Roman" panose="02020603050405020304" pitchFamily="18" charset="0"/>
                <a:cs typeface="Times New Roman" panose="02020603050405020304" pitchFamily="18" charset="0"/>
              </a:rPr>
              <a:t> B.</a:t>
            </a:r>
          </a:p>
        </p:txBody>
      </p:sp>
      <p:pic>
        <p:nvPicPr>
          <p:cNvPr id="8" name="Picture 7">
            <a:extLst>
              <a:ext uri="{FF2B5EF4-FFF2-40B4-BE49-F238E27FC236}">
                <a16:creationId xmlns:a16="http://schemas.microsoft.com/office/drawing/2014/main" id="{E4944610-E0EA-2EA0-2839-074E6C825B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69960" y="613959"/>
            <a:ext cx="7264401" cy="5448301"/>
          </a:xfrm>
          <a:prstGeom prst="rect">
            <a:avLst/>
          </a:prstGeom>
        </p:spPr>
      </p:pic>
      <p:sp>
        <p:nvSpPr>
          <p:cNvPr id="9" name="Rectangle 8">
            <a:extLst>
              <a:ext uri="{FF2B5EF4-FFF2-40B4-BE49-F238E27FC236}">
                <a16:creationId xmlns:a16="http://schemas.microsoft.com/office/drawing/2014/main" id="{2759939D-3CBF-6EB5-8726-C539A309F80C}"/>
              </a:ext>
            </a:extLst>
          </p:cNvPr>
          <p:cNvSpPr/>
          <p:nvPr/>
        </p:nvSpPr>
        <p:spPr>
          <a:xfrm>
            <a:off x="3255761" y="1940027"/>
            <a:ext cx="5689599" cy="3046988"/>
          </a:xfrm>
          <a:prstGeom prst="rect">
            <a:avLst/>
          </a:prstGeom>
          <a:no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9,5</a:t>
            </a:r>
          </a:p>
        </p:txBody>
      </p:sp>
    </p:spTree>
    <p:extLst>
      <p:ext uri="{BB962C8B-B14F-4D97-AF65-F5344CB8AC3E}">
        <p14:creationId xmlns:p14="http://schemas.microsoft.com/office/powerpoint/2010/main" val="52144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46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18"/>
                                        </p:tgtEl>
                                        <p:attrNameLst>
                                          <p:attrName>style.color</p:attrName>
                                        </p:attrNameLst>
                                      </p:cBhvr>
                                      <p:to>
                                        <a:srgbClr val="FF0000"/>
                                      </p:to>
                                    </p:animClr>
                                    <p:animClr clrSpc="rgb" dir="cw">
                                      <p:cBhvr>
                                        <p:cTn id="49" dur="500" fill="hold"/>
                                        <p:tgtEl>
                                          <p:spTgt spid="18"/>
                                        </p:tgtEl>
                                        <p:attrNameLst>
                                          <p:attrName>fillcolor</p:attrName>
                                        </p:attrNameLst>
                                      </p:cBhvr>
                                      <p:to>
                                        <a:srgbClr val="FF000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9" presetClass="emph" presetSubtype="0" fill="hold" grpId="0" nodeType="clickEffect">
                                  <p:stCondLst>
                                    <p:cond delay="0"/>
                                  </p:stCondLst>
                                  <p:childTnLst>
                                    <p:animClr clrSpc="rgb" dir="cw">
                                      <p:cBhvr override="childStyle">
                                        <p:cTn id="56" dur="500" fill="hold"/>
                                        <p:tgtEl>
                                          <p:spTgt spid="17"/>
                                        </p:tgtEl>
                                        <p:attrNameLst>
                                          <p:attrName>style.color</p:attrName>
                                        </p:attrNameLst>
                                      </p:cBhvr>
                                      <p:to>
                                        <a:srgbClr val="0000FF"/>
                                      </p:to>
                                    </p:animClr>
                                    <p:animClr clrSpc="rgb" dir="cw">
                                      <p:cBhvr>
                                        <p:cTn id="57" dur="500" fill="hold"/>
                                        <p:tgtEl>
                                          <p:spTgt spid="17"/>
                                        </p:tgtEl>
                                        <p:attrNameLst>
                                          <p:attrName>fillcolor</p:attrName>
                                        </p:attrNameLst>
                                      </p:cBhvr>
                                      <p:to>
                                        <a:srgbClr val="0000FF"/>
                                      </p:to>
                                    </p:animClr>
                                    <p:set>
                                      <p:cBhvr>
                                        <p:cTn id="58" dur="500" fill="hold"/>
                                        <p:tgtEl>
                                          <p:spTgt spid="17"/>
                                        </p:tgtEl>
                                        <p:attrNameLst>
                                          <p:attrName>fill.type</p:attrName>
                                        </p:attrNameLst>
                                      </p:cBhvr>
                                      <p:to>
                                        <p:strVal val="solid"/>
                                      </p:to>
                                    </p:set>
                                    <p:set>
                                      <p:cBhvr>
                                        <p:cTn id="59" dur="500" fill="hold"/>
                                        <p:tgtEl>
                                          <p:spTgt spid="1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19" presetClass="emph" presetSubtype="0" fill="hold" grpId="0" nodeType="clickEffect">
                                  <p:stCondLst>
                                    <p:cond delay="0"/>
                                  </p:stCondLst>
                                  <p:childTnLst>
                                    <p:animClr clrSpc="rgb" dir="cw">
                                      <p:cBhvr override="childStyle">
                                        <p:cTn id="64" dur="500" fill="hold"/>
                                        <p:tgtEl>
                                          <p:spTgt spid="20"/>
                                        </p:tgtEl>
                                        <p:attrNameLst>
                                          <p:attrName>style.color</p:attrName>
                                        </p:attrNameLst>
                                      </p:cBhvr>
                                      <p:to>
                                        <a:srgbClr val="0000FF"/>
                                      </p:to>
                                    </p:animClr>
                                    <p:animClr clrSpc="rgb" dir="cw">
                                      <p:cBhvr>
                                        <p:cTn id="65" dur="500" fill="hold"/>
                                        <p:tgtEl>
                                          <p:spTgt spid="20"/>
                                        </p:tgtEl>
                                        <p:attrNameLst>
                                          <p:attrName>fillcolor</p:attrName>
                                        </p:attrNameLst>
                                      </p:cBhvr>
                                      <p:to>
                                        <a:srgbClr val="0000FF"/>
                                      </p:to>
                                    </p:animClr>
                                    <p:set>
                                      <p:cBhvr>
                                        <p:cTn id="66" dur="500" fill="hold"/>
                                        <p:tgtEl>
                                          <p:spTgt spid="20"/>
                                        </p:tgtEl>
                                        <p:attrNameLst>
                                          <p:attrName>fill.type</p:attrName>
                                        </p:attrNameLst>
                                      </p:cBhvr>
                                      <p:to>
                                        <p:strVal val="solid"/>
                                      </p:to>
                                    </p:set>
                                    <p:set>
                                      <p:cBhvr>
                                        <p:cTn id="67" dur="50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1000"/>
                            </p:stCondLst>
                            <p:childTnLst>
                              <p:par>
                                <p:cTn id="79" presetID="23" presetClass="entr" presetSubtype="32"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strVal val="4*#ppt_w"/>
                                          </p:val>
                                        </p:tav>
                                        <p:tav tm="100000">
                                          <p:val>
                                            <p:strVal val="#ppt_w"/>
                                          </p:val>
                                        </p:tav>
                                      </p:tavLst>
                                    </p:anim>
                                    <p:anim calcmode="lin" valueType="num">
                                      <p:cBhvr>
                                        <p:cTn id="82" dur="500" fill="hold"/>
                                        <p:tgtEl>
                                          <p:spTgt spid="9"/>
                                        </p:tgtEl>
                                        <p:attrNameLst>
                                          <p:attrName>ppt_h</p:attrName>
                                        </p:attrNameLst>
                                      </p:cBhvr>
                                      <p:tavLst>
                                        <p:tav tm="0">
                                          <p:val>
                                            <p:strVal val="4*#ppt_h"/>
                                          </p:val>
                                        </p:tav>
                                        <p:tav tm="100000">
                                          <p:val>
                                            <p:strVal val="#ppt_h"/>
                                          </p:val>
                                        </p:tav>
                                      </p:tavLst>
                                    </p:anim>
                                  </p:childTnLst>
                                </p:cTn>
                              </p:par>
                              <p:par>
                                <p:cTn id="83" presetID="21" presetClass="emph" presetSubtype="0" repeatCount="indefinite" fill="hold" grpId="1" nodeType="withEffect">
                                  <p:stCondLst>
                                    <p:cond delay="0"/>
                                  </p:stCondLst>
                                  <p:childTnLst>
                                    <p:animClr clrSpc="hsl" dir="cw">
                                      <p:cBhvr override="childStyle">
                                        <p:cTn id="84" dur="500" fill="hold"/>
                                        <p:tgtEl>
                                          <p:spTgt spid="9"/>
                                        </p:tgtEl>
                                        <p:attrNameLst>
                                          <p:attrName>style.color</p:attrName>
                                        </p:attrNameLst>
                                      </p:cBhvr>
                                      <p:by>
                                        <p:hsl h="7200000" s="0" l="0"/>
                                      </p:by>
                                    </p:animClr>
                                    <p:animClr clrSpc="hsl" dir="cw">
                                      <p:cBhvr>
                                        <p:cTn id="85" dur="500" fill="hold"/>
                                        <p:tgtEl>
                                          <p:spTgt spid="9"/>
                                        </p:tgtEl>
                                        <p:attrNameLst>
                                          <p:attrName>fillcolor</p:attrName>
                                        </p:attrNameLst>
                                      </p:cBhvr>
                                      <p:by>
                                        <p:hsl h="7200000" s="0" l="0"/>
                                      </p:by>
                                    </p:animClr>
                                    <p:animClr clrSpc="hsl" dir="cw">
                                      <p:cBhvr>
                                        <p:cTn id="86" dur="500" fill="hold"/>
                                        <p:tgtEl>
                                          <p:spTgt spid="9"/>
                                        </p:tgtEl>
                                        <p:attrNameLst>
                                          <p:attrName>stroke.color</p:attrName>
                                        </p:attrNameLst>
                                      </p:cBhvr>
                                      <p:by>
                                        <p:hsl h="7200000" s="0" l="0"/>
                                      </p:by>
                                    </p:animClr>
                                    <p:set>
                                      <p:cBhvr>
                                        <p:cTn id="87" dur="500" fill="hold"/>
                                        <p:tgtEl>
                                          <p:spTgt spid="9"/>
                                        </p:tgtEl>
                                        <p:attrNameLst>
                                          <p:attrName>fill.type</p:attrName>
                                        </p:attrNameLst>
                                      </p:cBhvr>
                                      <p:to>
                                        <p:strVal val="solid"/>
                                      </p:to>
                                    </p:set>
                                  </p:childTnLst>
                                  <p:subTnLst>
                                    <p:audio>
                                      <p:cMediaNode>
                                        <p:cTn display="0" masterRel="sameClick">
                                          <p:stCondLst>
                                            <p:cond evt="begin" delay="0">
                                              <p:tn val="83"/>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7"/>
                  </p:tgtEl>
                </p:cond>
              </p:nextCondLst>
            </p:seq>
            <p:seq concurrent="1" nextAc="seek">
              <p:cTn id="88" restart="whenNotActive" fill="hold" evtFilter="cancelBubble" nodeType="interactiveSeq">
                <p:stCondLst>
                  <p:cond evt="onClick" delay="0">
                    <p:tgtEl>
                      <p:spTgt spid="38"/>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38"/>
                                        </p:tgtEl>
                                      </p:cBhvr>
                                    </p:cmd>
                                  </p:childTnLst>
                                </p:cTn>
                              </p:par>
                            </p:childTnLst>
                          </p:cTn>
                        </p:par>
                      </p:childTnLst>
                    </p:cTn>
                  </p:par>
                </p:childTnLst>
              </p:cTn>
              <p:nextCondLst>
                <p:cond evt="onClick" delay="0">
                  <p:tgtEl>
                    <p:spTgt spid="38"/>
                  </p:tgtEl>
                </p:cond>
              </p:nextCondLst>
            </p:seq>
            <p:video>
              <p:cMediaNode vol="80000">
                <p:cTn id="93" fill="hold" display="0">
                  <p:stCondLst>
                    <p:cond delay="indefinite"/>
                  </p:stCondLst>
                </p:cTn>
                <p:tgtEl>
                  <p:spTgt spid="38"/>
                </p:tgtEl>
              </p:cMediaNode>
            </p:video>
          </p:childTnLst>
        </p:cTn>
      </p:par>
    </p:tnLst>
    <p:bldLst>
      <p:bldP spid="16" grpId="0"/>
      <p:bldP spid="17" grpId="0" animBg="1"/>
      <p:bldP spid="17" grpId="1" animBg="1"/>
      <p:bldP spid="18" grpId="0" animBg="1"/>
      <p:bldP spid="18" grpId="1" animBg="1"/>
      <p:bldP spid="20" grpId="0" animBg="1"/>
      <p:bldP spid="20" grpId="1" animBg="1"/>
      <p:bldP spid="24" grpId="0"/>
      <p:bldP spid="2" grpId="0"/>
      <p:bldP spid="4" grpId="0"/>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22"/>
        <p:cNvGrpSpPr/>
        <p:nvPr/>
      </p:nvGrpSpPr>
      <p:grpSpPr>
        <a:xfrm>
          <a:off x="0" y="0"/>
          <a:ext cx="0" cy="0"/>
          <a:chOff x="0" y="0"/>
          <a:chExt cx="0" cy="0"/>
        </a:xfrm>
      </p:grpSpPr>
      <p:sp>
        <p:nvSpPr>
          <p:cNvPr id="16" name="TextBox 15">
            <a:extLst>
              <a:ext uri="{FF2B5EF4-FFF2-40B4-BE49-F238E27FC236}">
                <a16:creationId xmlns:a16="http://schemas.microsoft.com/office/drawing/2014/main" id="{0ED878A0-E1B2-5DE2-D7E2-12E9F21ACE50}"/>
              </a:ext>
            </a:extLst>
          </p:cNvPr>
          <p:cNvSpPr txBox="1"/>
          <p:nvPr/>
        </p:nvSpPr>
        <p:spPr>
          <a:xfrm>
            <a:off x="5584617" y="256142"/>
            <a:ext cx="6363245" cy="2708434"/>
          </a:xfrm>
          <a:prstGeom prst="rect">
            <a:avLst/>
          </a:prstGeom>
          <a:noFill/>
        </p:spPr>
        <p:txBody>
          <a:bodyPr wrap="square">
            <a:spAutoFit/>
          </a:bodyPr>
          <a:lstStyle/>
          <a:p>
            <a:pPr marL="0" marR="0" lvl="0" indent="0" algn="just" defTabSz="914354" rtl="0" eaLnBrk="1" fontAlgn="auto" latinLnBrk="0" hangingPunct="1">
              <a:spcBef>
                <a:spcPts val="600"/>
              </a:spcBef>
              <a:spcAft>
                <a:spcPts val="600"/>
              </a:spcAft>
              <a:buClrTx/>
              <a:buSzTx/>
              <a:buFontTx/>
              <a:buNone/>
              <a:tabLst/>
              <a:defRPr/>
            </a:pPr>
            <a:r>
              <a:rPr kumimoji="0" lang="vi-VN" sz="26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rPr>
              <a:t>Câu </a:t>
            </a:r>
            <a:r>
              <a:rPr lang="en-US" sz="2600" b="1" u="sng" dirty="0">
                <a:solidFill>
                  <a:srgbClr val="002060"/>
                </a:solidFill>
                <a:latin typeface="Times New Roman" panose="02020603050405020304" pitchFamily="18" charset="0"/>
                <a:ea typeface="Calibri" panose="020F0502020204030204" pitchFamily="34" charset="0"/>
              </a:rPr>
              <a:t>4</a:t>
            </a:r>
            <a:r>
              <a:rPr kumimoji="0" lang="vi-VN" sz="26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rPr>
              <a:t>:</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rPr>
              <a:t>Biểu</a:t>
            </a:r>
            <a:r>
              <a:rPr kumimoji="0" lang="en-US" sz="2600" b="1" i="0" u="none" strike="noStrike" kern="1200" cap="none" spc="0" normalizeH="0" noProof="0" dirty="0">
                <a:ln>
                  <a:noFill/>
                </a:ln>
                <a:solidFill>
                  <a:srgbClr val="002060"/>
                </a:solidFill>
                <a:effectLst/>
                <a:uLnTx/>
                <a:uFillTx/>
                <a:latin typeface="Times New Roman" panose="02020603050405020304" pitchFamily="18" charset="0"/>
                <a:ea typeface="Calibri" panose="020F0502020204030204" pitchFamily="34" charset="0"/>
              </a:rPr>
              <a:t> </a:t>
            </a:r>
            <a:r>
              <a:rPr kumimoji="0" lang="en-US" sz="2600" b="1" i="0" u="none" strike="noStrike" kern="1200" cap="none" spc="0" normalizeH="0" noProof="0" dirty="0" err="1">
                <a:ln>
                  <a:noFill/>
                </a:ln>
                <a:solidFill>
                  <a:srgbClr val="002060"/>
                </a:solidFill>
                <a:effectLst/>
                <a:uLnTx/>
                <a:uFillTx/>
                <a:latin typeface="Times New Roman" panose="02020603050405020304" pitchFamily="18" charset="0"/>
                <a:ea typeface="Calibri" panose="020F0502020204030204" pitchFamily="34" charset="0"/>
              </a:rPr>
              <a:t>thức</a:t>
            </a:r>
            <a:endParaRPr kumimoji="0" lang="en-US" sz="2600" b="1" i="0" u="none" strike="noStrike" kern="1200" cap="none" spc="0" normalizeH="0" noProof="0" dirty="0">
              <a:ln>
                <a:noFill/>
              </a:ln>
              <a:solidFill>
                <a:srgbClr val="002060"/>
              </a:solidFill>
              <a:effectLst/>
              <a:uLnTx/>
              <a:uFillTx/>
              <a:latin typeface="Times New Roman" panose="02020603050405020304" pitchFamily="18" charset="0"/>
              <a:ea typeface="Calibri" panose="020F0502020204030204" pitchFamily="34" charset="0"/>
            </a:endParaRPr>
          </a:p>
          <a:p>
            <a:pPr marL="0" marR="0" lvl="0" indent="0" algn="just" defTabSz="914354" rtl="0" eaLnBrk="1" fontAlgn="auto" latinLnBrk="0" hangingPunct="1">
              <a:spcBef>
                <a:spcPts val="600"/>
              </a:spcBef>
              <a:spcAft>
                <a:spcPts val="600"/>
              </a:spcAft>
              <a:buClrTx/>
              <a:buSzTx/>
              <a:buFontTx/>
              <a:buNone/>
              <a:tabLst/>
              <a:defRPr/>
            </a:pPr>
            <a:endParaRPr lang="en-US" sz="2600" b="1" dirty="0">
              <a:solidFill>
                <a:srgbClr val="002060"/>
              </a:solidFill>
              <a:latin typeface="Times New Roman" panose="02020603050405020304" pitchFamily="18" charset="0"/>
              <a:ea typeface="Calibri" panose="020F0502020204030204" pitchFamily="34" charset="0"/>
            </a:endParaRPr>
          </a:p>
          <a:p>
            <a:pPr marL="0" marR="0" lvl="0" indent="0" algn="just" defTabSz="914354" rtl="0" eaLnBrk="1" fontAlgn="auto" latinLnBrk="0" hangingPunct="1">
              <a:spcBef>
                <a:spcPts val="600"/>
              </a:spcBef>
              <a:spcAft>
                <a:spcPts val="600"/>
              </a:spcAft>
              <a:buClrTx/>
              <a:buSzTx/>
              <a:buFontTx/>
              <a:buNone/>
              <a:tabLst/>
              <a:defRPr/>
            </a:pPr>
            <a:endParaRPr kumimoji="0" lang="en-US" sz="2600" b="1" i="0" u="none" strike="noStrike" kern="1200" cap="none" spc="0" normalizeH="0" noProof="0" dirty="0">
              <a:ln>
                <a:noFill/>
              </a:ln>
              <a:solidFill>
                <a:srgbClr val="002060"/>
              </a:solidFill>
              <a:effectLst/>
              <a:uLnTx/>
              <a:uFillTx/>
              <a:latin typeface="Times New Roman" panose="02020603050405020304" pitchFamily="18" charset="0"/>
              <a:ea typeface="Calibri" panose="020F0502020204030204" pitchFamily="34" charset="0"/>
            </a:endParaRPr>
          </a:p>
          <a:p>
            <a:pPr algn="just" defTabSz="914354">
              <a:spcBef>
                <a:spcPts val="600"/>
              </a:spcBef>
              <a:spcAft>
                <a:spcPts val="600"/>
              </a:spcAft>
            </a:pPr>
            <a:r>
              <a:rPr lang="en-US" sz="2600" b="1" dirty="0" err="1">
                <a:solidFill>
                  <a:srgbClr val="002060"/>
                </a:solidFill>
                <a:latin typeface="Times New Roman" panose="02020603050405020304" pitchFamily="18" charset="0"/>
                <a:ea typeface="Calibri" panose="020F0502020204030204" pitchFamily="34" charset="0"/>
              </a:rPr>
              <a:t>trả</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lại</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kiểu</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dữ</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liệu</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tương</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ứng</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nào</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sau</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đây</a:t>
            </a:r>
            <a:r>
              <a:rPr lang="en-US" sz="2600" b="1" dirty="0">
                <a:solidFill>
                  <a:srgbClr val="002060"/>
                </a:solidFill>
                <a:latin typeface="Times New Roman" panose="02020603050405020304" pitchFamily="18" charset="0"/>
                <a:ea typeface="Calibri" panose="020F0502020204030204" pitchFamily="34" charset="0"/>
              </a:rPr>
              <a:t>: </a:t>
            </a:r>
          </a:p>
          <a:p>
            <a:pPr marL="0" marR="0" lvl="0" indent="0" algn="just" defTabSz="914354" rtl="0" eaLnBrk="1" fontAlgn="auto" latinLnBrk="0" hangingPunct="1">
              <a:spcBef>
                <a:spcPts val="600"/>
              </a:spcBef>
              <a:spcAft>
                <a:spcPts val="60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endParaRPr>
          </a:p>
        </p:txBody>
      </p:sp>
      <p:sp>
        <p:nvSpPr>
          <p:cNvPr id="17" name="Oval 16">
            <a:extLst>
              <a:ext uri="{FF2B5EF4-FFF2-40B4-BE49-F238E27FC236}">
                <a16:creationId xmlns:a16="http://schemas.microsoft.com/office/drawing/2014/main" id="{726000B6-8FF7-A2FB-74F9-034E313A5B25}"/>
              </a:ext>
            </a:extLst>
          </p:cNvPr>
          <p:cNvSpPr/>
          <p:nvPr/>
        </p:nvSpPr>
        <p:spPr>
          <a:xfrm>
            <a:off x="6410972" y="2694542"/>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Oval 17">
            <a:extLst>
              <a:ext uri="{FF2B5EF4-FFF2-40B4-BE49-F238E27FC236}">
                <a16:creationId xmlns:a16="http://schemas.microsoft.com/office/drawing/2014/main" id="{1133A3A3-E194-D7A2-A442-799B5B23B117}"/>
              </a:ext>
            </a:extLst>
          </p:cNvPr>
          <p:cNvSpPr/>
          <p:nvPr/>
        </p:nvSpPr>
        <p:spPr>
          <a:xfrm>
            <a:off x="6407386" y="3883455"/>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Oval 19">
            <a:extLst>
              <a:ext uri="{FF2B5EF4-FFF2-40B4-BE49-F238E27FC236}">
                <a16:creationId xmlns:a16="http://schemas.microsoft.com/office/drawing/2014/main" id="{35E181C0-8B06-CCF4-83DD-92F079434F4E}"/>
              </a:ext>
            </a:extLst>
          </p:cNvPr>
          <p:cNvSpPr/>
          <p:nvPr/>
        </p:nvSpPr>
        <p:spPr>
          <a:xfrm>
            <a:off x="6417098" y="5072244"/>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6BDF2A3E-0703-30B5-51CB-510BD7E1E898}"/>
              </a:ext>
            </a:extLst>
          </p:cNvPr>
          <p:cNvSpPr txBox="1"/>
          <p:nvPr/>
        </p:nvSpPr>
        <p:spPr>
          <a:xfrm>
            <a:off x="6515346" y="3950422"/>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Times New Roman" panose="02020603050405020304" pitchFamily="18" charset="0"/>
                <a:cs typeface="Times New Roman" panose="02020603050405020304" pitchFamily="18" charset="0"/>
              </a:rPr>
              <a:t>B</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7CA1210A-F5AA-F479-37C9-A16F61168062}"/>
              </a:ext>
            </a:extLst>
          </p:cNvPr>
          <p:cNvSpPr txBox="1"/>
          <p:nvPr/>
        </p:nvSpPr>
        <p:spPr>
          <a:xfrm>
            <a:off x="6530007" y="2743209"/>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a:t>
            </a:r>
          </a:p>
        </p:txBody>
      </p:sp>
      <p:sp>
        <p:nvSpPr>
          <p:cNvPr id="4" name="TextBox 3">
            <a:extLst>
              <a:ext uri="{FF2B5EF4-FFF2-40B4-BE49-F238E27FC236}">
                <a16:creationId xmlns:a16="http://schemas.microsoft.com/office/drawing/2014/main" id="{57B1DD38-D67A-A10E-C0E3-23384C088391}"/>
              </a:ext>
            </a:extLst>
          </p:cNvPr>
          <p:cNvSpPr txBox="1"/>
          <p:nvPr/>
        </p:nvSpPr>
        <p:spPr>
          <a:xfrm>
            <a:off x="6531217" y="5134459"/>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Times New Roman" panose="02020603050405020304" pitchFamily="18" charset="0"/>
                <a:cs typeface="Times New Roman" panose="02020603050405020304" pitchFamily="18" charset="0"/>
              </a:rPr>
              <a:t>C</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 name="Pentagon 5">
            <a:hlinkClick r:id="rId8" action="ppaction://hlinksldjump"/>
            <a:extLst>
              <a:ext uri="{FF2B5EF4-FFF2-40B4-BE49-F238E27FC236}">
                <a16:creationId xmlns:a16="http://schemas.microsoft.com/office/drawing/2014/main" id="{57549A54-361B-6653-F063-8B41108D8CF9}"/>
              </a:ext>
            </a:extLst>
          </p:cNvPr>
          <p:cNvSpPr/>
          <p:nvPr/>
        </p:nvSpPr>
        <p:spPr>
          <a:xfrm flipH="1">
            <a:off x="9652000" y="5867400"/>
            <a:ext cx="1930400" cy="543480"/>
          </a:xfrm>
          <a:prstGeom prst="homePlate">
            <a:avLst/>
          </a:prstGeom>
          <a:solidFill>
            <a:schemeClr val="bg2">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Quay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57C3F23-30F5-D308-2613-33761C036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92538" y="4632648"/>
            <a:ext cx="918608" cy="918608"/>
          </a:xfrm>
          <a:prstGeom prst="rect">
            <a:avLst/>
          </a:prstGeom>
        </p:spPr>
      </p:pic>
      <p:sp>
        <p:nvSpPr>
          <p:cNvPr id="14" name="TextBox 13">
            <a:extLst>
              <a:ext uri="{FF2B5EF4-FFF2-40B4-BE49-F238E27FC236}">
                <a16:creationId xmlns:a16="http://schemas.microsoft.com/office/drawing/2014/main" id="{30D935F9-01DA-69B8-6879-0A43BC8A3CD0}"/>
              </a:ext>
            </a:extLst>
          </p:cNvPr>
          <p:cNvSpPr txBox="1"/>
          <p:nvPr/>
        </p:nvSpPr>
        <p:spPr>
          <a:xfrm>
            <a:off x="7108591" y="2440807"/>
            <a:ext cx="1884078" cy="3307316"/>
          </a:xfrm>
          <a:prstGeom prst="rect">
            <a:avLst/>
          </a:prstGeom>
          <a:noFill/>
        </p:spPr>
        <p:txBody>
          <a:bodyPr wrap="square">
            <a:spAutoFit/>
          </a:bodyPr>
          <a:lstStyle/>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Số</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tự</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Logic</a:t>
            </a:r>
          </a:p>
        </p:txBody>
      </p:sp>
      <p:pic>
        <p:nvPicPr>
          <p:cNvPr id="5" name="Picture 4">
            <a:extLst>
              <a:ext uri="{FF2B5EF4-FFF2-40B4-BE49-F238E27FC236}">
                <a16:creationId xmlns:a16="http://schemas.microsoft.com/office/drawing/2014/main" id="{FEE6DAC1-9B66-0A3D-3C2A-6F6D8E877B54}"/>
              </a:ext>
            </a:extLst>
          </p:cNvPr>
          <p:cNvPicPr>
            <a:picLocks noChangeAspect="1"/>
          </p:cNvPicPr>
          <p:nvPr/>
        </p:nvPicPr>
        <p:blipFill>
          <a:blip r:embed="rId10"/>
          <a:stretch>
            <a:fillRect/>
          </a:stretch>
        </p:blipFill>
        <p:spPr>
          <a:xfrm>
            <a:off x="210977" y="191240"/>
            <a:ext cx="5071794" cy="6630641"/>
          </a:xfrm>
          <a:prstGeom prst="rect">
            <a:avLst/>
          </a:prstGeom>
        </p:spPr>
      </p:pic>
      <p:pic>
        <p:nvPicPr>
          <p:cNvPr id="3" name="Picture 2">
            <a:extLst>
              <a:ext uri="{FF2B5EF4-FFF2-40B4-BE49-F238E27FC236}">
                <a16:creationId xmlns:a16="http://schemas.microsoft.com/office/drawing/2014/main" id="{7BE8FDB9-BE75-C570-2072-3CF9CB79CB5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5584617" y="862485"/>
            <a:ext cx="6423405" cy="939826"/>
          </a:xfrm>
          <a:prstGeom prst="rect">
            <a:avLst/>
          </a:prstGeom>
        </p:spPr>
      </p:pic>
      <p:pic>
        <p:nvPicPr>
          <p:cNvPr id="8" name="Picture 7">
            <a:extLst>
              <a:ext uri="{FF2B5EF4-FFF2-40B4-BE49-F238E27FC236}">
                <a16:creationId xmlns:a16="http://schemas.microsoft.com/office/drawing/2014/main" id="{E4944610-E0EA-2EA0-2839-074E6C825B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8202" y="515391"/>
            <a:ext cx="7264401" cy="5448301"/>
          </a:xfrm>
          <a:prstGeom prst="rect">
            <a:avLst/>
          </a:prstGeom>
        </p:spPr>
      </p:pic>
      <p:sp>
        <p:nvSpPr>
          <p:cNvPr id="9" name="Rectangle 8">
            <a:extLst>
              <a:ext uri="{FF2B5EF4-FFF2-40B4-BE49-F238E27FC236}">
                <a16:creationId xmlns:a16="http://schemas.microsoft.com/office/drawing/2014/main" id="{2759939D-3CBF-6EB5-8726-C539A309F80C}"/>
              </a:ext>
            </a:extLst>
          </p:cNvPr>
          <p:cNvSpPr/>
          <p:nvPr/>
        </p:nvSpPr>
        <p:spPr>
          <a:xfrm>
            <a:off x="3314003" y="1841459"/>
            <a:ext cx="5689599" cy="3046988"/>
          </a:xfrm>
          <a:prstGeom prst="rect">
            <a:avLst/>
          </a:prstGeom>
          <a:no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9</a:t>
            </a:r>
          </a:p>
        </p:txBody>
      </p:sp>
      <p:pic>
        <p:nvPicPr>
          <p:cNvPr id="12" name="ĐẾM NGƯỢC 10 GIÂY- CÓ CHUÔNG BÁO HẾT GIỜ">
            <a:hlinkClick r:id="" action="ppaction://media"/>
            <a:extLst>
              <a:ext uri="{FF2B5EF4-FFF2-40B4-BE49-F238E27FC236}">
                <a16:creationId xmlns:a16="http://schemas.microsoft.com/office/drawing/2014/main" id="{EB1BB9F0-7DC3-085C-BF7D-DA5C1A1CE71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091228" y="2836941"/>
            <a:ext cx="1703885" cy="1339237"/>
          </a:xfrm>
          <a:prstGeom prst="rect">
            <a:avLst/>
          </a:prstGeom>
        </p:spPr>
      </p:pic>
    </p:spTree>
    <p:extLst>
      <p:ext uri="{BB962C8B-B14F-4D97-AF65-F5344CB8AC3E}">
        <p14:creationId xmlns:p14="http://schemas.microsoft.com/office/powerpoint/2010/main" val="25980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4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18"/>
                                        </p:tgtEl>
                                        <p:attrNameLst>
                                          <p:attrName>style.color</p:attrName>
                                        </p:attrNameLst>
                                      </p:cBhvr>
                                      <p:to>
                                        <a:srgbClr val="FF0000"/>
                                      </p:to>
                                    </p:animClr>
                                    <p:animClr clrSpc="rgb" dir="cw">
                                      <p:cBhvr>
                                        <p:cTn id="49" dur="500" fill="hold"/>
                                        <p:tgtEl>
                                          <p:spTgt spid="18"/>
                                        </p:tgtEl>
                                        <p:attrNameLst>
                                          <p:attrName>fillcolor</p:attrName>
                                        </p:attrNameLst>
                                      </p:cBhvr>
                                      <p:to>
                                        <a:srgbClr val="FF000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9" presetClass="emph" presetSubtype="0" fill="hold" grpId="0" nodeType="clickEffect">
                                  <p:stCondLst>
                                    <p:cond delay="0"/>
                                  </p:stCondLst>
                                  <p:childTnLst>
                                    <p:animClr clrSpc="rgb" dir="cw">
                                      <p:cBhvr override="childStyle">
                                        <p:cTn id="56" dur="500" fill="hold"/>
                                        <p:tgtEl>
                                          <p:spTgt spid="17"/>
                                        </p:tgtEl>
                                        <p:attrNameLst>
                                          <p:attrName>style.color</p:attrName>
                                        </p:attrNameLst>
                                      </p:cBhvr>
                                      <p:to>
                                        <a:srgbClr val="0000FF"/>
                                      </p:to>
                                    </p:animClr>
                                    <p:animClr clrSpc="rgb" dir="cw">
                                      <p:cBhvr>
                                        <p:cTn id="57" dur="500" fill="hold"/>
                                        <p:tgtEl>
                                          <p:spTgt spid="17"/>
                                        </p:tgtEl>
                                        <p:attrNameLst>
                                          <p:attrName>fillcolor</p:attrName>
                                        </p:attrNameLst>
                                      </p:cBhvr>
                                      <p:to>
                                        <a:srgbClr val="0000FF"/>
                                      </p:to>
                                    </p:animClr>
                                    <p:set>
                                      <p:cBhvr>
                                        <p:cTn id="58" dur="500" fill="hold"/>
                                        <p:tgtEl>
                                          <p:spTgt spid="17"/>
                                        </p:tgtEl>
                                        <p:attrNameLst>
                                          <p:attrName>fill.type</p:attrName>
                                        </p:attrNameLst>
                                      </p:cBhvr>
                                      <p:to>
                                        <p:strVal val="solid"/>
                                      </p:to>
                                    </p:set>
                                    <p:set>
                                      <p:cBhvr>
                                        <p:cTn id="59" dur="500" fill="hold"/>
                                        <p:tgtEl>
                                          <p:spTgt spid="1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19" presetClass="emph" presetSubtype="0" fill="hold" grpId="0" nodeType="clickEffect">
                                  <p:stCondLst>
                                    <p:cond delay="0"/>
                                  </p:stCondLst>
                                  <p:childTnLst>
                                    <p:animClr clrSpc="rgb" dir="cw">
                                      <p:cBhvr override="childStyle">
                                        <p:cTn id="64" dur="500" fill="hold"/>
                                        <p:tgtEl>
                                          <p:spTgt spid="20"/>
                                        </p:tgtEl>
                                        <p:attrNameLst>
                                          <p:attrName>style.color</p:attrName>
                                        </p:attrNameLst>
                                      </p:cBhvr>
                                      <p:to>
                                        <a:srgbClr val="0000FF"/>
                                      </p:to>
                                    </p:animClr>
                                    <p:animClr clrSpc="rgb" dir="cw">
                                      <p:cBhvr>
                                        <p:cTn id="65" dur="500" fill="hold"/>
                                        <p:tgtEl>
                                          <p:spTgt spid="20"/>
                                        </p:tgtEl>
                                        <p:attrNameLst>
                                          <p:attrName>fillcolor</p:attrName>
                                        </p:attrNameLst>
                                      </p:cBhvr>
                                      <p:to>
                                        <a:srgbClr val="0000FF"/>
                                      </p:to>
                                    </p:animClr>
                                    <p:set>
                                      <p:cBhvr>
                                        <p:cTn id="66" dur="500" fill="hold"/>
                                        <p:tgtEl>
                                          <p:spTgt spid="20"/>
                                        </p:tgtEl>
                                        <p:attrNameLst>
                                          <p:attrName>fill.type</p:attrName>
                                        </p:attrNameLst>
                                      </p:cBhvr>
                                      <p:to>
                                        <p:strVal val="solid"/>
                                      </p:to>
                                    </p:set>
                                    <p:set>
                                      <p:cBhvr>
                                        <p:cTn id="67" dur="50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1000"/>
                            </p:stCondLst>
                            <p:childTnLst>
                              <p:par>
                                <p:cTn id="79" presetID="23" presetClass="entr" presetSubtype="32"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strVal val="4*#ppt_w"/>
                                          </p:val>
                                        </p:tav>
                                        <p:tav tm="100000">
                                          <p:val>
                                            <p:strVal val="#ppt_w"/>
                                          </p:val>
                                        </p:tav>
                                      </p:tavLst>
                                    </p:anim>
                                    <p:anim calcmode="lin" valueType="num">
                                      <p:cBhvr>
                                        <p:cTn id="82" dur="500" fill="hold"/>
                                        <p:tgtEl>
                                          <p:spTgt spid="9"/>
                                        </p:tgtEl>
                                        <p:attrNameLst>
                                          <p:attrName>ppt_h</p:attrName>
                                        </p:attrNameLst>
                                      </p:cBhvr>
                                      <p:tavLst>
                                        <p:tav tm="0">
                                          <p:val>
                                            <p:strVal val="4*#ppt_h"/>
                                          </p:val>
                                        </p:tav>
                                        <p:tav tm="100000">
                                          <p:val>
                                            <p:strVal val="#ppt_h"/>
                                          </p:val>
                                        </p:tav>
                                      </p:tavLst>
                                    </p:anim>
                                  </p:childTnLst>
                                </p:cTn>
                              </p:par>
                              <p:par>
                                <p:cTn id="83" presetID="21" presetClass="emph" presetSubtype="0" repeatCount="indefinite" fill="hold" grpId="1" nodeType="withEffect">
                                  <p:stCondLst>
                                    <p:cond delay="0"/>
                                  </p:stCondLst>
                                  <p:childTnLst>
                                    <p:animClr clrSpc="hsl" dir="cw">
                                      <p:cBhvr override="childStyle">
                                        <p:cTn id="84" dur="500" fill="hold"/>
                                        <p:tgtEl>
                                          <p:spTgt spid="9"/>
                                        </p:tgtEl>
                                        <p:attrNameLst>
                                          <p:attrName>style.color</p:attrName>
                                        </p:attrNameLst>
                                      </p:cBhvr>
                                      <p:by>
                                        <p:hsl h="7200000" s="0" l="0"/>
                                      </p:by>
                                    </p:animClr>
                                    <p:animClr clrSpc="hsl" dir="cw">
                                      <p:cBhvr>
                                        <p:cTn id="85" dur="500" fill="hold"/>
                                        <p:tgtEl>
                                          <p:spTgt spid="9"/>
                                        </p:tgtEl>
                                        <p:attrNameLst>
                                          <p:attrName>fillcolor</p:attrName>
                                        </p:attrNameLst>
                                      </p:cBhvr>
                                      <p:by>
                                        <p:hsl h="7200000" s="0" l="0"/>
                                      </p:by>
                                    </p:animClr>
                                    <p:animClr clrSpc="hsl" dir="cw">
                                      <p:cBhvr>
                                        <p:cTn id="86" dur="500" fill="hold"/>
                                        <p:tgtEl>
                                          <p:spTgt spid="9"/>
                                        </p:tgtEl>
                                        <p:attrNameLst>
                                          <p:attrName>stroke.color</p:attrName>
                                        </p:attrNameLst>
                                      </p:cBhvr>
                                      <p:by>
                                        <p:hsl h="7200000" s="0" l="0"/>
                                      </p:by>
                                    </p:animClr>
                                    <p:set>
                                      <p:cBhvr>
                                        <p:cTn id="87" dur="500" fill="hold"/>
                                        <p:tgtEl>
                                          <p:spTgt spid="9"/>
                                        </p:tgtEl>
                                        <p:attrNameLst>
                                          <p:attrName>fill.type</p:attrName>
                                        </p:attrNameLst>
                                      </p:cBhvr>
                                      <p:to>
                                        <p:strVal val="solid"/>
                                      </p:to>
                                    </p:set>
                                  </p:childTnLst>
                                  <p:subTnLst>
                                    <p:audio>
                                      <p:cMediaNode>
                                        <p:cTn display="0" masterRel="sameClick">
                                          <p:stCondLst>
                                            <p:cond evt="begin" delay="0">
                                              <p:tn val="83"/>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7"/>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12"/>
                                        </p:tgtEl>
                                      </p:cBhvr>
                                    </p:cmd>
                                  </p:childTnLst>
                                </p:cTn>
                              </p:par>
                            </p:childTnLst>
                          </p:cTn>
                        </p:par>
                      </p:childTnLst>
                    </p:cTn>
                  </p:par>
                </p:childTnLst>
              </p:cTn>
              <p:nextCondLst>
                <p:cond evt="onClick" delay="0">
                  <p:tgtEl>
                    <p:spTgt spid="12"/>
                  </p:tgtEl>
                </p:cond>
              </p:nextCondLst>
            </p:seq>
            <p:video>
              <p:cMediaNode vol="80000">
                <p:cTn id="93" fill="hold" display="0">
                  <p:stCondLst>
                    <p:cond delay="indefinite"/>
                  </p:stCondLst>
                </p:cTn>
                <p:tgtEl>
                  <p:spTgt spid="12"/>
                </p:tgtEl>
              </p:cMediaNode>
            </p:video>
          </p:childTnLst>
        </p:cTn>
      </p:par>
    </p:tnLst>
    <p:bldLst>
      <p:bldP spid="16" grpId="0"/>
      <p:bldP spid="17" grpId="0" animBg="1"/>
      <p:bldP spid="17" grpId="1" animBg="1"/>
      <p:bldP spid="18" grpId="0" animBg="1"/>
      <p:bldP spid="18" grpId="1" animBg="1"/>
      <p:bldP spid="20" grpId="0" animBg="1"/>
      <p:bldP spid="20" grpId="1" animBg="1"/>
      <p:bldP spid="24" grpId="0"/>
      <p:bldP spid="2" grpId="0"/>
      <p:bldP spid="4" grpId="0"/>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22"/>
        <p:cNvGrpSpPr/>
        <p:nvPr/>
      </p:nvGrpSpPr>
      <p:grpSpPr>
        <a:xfrm>
          <a:off x="0" y="0"/>
          <a:ext cx="0" cy="0"/>
          <a:chOff x="0" y="0"/>
          <a:chExt cx="0" cy="0"/>
        </a:xfrm>
      </p:grpSpPr>
      <p:sp>
        <p:nvSpPr>
          <p:cNvPr id="16" name="TextBox 15">
            <a:extLst>
              <a:ext uri="{FF2B5EF4-FFF2-40B4-BE49-F238E27FC236}">
                <a16:creationId xmlns:a16="http://schemas.microsoft.com/office/drawing/2014/main" id="{0ED878A0-E1B2-5DE2-D7E2-12E9F21ACE50}"/>
              </a:ext>
            </a:extLst>
          </p:cNvPr>
          <p:cNvSpPr txBox="1"/>
          <p:nvPr/>
        </p:nvSpPr>
        <p:spPr>
          <a:xfrm>
            <a:off x="5584617" y="256142"/>
            <a:ext cx="6363245" cy="1600438"/>
          </a:xfrm>
          <a:prstGeom prst="rect">
            <a:avLst/>
          </a:prstGeom>
          <a:noFill/>
        </p:spPr>
        <p:txBody>
          <a:bodyPr wrap="square">
            <a:spAutoFit/>
          </a:bodyPr>
          <a:lstStyle/>
          <a:p>
            <a:pPr marL="0" marR="0" lvl="0" indent="0" algn="just" defTabSz="914354" rtl="0" eaLnBrk="1" fontAlgn="auto" latinLnBrk="0" hangingPunct="1">
              <a:lnSpc>
                <a:spcPct val="100000"/>
              </a:lnSpc>
              <a:spcBef>
                <a:spcPts val="600"/>
              </a:spcBef>
              <a:spcAft>
                <a:spcPts val="600"/>
              </a:spcAft>
              <a:buClrTx/>
              <a:buSzTx/>
              <a:buFontTx/>
              <a:buNone/>
              <a:tabLst/>
              <a:defRPr/>
            </a:pPr>
            <a:r>
              <a:rPr kumimoji="0" lang="vi-VN" sz="26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Câu </a:t>
            </a:r>
            <a:r>
              <a:rPr lang="en-US" sz="2600" b="1" u="sng" dirty="0">
                <a:solidFill>
                  <a:srgbClr val="002060"/>
                </a:solidFill>
                <a:latin typeface="Times New Roman" panose="02020603050405020304" pitchFamily="18" charset="0"/>
                <a:ea typeface="Calibri" panose="020F0502020204030204" pitchFamily="34" charset="0"/>
              </a:rPr>
              <a:t>5</a:t>
            </a:r>
            <a:r>
              <a:rPr kumimoji="0" lang="vi-VN" sz="2600" b="1" i="0" u="sng"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Các</a:t>
            </a:r>
            <a:r>
              <a:rPr kumimoji="0" lang="en-US" sz="2600" b="1" i="0" u="none" strike="noStrike" kern="1200" cap="none" spc="0" normalizeH="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b</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iểu</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thức</a:t>
            </a: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just" defTabSz="914354" rtl="0" eaLnBrk="1" fontAlgn="auto" latinLnBrk="0" hangingPunct="1">
              <a:lnSpc>
                <a:spcPct val="100000"/>
              </a:lnSpc>
              <a:spcBef>
                <a:spcPts val="600"/>
              </a:spcBef>
              <a:spcAft>
                <a:spcPts val="600"/>
              </a:spcAft>
              <a:buClrTx/>
              <a:buSzTx/>
              <a:buFontTx/>
              <a:buNone/>
              <a:tabLst/>
              <a:defRPr/>
            </a:pP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trả</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lại</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kiểu</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dữ</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liệu</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tương</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ứng</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nào</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sau</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đây</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p>
          <a:p>
            <a:pPr marL="0" marR="0" lvl="0" indent="0" algn="just" defTabSz="914354" rtl="0" eaLnBrk="1" fontAlgn="auto" latinLnBrk="0" hangingPunct="1">
              <a:lnSpc>
                <a:spcPct val="100000"/>
              </a:lnSpc>
              <a:spcBef>
                <a:spcPts val="600"/>
              </a:spcBef>
              <a:spcAft>
                <a:spcPts val="60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17" name="Oval 16">
            <a:extLst>
              <a:ext uri="{FF2B5EF4-FFF2-40B4-BE49-F238E27FC236}">
                <a16:creationId xmlns:a16="http://schemas.microsoft.com/office/drawing/2014/main" id="{726000B6-8FF7-A2FB-74F9-034E313A5B25}"/>
              </a:ext>
            </a:extLst>
          </p:cNvPr>
          <p:cNvSpPr/>
          <p:nvPr/>
        </p:nvSpPr>
        <p:spPr>
          <a:xfrm>
            <a:off x="6484133" y="2799427"/>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Oval 17">
            <a:extLst>
              <a:ext uri="{FF2B5EF4-FFF2-40B4-BE49-F238E27FC236}">
                <a16:creationId xmlns:a16="http://schemas.microsoft.com/office/drawing/2014/main" id="{1133A3A3-E194-D7A2-A442-799B5B23B117}"/>
              </a:ext>
            </a:extLst>
          </p:cNvPr>
          <p:cNvSpPr/>
          <p:nvPr/>
        </p:nvSpPr>
        <p:spPr>
          <a:xfrm>
            <a:off x="6481644" y="1630690"/>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Oval 19">
            <a:extLst>
              <a:ext uri="{FF2B5EF4-FFF2-40B4-BE49-F238E27FC236}">
                <a16:creationId xmlns:a16="http://schemas.microsoft.com/office/drawing/2014/main" id="{35E181C0-8B06-CCF4-83DD-92F079434F4E}"/>
              </a:ext>
            </a:extLst>
          </p:cNvPr>
          <p:cNvSpPr/>
          <p:nvPr/>
        </p:nvSpPr>
        <p:spPr>
          <a:xfrm>
            <a:off x="6481644" y="3991033"/>
            <a:ext cx="678427" cy="678427"/>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6BDF2A3E-0703-30B5-51CB-510BD7E1E898}"/>
              </a:ext>
            </a:extLst>
          </p:cNvPr>
          <p:cNvSpPr txBox="1"/>
          <p:nvPr/>
        </p:nvSpPr>
        <p:spPr>
          <a:xfrm>
            <a:off x="6589604" y="1697657"/>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a:t>
            </a:r>
          </a:p>
        </p:txBody>
      </p:sp>
      <p:sp>
        <p:nvSpPr>
          <p:cNvPr id="2" name="TextBox 1">
            <a:extLst>
              <a:ext uri="{FF2B5EF4-FFF2-40B4-BE49-F238E27FC236}">
                <a16:creationId xmlns:a16="http://schemas.microsoft.com/office/drawing/2014/main" id="{7CA1210A-F5AA-F479-37C9-A16F61168062}"/>
              </a:ext>
            </a:extLst>
          </p:cNvPr>
          <p:cNvSpPr txBox="1"/>
          <p:nvPr/>
        </p:nvSpPr>
        <p:spPr>
          <a:xfrm>
            <a:off x="6603168" y="2848094"/>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p>
        </p:txBody>
      </p:sp>
      <p:sp>
        <p:nvSpPr>
          <p:cNvPr id="4" name="TextBox 3">
            <a:extLst>
              <a:ext uri="{FF2B5EF4-FFF2-40B4-BE49-F238E27FC236}">
                <a16:creationId xmlns:a16="http://schemas.microsoft.com/office/drawing/2014/main" id="{57B1DD38-D67A-A10E-C0E3-23384C088391}"/>
              </a:ext>
            </a:extLst>
          </p:cNvPr>
          <p:cNvSpPr txBox="1"/>
          <p:nvPr/>
        </p:nvSpPr>
        <p:spPr>
          <a:xfrm>
            <a:off x="6595763" y="4053248"/>
            <a:ext cx="452611" cy="52322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t>
            </a:r>
          </a:p>
        </p:txBody>
      </p:sp>
      <p:sp>
        <p:nvSpPr>
          <p:cNvPr id="6" name="Pentagon 5">
            <a:hlinkClick r:id="rId8" action="ppaction://hlinksldjump"/>
            <a:extLst>
              <a:ext uri="{FF2B5EF4-FFF2-40B4-BE49-F238E27FC236}">
                <a16:creationId xmlns:a16="http://schemas.microsoft.com/office/drawing/2014/main" id="{57549A54-361B-6653-F063-8B41108D8CF9}"/>
              </a:ext>
            </a:extLst>
          </p:cNvPr>
          <p:cNvSpPr/>
          <p:nvPr/>
        </p:nvSpPr>
        <p:spPr>
          <a:xfrm flipH="1">
            <a:off x="9652000" y="5867400"/>
            <a:ext cx="1930400" cy="543480"/>
          </a:xfrm>
          <a:prstGeom prst="homePlate">
            <a:avLst/>
          </a:prstGeom>
          <a:solidFill>
            <a:schemeClr val="bg2">
              <a:lumMod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Quay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57C3F23-30F5-D308-2613-33761C036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92538" y="4632648"/>
            <a:ext cx="918608" cy="918608"/>
          </a:xfrm>
          <a:prstGeom prst="rect">
            <a:avLst/>
          </a:prstGeom>
        </p:spPr>
      </p:pic>
      <p:sp>
        <p:nvSpPr>
          <p:cNvPr id="14" name="TextBox 13">
            <a:extLst>
              <a:ext uri="{FF2B5EF4-FFF2-40B4-BE49-F238E27FC236}">
                <a16:creationId xmlns:a16="http://schemas.microsoft.com/office/drawing/2014/main" id="{30D935F9-01DA-69B8-6879-0A43BC8A3CD0}"/>
              </a:ext>
            </a:extLst>
          </p:cNvPr>
          <p:cNvSpPr txBox="1"/>
          <p:nvPr/>
        </p:nvSpPr>
        <p:spPr>
          <a:xfrm>
            <a:off x="7173137" y="1359596"/>
            <a:ext cx="1884078" cy="3307316"/>
          </a:xfrm>
          <a:prstGeom prst="rect">
            <a:avLst/>
          </a:prstGeom>
          <a:noFill/>
        </p:spPr>
        <p:txBody>
          <a:bodyPr wrap="square">
            <a:spAutoFit/>
          </a:bodyPr>
          <a:lstStyle/>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Số</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tự</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1219140" rtl="0" eaLnBrk="1" fontAlgn="auto" latinLnBrk="0" hangingPunct="1">
              <a:lnSpc>
                <a:spcPct val="200000"/>
              </a:lnSpc>
              <a:spcBef>
                <a:spcPts val="80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Logic</a:t>
            </a:r>
          </a:p>
        </p:txBody>
      </p:sp>
      <p:pic>
        <p:nvPicPr>
          <p:cNvPr id="5" name="Picture 4">
            <a:extLst>
              <a:ext uri="{FF2B5EF4-FFF2-40B4-BE49-F238E27FC236}">
                <a16:creationId xmlns:a16="http://schemas.microsoft.com/office/drawing/2014/main" id="{FEE6DAC1-9B66-0A3D-3C2A-6F6D8E877B54}"/>
              </a:ext>
            </a:extLst>
          </p:cNvPr>
          <p:cNvPicPr>
            <a:picLocks noChangeAspect="1"/>
          </p:cNvPicPr>
          <p:nvPr/>
        </p:nvPicPr>
        <p:blipFill>
          <a:blip r:embed="rId10"/>
          <a:stretch>
            <a:fillRect/>
          </a:stretch>
        </p:blipFill>
        <p:spPr>
          <a:xfrm>
            <a:off x="210977" y="191240"/>
            <a:ext cx="5071794" cy="6630641"/>
          </a:xfrm>
          <a:prstGeom prst="rect">
            <a:avLst/>
          </a:prstGeom>
        </p:spPr>
      </p:pic>
      <p:pic>
        <p:nvPicPr>
          <p:cNvPr id="8" name="Picture 7">
            <a:extLst>
              <a:ext uri="{FF2B5EF4-FFF2-40B4-BE49-F238E27FC236}">
                <a16:creationId xmlns:a16="http://schemas.microsoft.com/office/drawing/2014/main" id="{E4944610-E0EA-2EA0-2839-074E6C825B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4814" y="804035"/>
            <a:ext cx="7264401" cy="5448301"/>
          </a:xfrm>
          <a:prstGeom prst="rect">
            <a:avLst/>
          </a:prstGeom>
        </p:spPr>
      </p:pic>
      <p:sp>
        <p:nvSpPr>
          <p:cNvPr id="9" name="Rectangle 8">
            <a:extLst>
              <a:ext uri="{FF2B5EF4-FFF2-40B4-BE49-F238E27FC236}">
                <a16:creationId xmlns:a16="http://schemas.microsoft.com/office/drawing/2014/main" id="{2759939D-3CBF-6EB5-8726-C539A309F80C}"/>
              </a:ext>
            </a:extLst>
          </p:cNvPr>
          <p:cNvSpPr/>
          <p:nvPr/>
        </p:nvSpPr>
        <p:spPr>
          <a:xfrm>
            <a:off x="3310615" y="2130103"/>
            <a:ext cx="5689599" cy="3046988"/>
          </a:xfrm>
          <a:prstGeom prst="rect">
            <a:avLst/>
          </a:prstGeom>
          <a:no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6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10</a:t>
            </a:r>
          </a:p>
        </p:txBody>
      </p:sp>
      <p:pic>
        <p:nvPicPr>
          <p:cNvPr id="10" name="Picture 9">
            <a:extLst>
              <a:ext uri="{FF2B5EF4-FFF2-40B4-BE49-F238E27FC236}">
                <a16:creationId xmlns:a16="http://schemas.microsoft.com/office/drawing/2014/main" id="{ABCCFA8C-6691-1A10-A43C-09ED8A8C190E}"/>
              </a:ext>
            </a:extLst>
          </p:cNvPr>
          <p:cNvPicPr>
            <a:picLocks noChangeAspect="1"/>
          </p:cNvPicPr>
          <p:nvPr/>
        </p:nvPicPr>
        <p:blipFill>
          <a:blip r:embed="rId12"/>
          <a:stretch>
            <a:fillRect/>
          </a:stretch>
        </p:blipFill>
        <p:spPr>
          <a:xfrm>
            <a:off x="8786594" y="194992"/>
            <a:ext cx="1464295" cy="609043"/>
          </a:xfrm>
          <a:prstGeom prst="rect">
            <a:avLst/>
          </a:prstGeom>
        </p:spPr>
      </p:pic>
      <p:pic>
        <p:nvPicPr>
          <p:cNvPr id="11" name="Picture 10">
            <a:extLst>
              <a:ext uri="{FF2B5EF4-FFF2-40B4-BE49-F238E27FC236}">
                <a16:creationId xmlns:a16="http://schemas.microsoft.com/office/drawing/2014/main" id="{D31948B2-FDFB-DE2A-73CC-CC5B0128D0F2}"/>
              </a:ext>
            </a:extLst>
          </p:cNvPr>
          <p:cNvPicPr>
            <a:picLocks noChangeAspect="1"/>
          </p:cNvPicPr>
          <p:nvPr/>
        </p:nvPicPr>
        <p:blipFill>
          <a:blip r:embed="rId13"/>
          <a:stretch>
            <a:fillRect/>
          </a:stretch>
        </p:blipFill>
        <p:spPr>
          <a:xfrm>
            <a:off x="10469368" y="191240"/>
            <a:ext cx="1464294" cy="616545"/>
          </a:xfrm>
          <a:prstGeom prst="rect">
            <a:avLst/>
          </a:prstGeom>
        </p:spPr>
      </p:pic>
      <p:sp>
        <p:nvSpPr>
          <p:cNvPr id="12" name="TextBox 11">
            <a:extLst>
              <a:ext uri="{FF2B5EF4-FFF2-40B4-BE49-F238E27FC236}">
                <a16:creationId xmlns:a16="http://schemas.microsoft.com/office/drawing/2014/main" id="{D0D70227-BA75-E8F9-7A88-BDA4F7C84251}"/>
              </a:ext>
            </a:extLst>
          </p:cNvPr>
          <p:cNvSpPr txBox="1"/>
          <p:nvPr/>
        </p:nvSpPr>
        <p:spPr>
          <a:xfrm>
            <a:off x="10107694" y="286289"/>
            <a:ext cx="1873330" cy="553998"/>
          </a:xfrm>
          <a:prstGeom prst="rect">
            <a:avLst/>
          </a:prstGeom>
          <a:noFill/>
        </p:spPr>
        <p:txBody>
          <a:bodyPr wrap="square" rtlCol="0">
            <a:spAutoFit/>
          </a:bodyPr>
          <a:lstStyle/>
          <a:p>
            <a:r>
              <a:rPr lang="en-US" sz="3000" dirty="0">
                <a:solidFill>
                  <a:srgbClr val="002060"/>
                </a:solidFill>
                <a:latin typeface="Times New Roman" panose="02020603050405020304" pitchFamily="18" charset="0"/>
                <a:cs typeface="Times New Roman" panose="02020603050405020304" pitchFamily="18" charset="0"/>
              </a:rPr>
              <a:t> ,             </a:t>
            </a:r>
          </a:p>
        </p:txBody>
      </p:sp>
      <p:pic>
        <p:nvPicPr>
          <p:cNvPr id="15" name="ĐẾM NGƯỢC 10 GIÂY- CÓ CHUÔNG BÁO HẾT GIỜ">
            <a:hlinkClick r:id="" action="ppaction://media"/>
            <a:extLst>
              <a:ext uri="{FF2B5EF4-FFF2-40B4-BE49-F238E27FC236}">
                <a16:creationId xmlns:a16="http://schemas.microsoft.com/office/drawing/2014/main" id="{4EC00EAB-8732-7028-E5FA-7C3533047DB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140364" y="2910484"/>
            <a:ext cx="1703885" cy="1339237"/>
          </a:xfrm>
          <a:prstGeom prst="rect">
            <a:avLst/>
          </a:prstGeom>
        </p:spPr>
      </p:pic>
    </p:spTree>
    <p:extLst>
      <p:ext uri="{BB962C8B-B14F-4D97-AF65-F5344CB8AC3E}">
        <p14:creationId xmlns:p14="http://schemas.microsoft.com/office/powerpoint/2010/main" val="219894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4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18"/>
                                        </p:tgtEl>
                                        <p:attrNameLst>
                                          <p:attrName>style.color</p:attrName>
                                        </p:attrNameLst>
                                      </p:cBhvr>
                                      <p:to>
                                        <a:srgbClr val="FF0000"/>
                                      </p:to>
                                    </p:animClr>
                                    <p:animClr clrSpc="rgb" dir="cw">
                                      <p:cBhvr>
                                        <p:cTn id="49" dur="500" fill="hold"/>
                                        <p:tgtEl>
                                          <p:spTgt spid="18"/>
                                        </p:tgtEl>
                                        <p:attrNameLst>
                                          <p:attrName>fillcolor</p:attrName>
                                        </p:attrNameLst>
                                      </p:cBhvr>
                                      <p:to>
                                        <a:srgbClr val="FF000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9" presetClass="emph" presetSubtype="0" fill="hold" grpId="0" nodeType="clickEffect">
                                  <p:stCondLst>
                                    <p:cond delay="0"/>
                                  </p:stCondLst>
                                  <p:childTnLst>
                                    <p:animClr clrSpc="rgb" dir="cw">
                                      <p:cBhvr override="childStyle">
                                        <p:cTn id="56" dur="500" fill="hold"/>
                                        <p:tgtEl>
                                          <p:spTgt spid="17"/>
                                        </p:tgtEl>
                                        <p:attrNameLst>
                                          <p:attrName>style.color</p:attrName>
                                        </p:attrNameLst>
                                      </p:cBhvr>
                                      <p:to>
                                        <a:srgbClr val="0000FF"/>
                                      </p:to>
                                    </p:animClr>
                                    <p:animClr clrSpc="rgb" dir="cw">
                                      <p:cBhvr>
                                        <p:cTn id="57" dur="500" fill="hold"/>
                                        <p:tgtEl>
                                          <p:spTgt spid="17"/>
                                        </p:tgtEl>
                                        <p:attrNameLst>
                                          <p:attrName>fillcolor</p:attrName>
                                        </p:attrNameLst>
                                      </p:cBhvr>
                                      <p:to>
                                        <a:srgbClr val="0000FF"/>
                                      </p:to>
                                    </p:animClr>
                                    <p:set>
                                      <p:cBhvr>
                                        <p:cTn id="58" dur="500" fill="hold"/>
                                        <p:tgtEl>
                                          <p:spTgt spid="17"/>
                                        </p:tgtEl>
                                        <p:attrNameLst>
                                          <p:attrName>fill.type</p:attrName>
                                        </p:attrNameLst>
                                      </p:cBhvr>
                                      <p:to>
                                        <p:strVal val="solid"/>
                                      </p:to>
                                    </p:set>
                                    <p:set>
                                      <p:cBhvr>
                                        <p:cTn id="59" dur="500" fill="hold"/>
                                        <p:tgtEl>
                                          <p:spTgt spid="1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19" presetClass="emph" presetSubtype="0" fill="hold" grpId="0" nodeType="clickEffect">
                                  <p:stCondLst>
                                    <p:cond delay="0"/>
                                  </p:stCondLst>
                                  <p:childTnLst>
                                    <p:animClr clrSpc="rgb" dir="cw">
                                      <p:cBhvr override="childStyle">
                                        <p:cTn id="64" dur="500" fill="hold"/>
                                        <p:tgtEl>
                                          <p:spTgt spid="20"/>
                                        </p:tgtEl>
                                        <p:attrNameLst>
                                          <p:attrName>style.color</p:attrName>
                                        </p:attrNameLst>
                                      </p:cBhvr>
                                      <p:to>
                                        <a:srgbClr val="0000FF"/>
                                      </p:to>
                                    </p:animClr>
                                    <p:animClr clrSpc="rgb" dir="cw">
                                      <p:cBhvr>
                                        <p:cTn id="65" dur="500" fill="hold"/>
                                        <p:tgtEl>
                                          <p:spTgt spid="20"/>
                                        </p:tgtEl>
                                        <p:attrNameLst>
                                          <p:attrName>fillcolor</p:attrName>
                                        </p:attrNameLst>
                                      </p:cBhvr>
                                      <p:to>
                                        <a:srgbClr val="0000FF"/>
                                      </p:to>
                                    </p:animClr>
                                    <p:set>
                                      <p:cBhvr>
                                        <p:cTn id="66" dur="500" fill="hold"/>
                                        <p:tgtEl>
                                          <p:spTgt spid="20"/>
                                        </p:tgtEl>
                                        <p:attrNameLst>
                                          <p:attrName>fill.type</p:attrName>
                                        </p:attrNameLst>
                                      </p:cBhvr>
                                      <p:to>
                                        <p:strVal val="solid"/>
                                      </p:to>
                                    </p:set>
                                    <p:set>
                                      <p:cBhvr>
                                        <p:cTn id="67" dur="50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sai 56 te te tef tef.wav"/>
                                        </p:tgtEl>
                                      </p:cMediaNode>
                                    </p:audio>
                                  </p:sub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1000"/>
                            </p:stCondLst>
                            <p:childTnLst>
                              <p:par>
                                <p:cTn id="79" presetID="23" presetClass="entr" presetSubtype="32"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strVal val="4*#ppt_w"/>
                                          </p:val>
                                        </p:tav>
                                        <p:tav tm="100000">
                                          <p:val>
                                            <p:strVal val="#ppt_w"/>
                                          </p:val>
                                        </p:tav>
                                      </p:tavLst>
                                    </p:anim>
                                    <p:anim calcmode="lin" valueType="num">
                                      <p:cBhvr>
                                        <p:cTn id="82" dur="500" fill="hold"/>
                                        <p:tgtEl>
                                          <p:spTgt spid="9"/>
                                        </p:tgtEl>
                                        <p:attrNameLst>
                                          <p:attrName>ppt_h</p:attrName>
                                        </p:attrNameLst>
                                      </p:cBhvr>
                                      <p:tavLst>
                                        <p:tav tm="0">
                                          <p:val>
                                            <p:strVal val="4*#ppt_h"/>
                                          </p:val>
                                        </p:tav>
                                        <p:tav tm="100000">
                                          <p:val>
                                            <p:strVal val="#ppt_h"/>
                                          </p:val>
                                        </p:tav>
                                      </p:tavLst>
                                    </p:anim>
                                  </p:childTnLst>
                                </p:cTn>
                              </p:par>
                              <p:par>
                                <p:cTn id="83" presetID="21" presetClass="emph" presetSubtype="0" repeatCount="indefinite" fill="hold" grpId="1" nodeType="withEffect">
                                  <p:stCondLst>
                                    <p:cond delay="0"/>
                                  </p:stCondLst>
                                  <p:childTnLst>
                                    <p:animClr clrSpc="hsl" dir="cw">
                                      <p:cBhvr override="childStyle">
                                        <p:cTn id="84" dur="500" fill="hold"/>
                                        <p:tgtEl>
                                          <p:spTgt spid="9"/>
                                        </p:tgtEl>
                                        <p:attrNameLst>
                                          <p:attrName>style.color</p:attrName>
                                        </p:attrNameLst>
                                      </p:cBhvr>
                                      <p:by>
                                        <p:hsl h="7200000" s="0" l="0"/>
                                      </p:by>
                                    </p:animClr>
                                    <p:animClr clrSpc="hsl" dir="cw">
                                      <p:cBhvr>
                                        <p:cTn id="85" dur="500" fill="hold"/>
                                        <p:tgtEl>
                                          <p:spTgt spid="9"/>
                                        </p:tgtEl>
                                        <p:attrNameLst>
                                          <p:attrName>fillcolor</p:attrName>
                                        </p:attrNameLst>
                                      </p:cBhvr>
                                      <p:by>
                                        <p:hsl h="7200000" s="0" l="0"/>
                                      </p:by>
                                    </p:animClr>
                                    <p:animClr clrSpc="hsl" dir="cw">
                                      <p:cBhvr>
                                        <p:cTn id="86" dur="500" fill="hold"/>
                                        <p:tgtEl>
                                          <p:spTgt spid="9"/>
                                        </p:tgtEl>
                                        <p:attrNameLst>
                                          <p:attrName>stroke.color</p:attrName>
                                        </p:attrNameLst>
                                      </p:cBhvr>
                                      <p:by>
                                        <p:hsl h="7200000" s="0" l="0"/>
                                      </p:by>
                                    </p:animClr>
                                    <p:set>
                                      <p:cBhvr>
                                        <p:cTn id="87" dur="500" fill="hold"/>
                                        <p:tgtEl>
                                          <p:spTgt spid="9"/>
                                        </p:tgtEl>
                                        <p:attrNameLst>
                                          <p:attrName>fill.type</p:attrName>
                                        </p:attrNameLst>
                                      </p:cBhvr>
                                      <p:to>
                                        <p:strVal val="solid"/>
                                      </p:to>
                                    </p:set>
                                  </p:childTnLst>
                                  <p:subTnLst>
                                    <p:audio>
                                      <p:cMediaNode>
                                        <p:cTn display="0" masterRel="sameClick">
                                          <p:stCondLst>
                                            <p:cond evt="begin" delay="0">
                                              <p:tn val="83"/>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7"/>
                  </p:tgtEl>
                </p:cond>
              </p:nextCondLst>
            </p:seq>
            <p:seq concurrent="1" nextAc="seek">
              <p:cTn id="88" restart="whenNotActive" fill="hold" evtFilter="cancelBubble" nodeType="interactiveSeq">
                <p:stCondLst>
                  <p:cond evt="onClick" delay="0">
                    <p:tgtEl>
                      <p:spTgt spid="15"/>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15"/>
                                        </p:tgtEl>
                                      </p:cBhvr>
                                    </p:cmd>
                                  </p:childTnLst>
                                </p:cTn>
                              </p:par>
                            </p:childTnLst>
                          </p:cTn>
                        </p:par>
                      </p:childTnLst>
                    </p:cTn>
                  </p:par>
                </p:childTnLst>
              </p:cTn>
              <p:nextCondLst>
                <p:cond evt="onClick" delay="0">
                  <p:tgtEl>
                    <p:spTgt spid="15"/>
                  </p:tgtEl>
                </p:cond>
              </p:nextCondLst>
            </p:seq>
            <p:video>
              <p:cMediaNode vol="80000">
                <p:cTn id="93" fill="hold" display="0">
                  <p:stCondLst>
                    <p:cond delay="indefinite"/>
                  </p:stCondLst>
                </p:cTn>
                <p:tgtEl>
                  <p:spTgt spid="15"/>
                </p:tgtEl>
              </p:cMediaNode>
            </p:video>
          </p:childTnLst>
        </p:cTn>
      </p:par>
    </p:tnLst>
    <p:bldLst>
      <p:bldP spid="16" grpId="0"/>
      <p:bldP spid="17" grpId="0" animBg="1"/>
      <p:bldP spid="17" grpId="1" animBg="1"/>
      <p:bldP spid="18" grpId="0" animBg="1"/>
      <p:bldP spid="18" grpId="1" animBg="1"/>
      <p:bldP spid="20" grpId="0" animBg="1"/>
      <p:bldP spid="20" grpId="1" animBg="1"/>
      <p:bldP spid="24" grpId="0"/>
      <p:bldP spid="2" grpId="0"/>
      <p:bldP spid="4" grpId="0"/>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95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BDF7">
            <a:alpha val="35000"/>
          </a:srgbClr>
        </a:solidFill>
        <a:effectLst/>
      </p:bgPr>
    </p:bg>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FBCFDCDD-8E05-6F42-A665-5488C54C511E}"/>
              </a:ext>
            </a:extLst>
          </p:cNvPr>
          <p:cNvGrpSpPr/>
          <p:nvPr/>
        </p:nvGrpSpPr>
        <p:grpSpPr>
          <a:xfrm>
            <a:off x="-224146" y="-348801"/>
            <a:ext cx="12290538" cy="7093204"/>
            <a:chOff x="-224147" y="-349025"/>
            <a:chExt cx="12290539" cy="7093593"/>
          </a:xfrm>
        </p:grpSpPr>
        <p:sp>
          <p:nvSpPr>
            <p:cNvPr id="3" name="矩形 2">
              <a:extLst>
                <a:ext uri="{FF2B5EF4-FFF2-40B4-BE49-F238E27FC236}">
                  <a16:creationId xmlns:a16="http://schemas.microsoft.com/office/drawing/2014/main" id="{81B9C213-0979-0F40-BDF6-EBC4D35828E7}"/>
                </a:ext>
              </a:extLst>
            </p:cNvPr>
            <p:cNvSpPr/>
            <p:nvPr/>
          </p:nvSpPr>
          <p:spPr>
            <a:xfrm>
              <a:off x="516732" y="294782"/>
              <a:ext cx="11158537" cy="6165536"/>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1" lang="zh-CN" altLang="en-US" sz="170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椭圆 5">
              <a:extLst>
                <a:ext uri="{FF2B5EF4-FFF2-40B4-BE49-F238E27FC236}">
                  <a16:creationId xmlns:a16="http://schemas.microsoft.com/office/drawing/2014/main" id="{38F04F82-44F3-9849-BC1C-FB18E708F13F}"/>
                </a:ext>
              </a:extLst>
            </p:cNvPr>
            <p:cNvSpPr/>
            <p:nvPr/>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1"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image 102">
              <a:extLst>
                <a:ext uri="{FF2B5EF4-FFF2-40B4-BE49-F238E27FC236}">
                  <a16:creationId xmlns:a16="http://schemas.microsoft.com/office/drawing/2014/main" id="{7509C6EF-DBE7-E443-B903-06B54E527C9B}"/>
                </a:ext>
              </a:extLst>
            </p:cNvPr>
            <p:cNvPicPr>
              <a:picLocks noChangeAspect="1"/>
            </p:cNvPicPr>
            <p:nvPr/>
          </p:nvPicPr>
          <p:blipFill>
            <a:blip r:embed="rId3"/>
            <a:srcRect/>
            <a:stretch>
              <a:fillRect/>
            </a:stretch>
          </p:blipFill>
          <p:spPr>
            <a:xfrm>
              <a:off x="11077121" y="-349025"/>
              <a:ext cx="933436" cy="698048"/>
            </a:xfrm>
            <a:prstGeom prst="rect">
              <a:avLst/>
            </a:prstGeom>
          </p:spPr>
        </p:pic>
        <p:sp>
          <p:nvSpPr>
            <p:cNvPr id="9" name="椭圆 8">
              <a:extLst>
                <a:ext uri="{FF2B5EF4-FFF2-40B4-BE49-F238E27FC236}">
                  <a16:creationId xmlns:a16="http://schemas.microsoft.com/office/drawing/2014/main" id="{15FE8CC5-212F-EA46-8D2F-79C637663888}"/>
                </a:ext>
              </a:extLst>
            </p:cNvPr>
            <p:cNvSpPr/>
            <p:nvPr/>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1"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椭圆 10">
              <a:extLst>
                <a:ext uri="{FF2B5EF4-FFF2-40B4-BE49-F238E27FC236}">
                  <a16:creationId xmlns:a16="http://schemas.microsoft.com/office/drawing/2014/main" id="{6DAA9FFC-DF12-5E46-8290-C7476CC51CAC}"/>
                </a:ext>
              </a:extLst>
            </p:cNvPr>
            <p:cNvSpPr/>
            <p:nvPr/>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1"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927136" y="1600508"/>
                <a:ext cx="9867764" cy="1384831"/>
              </a:xfrm>
              <a:prstGeom prst="rect">
                <a:avLst/>
              </a:prstGeom>
            </p:spPr>
            <p:txBody>
              <a:bodyPr wrap="square" lIns="91271" tIns="45639" rIns="91271" bIns="45639">
                <a:spAutoFit/>
              </a:bodyPr>
              <a:lstStyle/>
              <a:p>
                <a:pPr marL="0" marR="0" lvl="0" indent="0" algn="just"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oMath>
                </a14:m>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Scratch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oMath>
                </a14:m>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27136" y="1600508"/>
                <a:ext cx="9867764" cy="1384831"/>
              </a:xfrm>
              <a:prstGeom prst="rect">
                <a:avLst/>
              </a:prstGeom>
              <a:blipFill>
                <a:blip r:embed="rId4"/>
                <a:stretch>
                  <a:fillRect l="-1235" t="-4846" r="-1297" b="-11454"/>
                </a:stretch>
              </a:blipFill>
            </p:spPr>
            <p:txBody>
              <a:bodyPr/>
              <a:lstStyle/>
              <a:p>
                <a:r>
                  <a:rPr lang="en-US">
                    <a:noFill/>
                  </a:rPr>
                  <a:t> </a:t>
                </a:r>
              </a:p>
            </p:txBody>
          </p:sp>
        </mc:Fallback>
      </mc:AlternateContent>
      <p:sp>
        <p:nvSpPr>
          <p:cNvPr id="33" name="Down Ribbon 32"/>
          <p:cNvSpPr/>
          <p:nvPr/>
        </p:nvSpPr>
        <p:spPr>
          <a:xfrm>
            <a:off x="3541464" y="397831"/>
            <a:ext cx="4975190" cy="986723"/>
          </a:xfrm>
          <a:prstGeom prst="ribbon">
            <a:avLst/>
          </a:prstGeom>
        </p:spPr>
        <p:style>
          <a:lnRef idx="2">
            <a:schemeClr val="dk1"/>
          </a:lnRef>
          <a:fillRef idx="1">
            <a:schemeClr val="lt1"/>
          </a:fillRef>
          <a:effectRef idx="0">
            <a:schemeClr val="dk1"/>
          </a:effectRef>
          <a:fontRef idx="minor">
            <a:schemeClr val="dk1"/>
          </a:fontRef>
        </p:style>
        <p:txBody>
          <a:bodyPr lIns="91271" tIns="45639" rIns="91271" bIns="45639"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0000"/>
                </a:solidFill>
                <a:effectLst/>
                <a:uLnTx/>
                <a:uFillTx/>
                <a:latin typeface="Times New Roman" pitchFamily="18" charset="0"/>
                <a:ea typeface="zihun7hao-wennuantongzhiti" pitchFamily="2" charset="-122"/>
                <a:cs typeface="Times New Roman" pitchFamily="18" charset="0"/>
              </a:rPr>
              <a:t>VẬN DỤNG</a:t>
            </a:r>
            <a:endParaRPr kumimoji="0" lang="en-US" sz="1707"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7" name="Picture 3">
            <a:extLst>
              <a:ext uri="{FF2B5EF4-FFF2-40B4-BE49-F238E27FC236}">
                <a16:creationId xmlns:a16="http://schemas.microsoft.com/office/drawing/2014/main" id="{0A48487F-7864-3F18-0A20-B6365932D1A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187" y="3099110"/>
            <a:ext cx="2336800" cy="8343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DF003BA-33E3-F4C3-96D4-6B4DA7BDC94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187" y="4075997"/>
            <a:ext cx="2494844" cy="76839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A9E57DE4-C190-270C-2539-9DFCCFEC3C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187" y="4961332"/>
            <a:ext cx="5113872" cy="7926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a:extLst>
              <a:ext uri="{FF2B5EF4-FFF2-40B4-BE49-F238E27FC236}">
                <a16:creationId xmlns:a16="http://schemas.microsoft.com/office/drawing/2014/main" id="{19EDDFE6-BAFE-1649-460B-E02A48ECC5D0}"/>
              </a:ext>
            </a:extLst>
          </p:cNvPr>
          <p:cNvSpPr>
            <a:spLocks noChangeArrowheads="1"/>
          </p:cNvSpPr>
          <p:nvPr/>
        </p:nvSpPr>
        <p:spPr bwMode="auto">
          <a:xfrm>
            <a:off x="541856" y="3254803"/>
            <a:ext cx="1065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5">
            <a:extLst>
              <a:ext uri="{FF2B5EF4-FFF2-40B4-BE49-F238E27FC236}">
                <a16:creationId xmlns:a16="http://schemas.microsoft.com/office/drawing/2014/main" id="{6226FF06-578D-8949-0477-32724558207B}"/>
              </a:ext>
            </a:extLst>
          </p:cNvPr>
          <p:cNvSpPr>
            <a:spLocks noChangeArrowheads="1"/>
          </p:cNvSpPr>
          <p:nvPr/>
        </p:nvSpPr>
        <p:spPr bwMode="auto">
          <a:xfrm>
            <a:off x="541856" y="4198586"/>
            <a:ext cx="1065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6">
            <a:extLst>
              <a:ext uri="{FF2B5EF4-FFF2-40B4-BE49-F238E27FC236}">
                <a16:creationId xmlns:a16="http://schemas.microsoft.com/office/drawing/2014/main" id="{15046A50-A3CA-C302-B464-0828452FF9FE}"/>
              </a:ext>
            </a:extLst>
          </p:cNvPr>
          <p:cNvSpPr>
            <a:spLocks noChangeArrowheads="1"/>
          </p:cNvSpPr>
          <p:nvPr/>
        </p:nvSpPr>
        <p:spPr bwMode="auto">
          <a:xfrm>
            <a:off x="541856" y="5015434"/>
            <a:ext cx="1065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6ED65BE3-59C7-C089-61AD-8E202A541374}"/>
              </a:ext>
            </a:extLst>
          </p:cNvPr>
          <p:cNvCxnSpPr/>
          <p:nvPr/>
        </p:nvCxnSpPr>
        <p:spPr>
          <a:xfrm>
            <a:off x="3714031" y="3533420"/>
            <a:ext cx="112889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4">
            <a:extLst>
              <a:ext uri="{FF2B5EF4-FFF2-40B4-BE49-F238E27FC236}">
                <a16:creationId xmlns:a16="http://schemas.microsoft.com/office/drawing/2014/main" id="{8C80DBCB-1ECE-C2D9-6B7C-7A1C72719825}"/>
              </a:ext>
            </a:extLst>
          </p:cNvPr>
          <p:cNvSpPr>
            <a:spLocks noChangeArrowheads="1"/>
          </p:cNvSpPr>
          <p:nvPr/>
        </p:nvSpPr>
        <p:spPr bwMode="auto">
          <a:xfrm>
            <a:off x="4707341" y="3254803"/>
            <a:ext cx="13547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0000FF"/>
                </a:solidFill>
                <a:latin typeface="Times New Roman" panose="02020603050405020304" pitchFamily="18" charset="0"/>
                <a:cs typeface="Times New Roman" panose="02020603050405020304" pitchFamily="18" charset="0"/>
              </a:rPr>
              <a:t>True</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74A7DAF9-E4B7-9DD9-5205-DE052DFFEC95}"/>
              </a:ext>
            </a:extLst>
          </p:cNvPr>
          <p:cNvCxnSpPr/>
          <p:nvPr/>
        </p:nvCxnSpPr>
        <p:spPr>
          <a:xfrm>
            <a:off x="5909720" y="3533420"/>
            <a:ext cx="112889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4">
            <a:extLst>
              <a:ext uri="{FF2B5EF4-FFF2-40B4-BE49-F238E27FC236}">
                <a16:creationId xmlns:a16="http://schemas.microsoft.com/office/drawing/2014/main" id="{1F19C65F-4122-8B7C-FBCE-4A4D21608ABD}"/>
              </a:ext>
            </a:extLst>
          </p:cNvPr>
          <p:cNvSpPr>
            <a:spLocks noChangeArrowheads="1"/>
          </p:cNvSpPr>
          <p:nvPr/>
        </p:nvSpPr>
        <p:spPr bwMode="auto">
          <a:xfrm>
            <a:off x="6874744" y="3250370"/>
            <a:ext cx="21563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lang="en-US" altLang="en-US" sz="2800" b="1" dirty="0" err="1">
                <a:solidFill>
                  <a:srgbClr val="0000FF"/>
                </a:solidFill>
                <a:latin typeface="Times New Roman" panose="02020603050405020304" pitchFamily="18" charset="0"/>
                <a:cs typeface="Times New Roman" panose="02020603050405020304" pitchFamily="18" charset="0"/>
              </a:rPr>
              <a:t>Kiểu</a:t>
            </a:r>
            <a:r>
              <a:rPr lang="en-US" altLang="en-US" sz="2800" b="1" dirty="0">
                <a:solidFill>
                  <a:srgbClr val="0000FF"/>
                </a:solidFill>
                <a:latin typeface="Times New Roman" panose="02020603050405020304" pitchFamily="18" charset="0"/>
                <a:cs typeface="Times New Roman" panose="02020603050405020304" pitchFamily="18" charset="0"/>
              </a:rPr>
              <a:t> logic</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4C6F8681-A3E2-B1E2-A6F2-F3C4FD0D42BC}"/>
              </a:ext>
            </a:extLst>
          </p:cNvPr>
          <p:cNvCxnSpPr/>
          <p:nvPr/>
        </p:nvCxnSpPr>
        <p:spPr>
          <a:xfrm>
            <a:off x="3814818" y="4442175"/>
            <a:ext cx="112889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4">
            <a:extLst>
              <a:ext uri="{FF2B5EF4-FFF2-40B4-BE49-F238E27FC236}">
                <a16:creationId xmlns:a16="http://schemas.microsoft.com/office/drawing/2014/main" id="{CF6E0A0F-B492-5D04-A0CB-E68F1178432B}"/>
              </a:ext>
            </a:extLst>
          </p:cNvPr>
          <p:cNvSpPr>
            <a:spLocks noChangeArrowheads="1"/>
          </p:cNvSpPr>
          <p:nvPr/>
        </p:nvSpPr>
        <p:spPr bwMode="auto">
          <a:xfrm>
            <a:off x="4755101" y="4198586"/>
            <a:ext cx="13547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0000FF"/>
                </a:solidFill>
                <a:latin typeface="Times New Roman" panose="02020603050405020304" pitchFamily="18" charset="0"/>
                <a:cs typeface="Times New Roman" panose="02020603050405020304" pitchFamily="18" charset="0"/>
              </a:rPr>
              <a:t>31,4</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F98EC94-C372-EA6E-8A96-136540FAA5DE}"/>
              </a:ext>
            </a:extLst>
          </p:cNvPr>
          <p:cNvCxnSpPr/>
          <p:nvPr/>
        </p:nvCxnSpPr>
        <p:spPr>
          <a:xfrm>
            <a:off x="5909720" y="4460341"/>
            <a:ext cx="112889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4">
            <a:extLst>
              <a:ext uri="{FF2B5EF4-FFF2-40B4-BE49-F238E27FC236}">
                <a16:creationId xmlns:a16="http://schemas.microsoft.com/office/drawing/2014/main" id="{C8B1411D-5004-B8F1-D027-309F212D2B56}"/>
              </a:ext>
            </a:extLst>
          </p:cNvPr>
          <p:cNvSpPr>
            <a:spLocks noChangeArrowheads="1"/>
          </p:cNvSpPr>
          <p:nvPr/>
        </p:nvSpPr>
        <p:spPr bwMode="auto">
          <a:xfrm>
            <a:off x="6874744" y="4199869"/>
            <a:ext cx="21563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lang="en-US" altLang="en-US" sz="2800" b="1" dirty="0" err="1">
                <a:solidFill>
                  <a:srgbClr val="0000FF"/>
                </a:solidFill>
                <a:latin typeface="Times New Roman" panose="02020603050405020304" pitchFamily="18" charset="0"/>
                <a:cs typeface="Times New Roman" panose="02020603050405020304" pitchFamily="18" charset="0"/>
              </a:rPr>
              <a:t>Kiểu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số</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4E998851-A4B6-11C3-7455-802CB2FCA410}"/>
              </a:ext>
            </a:extLst>
          </p:cNvPr>
          <p:cNvCxnSpPr>
            <a:cxnSpLocks/>
          </p:cNvCxnSpPr>
          <p:nvPr/>
        </p:nvCxnSpPr>
        <p:spPr>
          <a:xfrm>
            <a:off x="6433846" y="5189755"/>
            <a:ext cx="76846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4">
            <a:extLst>
              <a:ext uri="{FF2B5EF4-FFF2-40B4-BE49-F238E27FC236}">
                <a16:creationId xmlns:a16="http://schemas.microsoft.com/office/drawing/2014/main" id="{CFDE05AE-A0E9-F490-522A-FCFEE5238D12}"/>
              </a:ext>
            </a:extLst>
          </p:cNvPr>
          <p:cNvSpPr>
            <a:spLocks noChangeArrowheads="1"/>
          </p:cNvSpPr>
          <p:nvPr/>
        </p:nvSpPr>
        <p:spPr bwMode="auto">
          <a:xfrm>
            <a:off x="6933858" y="4946167"/>
            <a:ext cx="4535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0000FF"/>
                </a:solidFill>
                <a:latin typeface="Times New Roman" panose="02020603050405020304" pitchFamily="18" charset="0"/>
                <a:cs typeface="Times New Roman" panose="02020603050405020304" pitchFamily="18" charset="0"/>
              </a:rPr>
              <a:t>Chu vi </a:t>
            </a:r>
            <a:r>
              <a:rPr lang="en-US" altLang="en-US" sz="2800" b="1" dirty="0" err="1">
                <a:solidFill>
                  <a:srgbClr val="0000FF"/>
                </a:solidFill>
                <a:latin typeface="Times New Roman" panose="02020603050405020304" pitchFamily="18" charset="0"/>
                <a:cs typeface="Times New Roman" panose="02020603050405020304" pitchFamily="18" charset="0"/>
              </a:rPr>
              <a:t>đường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31,4</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26" name="Rectangle 4">
            <a:extLst>
              <a:ext uri="{FF2B5EF4-FFF2-40B4-BE49-F238E27FC236}">
                <a16:creationId xmlns:a16="http://schemas.microsoft.com/office/drawing/2014/main" id="{2BC92459-B997-6076-FBC0-B291079F5069}"/>
              </a:ext>
            </a:extLst>
          </p:cNvPr>
          <p:cNvSpPr>
            <a:spLocks noChangeArrowheads="1"/>
          </p:cNvSpPr>
          <p:nvPr/>
        </p:nvSpPr>
        <p:spPr bwMode="auto">
          <a:xfrm>
            <a:off x="7986633" y="5858861"/>
            <a:ext cx="28810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0" algn="l" defTabSz="914400" rtl="0" eaLnBrk="0" fontAlgn="base" latinLnBrk="0" hangingPunct="0">
              <a:lnSpc>
                <a:spcPct val="100000"/>
              </a:lnSpc>
              <a:spcBef>
                <a:spcPct val="0"/>
              </a:spcBef>
              <a:spcAft>
                <a:spcPct val="0"/>
              </a:spcAft>
              <a:buClrTx/>
              <a:buSzTx/>
              <a:buFontTx/>
              <a:buNone/>
              <a:tabLst/>
              <a:defRPr/>
            </a:pPr>
            <a:r>
              <a:rPr lang="en-US" altLang="en-US" sz="2800" b="1" dirty="0" err="1">
                <a:solidFill>
                  <a:srgbClr val="0000FF"/>
                </a:solidFill>
                <a:latin typeface="Times New Roman" panose="02020603050405020304" pitchFamily="18" charset="0"/>
                <a:cs typeface="Times New Roman" panose="02020603050405020304" pitchFamily="18" charset="0"/>
              </a:rPr>
              <a:t>Kiểu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xâu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kí</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BA0A44B4-1B36-B084-54C4-D15E58A13D7B}"/>
              </a:ext>
            </a:extLst>
          </p:cNvPr>
          <p:cNvCxnSpPr>
            <a:cxnSpLocks/>
          </p:cNvCxnSpPr>
          <p:nvPr/>
        </p:nvCxnSpPr>
        <p:spPr>
          <a:xfrm>
            <a:off x="9347192" y="5462259"/>
            <a:ext cx="0" cy="4305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946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trips(downLeft)">
                                      <p:cBhvr>
                                        <p:cTn id="11" dur="500"/>
                                        <p:tgtEl>
                                          <p:spTgt spid="13"/>
                                        </p:tgtEl>
                                      </p:cBhvr>
                                    </p:animEffect>
                                  </p:childTnLst>
                                </p:cTn>
                              </p:par>
                              <p:par>
                                <p:cTn id="12" presetID="18" presetClass="entr" presetSubtype="12" fill="hold" nodeType="with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strips(downLeft)">
                                      <p:cBhvr>
                                        <p:cTn id="14" dur="500"/>
                                        <p:tgtEl>
                                          <p:spTgt spid="1027"/>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par>
                                <p:cTn id="18" presetID="18" presetClass="entr" presetSubtype="12"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strips(downLeft)">
                                      <p:cBhvr>
                                        <p:cTn id="20" dur="500"/>
                                        <p:tgtEl>
                                          <p:spTgt spid="102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par>
                                <p:cTn id="24" presetID="18" presetClass="entr" presetSubtype="12"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strips(downLeft)">
                                      <p:cBhvr>
                                        <p:cTn id="26" dur="500"/>
                                        <p:tgtEl>
                                          <p:spTgt spid="10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up)">
                                      <p:cBhvr>
                                        <p:cTn id="76" dur="500"/>
                                        <p:tgtEl>
                                          <p:spTgt spid="27"/>
                                        </p:tgtEl>
                                      </p:cBhvr>
                                    </p:animEffect>
                                  </p:childTnLst>
                                </p:cTn>
                              </p:par>
                            </p:childTnLst>
                          </p:cTn>
                        </p:par>
                        <p:par>
                          <p:cTn id="77" fill="hold">
                            <p:stCondLst>
                              <p:cond delay="500"/>
                            </p:stCondLst>
                            <p:childTnLst>
                              <p:par>
                                <p:cTn id="78" presetID="16" presetClass="entr" presetSubtype="21"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barn(inVertical)">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2" grpId="0"/>
      <p:bldP spid="18" grpId="0"/>
      <p:bldP spid="20" grpId="0"/>
      <p:bldP spid="22" grpId="0"/>
      <p:bldP spid="24"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pic>
        <p:nvPicPr>
          <p:cNvPr id="8" name="Picture 7">
            <a:extLst>
              <a:ext uri="{FF2B5EF4-FFF2-40B4-BE49-F238E27FC236}">
                <a16:creationId xmlns:a16="http://schemas.microsoft.com/office/drawing/2014/main" id="{9433AD97-C7C0-D2B8-0CB5-649973B325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689863" y="523196"/>
            <a:ext cx="1254488" cy="1254488"/>
          </a:xfrm>
          <a:prstGeom prst="rect">
            <a:avLst/>
          </a:prstGeom>
        </p:spPr>
      </p:pic>
      <p:pic>
        <p:nvPicPr>
          <p:cNvPr id="9" name="Google Shape;213;p23" descr="Ngôi nhà hoạt hình, phim hoạt hình png | Klipartz">
            <a:extLst>
              <a:ext uri="{FF2B5EF4-FFF2-40B4-BE49-F238E27FC236}">
                <a16:creationId xmlns:a16="http://schemas.microsoft.com/office/drawing/2014/main" id="{6E36CB44-6BD9-FA14-0991-439282A08B7E}"/>
              </a:ext>
            </a:extLst>
          </p:cNvPr>
          <p:cNvPicPr preferRelativeResize="0"/>
          <p:nvPr/>
        </p:nvPicPr>
        <p:blipFill rotWithShape="1">
          <a:blip r:embed="rId4">
            <a:alphaModFix/>
          </a:blip>
          <a:srcRect/>
          <a:stretch/>
        </p:blipFill>
        <p:spPr>
          <a:xfrm>
            <a:off x="247649" y="1637077"/>
            <a:ext cx="3771989" cy="2994217"/>
          </a:xfrm>
          <a:prstGeom prst="rect">
            <a:avLst/>
          </a:prstGeom>
          <a:noFill/>
          <a:ln>
            <a:noFill/>
          </a:ln>
        </p:spPr>
      </p:pic>
      <p:sp>
        <p:nvSpPr>
          <p:cNvPr id="10" name="Google Shape;214;p23">
            <a:extLst>
              <a:ext uri="{FF2B5EF4-FFF2-40B4-BE49-F238E27FC236}">
                <a16:creationId xmlns:a16="http://schemas.microsoft.com/office/drawing/2014/main" id="{E6027161-3E49-8741-97B6-0F6407CB3CC0}"/>
              </a:ext>
            </a:extLst>
          </p:cNvPr>
          <p:cNvSpPr txBox="1"/>
          <p:nvPr/>
        </p:nvSpPr>
        <p:spPr>
          <a:xfrm>
            <a:off x="3089155" y="650700"/>
            <a:ext cx="7702888" cy="748947"/>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HƯỚNG DẪN HỌC Ở NHÀ</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Rectangle 10">
            <a:extLst>
              <a:ext uri="{FF2B5EF4-FFF2-40B4-BE49-F238E27FC236}">
                <a16:creationId xmlns:a16="http://schemas.microsoft.com/office/drawing/2014/main" id="{B060B7A5-48D0-4C2D-7529-21EED4FAB70D}"/>
              </a:ext>
            </a:extLst>
          </p:cNvPr>
          <p:cNvSpPr/>
          <p:nvPr/>
        </p:nvSpPr>
        <p:spPr>
          <a:xfrm>
            <a:off x="3896379" y="1751403"/>
            <a:ext cx="7854765" cy="1716880"/>
          </a:xfrm>
          <a:prstGeom prst="rect">
            <a:avLst/>
          </a:prstGeom>
        </p:spPr>
        <p:txBody>
          <a:bodyPr wrap="square">
            <a:spAutoFit/>
          </a:bodyPr>
          <a:lstStyle/>
          <a:p>
            <a:pPr marL="457189" marR="0" lvl="0" indent="-457189" algn="l" defTabSz="914377" rtl="0" eaLnBrk="1" fontAlgn="auto" latinLnBrk="0" hangingPunct="1">
              <a:lnSpc>
                <a:spcPct val="130000"/>
              </a:lnSpc>
              <a:spcBef>
                <a:spcPts val="0"/>
              </a:spcBef>
              <a:spcAft>
                <a:spcPts val="0"/>
              </a:spcAft>
              <a:buClr>
                <a:srgbClr val="000000"/>
              </a:buClr>
              <a:buSzTx/>
              <a:buFont typeface="Wingdings" panose="05000000000000000000" pitchFamily="2" charset="2"/>
              <a:buChar char="q"/>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Đọc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lại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toàn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dung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bài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đã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a:t>
            </a:r>
          </a:p>
          <a:p>
            <a:pPr marL="457189" lvl="0" indent="-457189" defTabSz="914377">
              <a:lnSpc>
                <a:spcPct val="130000"/>
              </a:lnSpc>
              <a:buClr>
                <a:srgbClr val="000000"/>
              </a:buClr>
              <a:buFont typeface="Wingdings" panose="05000000000000000000" pitchFamily="2" charset="2"/>
              <a:buChar char="q"/>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Chuẩn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giờ</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Đọc trước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srgbClr val="000000"/>
                </a:solidFill>
                <a:latin typeface="Times New Roman" panose="02020603050405020304" pitchFamily="18" charset="0"/>
                <a:ea typeface="Times New Roman" panose="02020603050405020304" pitchFamily="18" charset="0"/>
              </a:rPr>
              <a:t>Sử dụng hằng, biến, biểu thức trong chương trình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46"/>
        <p:cNvGrpSpPr/>
        <p:nvPr/>
      </p:nvGrpSpPr>
      <p:grpSpPr>
        <a:xfrm>
          <a:off x="0" y="0"/>
          <a:ext cx="0" cy="0"/>
          <a:chOff x="0" y="0"/>
          <a:chExt cx="0" cy="0"/>
        </a:xfrm>
      </p:grpSpPr>
      <p:sp>
        <p:nvSpPr>
          <p:cNvPr id="4" name="Rectangle 3">
            <a:extLst>
              <a:ext uri="{FF2B5EF4-FFF2-40B4-BE49-F238E27FC236}">
                <a16:creationId xmlns:a16="http://schemas.microsoft.com/office/drawing/2014/main" id="{03600568-7BC2-FA07-2E23-95F7A73F6BB3}"/>
              </a:ext>
            </a:extLst>
          </p:cNvPr>
          <p:cNvSpPr/>
          <p:nvPr/>
        </p:nvSpPr>
        <p:spPr>
          <a:xfrm>
            <a:off x="2424756" y="621914"/>
            <a:ext cx="7976864" cy="2646878"/>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BD582C"/>
                  </a:solidFill>
                  <a:prstDash val="solid"/>
                </a:ln>
                <a:solidFill>
                  <a:srgbClr val="FF0000"/>
                </a:solidFill>
                <a:effectLst/>
                <a:uLnTx/>
                <a:uFillTx/>
                <a:latin typeface="Tw Cen MT" panose="020B0602020104020603"/>
                <a:ea typeface="+mn-ea"/>
                <a:cs typeface="+mn-cs"/>
              </a:rPr>
              <a:t>T</a:t>
            </a:r>
            <a:r>
              <a:rPr kumimoji="0" lang="en-US" sz="16600" b="1" i="0" u="none" strike="noStrike" kern="1200" cap="none" spc="0" normalizeH="0" baseline="0" noProof="0" dirty="0">
                <a:ln w="22225">
                  <a:solidFill>
                    <a:srgbClr val="BD582C"/>
                  </a:solidFill>
                  <a:prstDash val="solid"/>
                </a:ln>
                <a:solidFill>
                  <a:srgbClr val="000000"/>
                </a:solidFill>
                <a:effectLst/>
                <a:uLnTx/>
                <a:uFillTx/>
                <a:latin typeface="Tw Cen MT" panose="020B0602020104020603"/>
                <a:ea typeface="+mn-ea"/>
                <a:cs typeface="+mn-cs"/>
              </a:rPr>
              <a:t>H</a:t>
            </a:r>
            <a:r>
              <a:rPr kumimoji="0" lang="en-US" sz="16600" b="1" i="0" u="none" strike="noStrike" kern="1200" cap="none" spc="0" normalizeH="0" baseline="0" noProof="0" dirty="0">
                <a:ln w="22225">
                  <a:solidFill>
                    <a:srgbClr val="BD582C"/>
                  </a:solidFill>
                  <a:prstDash val="solid"/>
                </a:ln>
                <a:solidFill>
                  <a:srgbClr val="00B0F0"/>
                </a:solidFill>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FF0000"/>
                </a:solidFill>
                <a:effectLst/>
                <a:uLnTx/>
                <a:uFillTx/>
                <a:latin typeface="Tw Cen MT" panose="020B0602020104020603"/>
                <a:ea typeface="+mn-ea"/>
                <a:cs typeface="+mn-cs"/>
              </a:rPr>
              <a:t> </a:t>
            </a:r>
            <a:r>
              <a:rPr kumimoji="0" lang="en-US" sz="16600" b="1" i="0" u="none" strike="noStrike" kern="1200" cap="none" spc="0" normalizeH="0" baseline="0" noProof="0" dirty="0">
                <a:ln w="22225">
                  <a:solidFill>
                    <a:srgbClr val="BD582C"/>
                  </a:solidFill>
                  <a:prstDash val="solid"/>
                </a:ln>
                <a:solidFill>
                  <a:srgbClr val="CCFF33"/>
                </a:solidFill>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0070C0"/>
                </a:solidFill>
                <a:effectLst/>
                <a:uLnTx/>
                <a:uFillTx/>
                <a:latin typeface="Tw Cen MT" panose="020B0602020104020603"/>
                <a:ea typeface="+mn-ea"/>
                <a:cs typeface="+mn-cs"/>
              </a:rPr>
              <a:t>N</a:t>
            </a:r>
            <a:r>
              <a:rPr kumimoji="0" lang="en-US" sz="16600" b="1" i="0" u="none" strike="noStrike" kern="1200" cap="none" spc="0" normalizeH="0" baseline="0" noProof="0" dirty="0">
                <a:ln w="22225">
                  <a:solidFill>
                    <a:srgbClr val="BD582C"/>
                  </a:solidFill>
                  <a:prstDash val="solid"/>
                </a:ln>
                <a:solidFill>
                  <a:srgbClr val="FF0000"/>
                </a:solidFill>
                <a:effectLst/>
                <a:uLnTx/>
                <a:uFillTx/>
                <a:latin typeface="Tw Cen MT" panose="020B0602020104020603"/>
                <a:ea typeface="+mn-ea"/>
                <a:cs typeface="+mn-cs"/>
              </a:rPr>
              <a:t>D</a:t>
            </a:r>
          </a:p>
        </p:txBody>
      </p:sp>
      <p:pic>
        <p:nvPicPr>
          <p:cNvPr id="6" name="Picture 5">
            <a:extLst>
              <a:ext uri="{FF2B5EF4-FFF2-40B4-BE49-F238E27FC236}">
                <a16:creationId xmlns:a16="http://schemas.microsoft.com/office/drawing/2014/main" id="{B1C94A1C-C32E-262B-C0BC-6C69D3973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333" y="2814020"/>
            <a:ext cx="6537911" cy="3800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99F91-30BD-BB9C-CBDE-3DB35CE8BE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2599" y="319815"/>
            <a:ext cx="8854523" cy="3396779"/>
          </a:xfrm>
          <a:prstGeom prst="rect">
            <a:avLst/>
          </a:prstGeom>
        </p:spPr>
      </p:pic>
      <p:sp>
        <p:nvSpPr>
          <p:cNvPr id="4" name="TextBox 3">
            <a:extLst>
              <a:ext uri="{FF2B5EF4-FFF2-40B4-BE49-F238E27FC236}">
                <a16:creationId xmlns:a16="http://schemas.microsoft.com/office/drawing/2014/main" id="{AFACBC13-15EF-2DAA-F042-7BAD1258E9C9}"/>
              </a:ext>
            </a:extLst>
          </p:cNvPr>
          <p:cNvSpPr txBox="1"/>
          <p:nvPr/>
        </p:nvSpPr>
        <p:spPr>
          <a:xfrm>
            <a:off x="1154907" y="1248775"/>
            <a:ext cx="7753119" cy="1461939"/>
          </a:xfrm>
          <a:prstGeom prst="rect">
            <a:avLst/>
          </a:prstGeom>
          <a:noFill/>
        </p:spPr>
        <p:txBody>
          <a:bodyPr wrap="square">
            <a:spAutoFit/>
          </a:bodyPr>
          <a:lstStyle/>
          <a:p>
            <a:pPr indent="254000">
              <a:spcBef>
                <a:spcPts val="300"/>
              </a:spcBef>
              <a:spcAft>
                <a:spcPts val="300"/>
              </a:spcAft>
              <a:tabLst>
                <a:tab pos="562610" algn="l"/>
              </a:tabLst>
            </a:pPr>
            <a:r>
              <a:rPr lang="vi-VN" sz="2800" b="1" i="1" dirty="0">
                <a:solidFill>
                  <a:srgbClr val="FF0000"/>
                </a:solidFill>
                <a:effectLst/>
                <a:latin typeface="Times New Roman" panose="02020603050405020304" pitchFamily="18" charset="0"/>
                <a:ea typeface="Times New Roman" panose="02020603050405020304" pitchFamily="18" charset="0"/>
              </a:rPr>
              <a:t>Trong chương trình Tin học lớp 7, em đã được học về các kiểu dữ liệu trong phần mềm bảng tính. </a:t>
            </a:r>
            <a:endParaRPr lang="en-US" sz="2800" b="1" i="1" dirty="0">
              <a:solidFill>
                <a:srgbClr val="FF0000"/>
              </a:solidFill>
              <a:effectLst/>
              <a:latin typeface="Times New Roman" panose="02020603050405020304" pitchFamily="18" charset="0"/>
              <a:ea typeface="Times New Roman" panose="02020603050405020304" pitchFamily="18" charset="0"/>
            </a:endParaRPr>
          </a:p>
          <a:p>
            <a:pPr indent="254000">
              <a:spcBef>
                <a:spcPts val="300"/>
              </a:spcBef>
              <a:spcAft>
                <a:spcPts val="300"/>
              </a:spcAft>
              <a:tabLst>
                <a:tab pos="562610" algn="l"/>
              </a:tabLst>
            </a:pPr>
            <a:r>
              <a:rPr lang="vi-VN" sz="2800" b="1" i="1" dirty="0">
                <a:solidFill>
                  <a:srgbClr val="FF0000"/>
                </a:solidFill>
                <a:effectLst/>
                <a:latin typeface="Times New Roman" panose="02020603050405020304" pitchFamily="18" charset="0"/>
                <a:ea typeface="Times New Roman" panose="02020603050405020304" pitchFamily="18" charset="0"/>
              </a:rPr>
              <a:t>Em hãy cho biết đó là những kiểu dữ liệu nào?</a:t>
            </a:r>
            <a:endParaRPr lang="en-US" sz="1600" b="1" i="1" dirty="0">
              <a:solidFill>
                <a:srgbClr val="FF0000"/>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EF59D3CD-E4BF-3955-C04C-62D4F9A18E5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332" r="24937"/>
          <a:stretch/>
        </p:blipFill>
        <p:spPr>
          <a:xfrm>
            <a:off x="8736546" y="2710714"/>
            <a:ext cx="2453531" cy="4147286"/>
          </a:xfrm>
          <a:prstGeom prst="rect">
            <a:avLst/>
          </a:prstGeom>
        </p:spPr>
      </p:pic>
      <p:sp>
        <p:nvSpPr>
          <p:cNvPr id="9" name="TextBox 8">
            <a:extLst>
              <a:ext uri="{FF2B5EF4-FFF2-40B4-BE49-F238E27FC236}">
                <a16:creationId xmlns:a16="http://schemas.microsoft.com/office/drawing/2014/main" id="{12C407E3-0AA3-90F4-3FA5-9A000311613A}"/>
              </a:ext>
            </a:extLst>
          </p:cNvPr>
          <p:cNvSpPr txBox="1"/>
          <p:nvPr/>
        </p:nvSpPr>
        <p:spPr>
          <a:xfrm>
            <a:off x="3783737" y="4129824"/>
            <a:ext cx="7906818" cy="1815882"/>
          </a:xfrm>
          <a:prstGeom prst="rect">
            <a:avLst/>
          </a:prstGeom>
          <a:noFill/>
        </p:spPr>
        <p:txBody>
          <a:bodyPr wrap="square">
            <a:spAutoFit/>
          </a:bodyPr>
          <a:lstStyle/>
          <a:p>
            <a:pPr algn="just"/>
            <a:r>
              <a:rPr lang="en-US" sz="2800" b="1" dirty="0">
                <a:solidFill>
                  <a:schemeClr val="accent1">
                    <a:lumMod val="75000"/>
                  </a:schemeClr>
                </a:solidFill>
                <a:latin typeface="Times New Roman" panose="02020603050405020304" pitchFamily="18" charset="0"/>
                <a:ea typeface="Calibri" panose="020F0502020204030204" pitchFamily="34" charset="0"/>
              </a:rPr>
              <a:t>      </a:t>
            </a:r>
            <a:r>
              <a:rPr lang="vi-VN" sz="2800" dirty="0">
                <a:solidFill>
                  <a:srgbClr val="002060"/>
                </a:solidFill>
                <a:effectLst/>
                <a:latin typeface="Times New Roman" panose="02020603050405020304" pitchFamily="18" charset="0"/>
                <a:ea typeface="Calibri" panose="020F0502020204030204" pitchFamily="34" charset="0"/>
              </a:rPr>
              <a:t>Các kiểu dữ liệu </a:t>
            </a:r>
            <a:r>
              <a:rPr lang="vi-VN" sz="2800" dirty="0">
                <a:solidFill>
                  <a:srgbClr val="002060"/>
                </a:solidFill>
                <a:effectLst/>
                <a:latin typeface="Times New Roman" panose="02020603050405020304" pitchFamily="18" charset="0"/>
                <a:ea typeface="Times New Roman" panose="02020603050405020304" pitchFamily="18" charset="0"/>
              </a:rPr>
              <a:t>trong chương trình bảng tính đã được học ở lớp 7 đó là: </a:t>
            </a:r>
            <a:r>
              <a:rPr lang="vi-VN" sz="2800" b="1" i="1" dirty="0">
                <a:solidFill>
                  <a:srgbClr val="FF0000"/>
                </a:solidFill>
                <a:effectLst/>
                <a:latin typeface="Times New Roman" panose="02020603050405020304" pitchFamily="18" charset="0"/>
                <a:ea typeface="Times New Roman" panose="02020603050405020304" pitchFamily="18" charset="0"/>
              </a:rPr>
              <a:t>Dữ liệu kiểu văn bản, số, ngày tháng và công thức</a:t>
            </a:r>
            <a:r>
              <a:rPr lang="vi-VN" sz="2800" dirty="0">
                <a:solidFill>
                  <a:srgbClr val="002060"/>
                </a:solidFill>
                <a:effectLst/>
                <a:latin typeface="Times New Roman" panose="02020603050405020304" pitchFamily="18" charset="0"/>
                <a:ea typeface="Times New Roman" panose="02020603050405020304" pitchFamily="18" charset="0"/>
              </a:rPr>
              <a:t>.</a:t>
            </a:r>
            <a:r>
              <a:rPr lang="vi-VN"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Trong đó công thức luôn bắt đầu bằng dấu “=” và sau đó là biểu thức toán học.</a:t>
            </a:r>
            <a:endParaRPr lang="en-US" sz="2800" dirty="0">
              <a:solidFill>
                <a:srgbClr val="002060"/>
              </a:solidFill>
            </a:endParaRPr>
          </a:p>
        </p:txBody>
      </p:sp>
      <p:pic>
        <p:nvPicPr>
          <p:cNvPr id="10" name="Picture 9">
            <a:extLst>
              <a:ext uri="{FF2B5EF4-FFF2-40B4-BE49-F238E27FC236}">
                <a16:creationId xmlns:a16="http://schemas.microsoft.com/office/drawing/2014/main" id="{56282749-3DD8-07E2-008D-426D64EABE0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4513" b="71443"/>
          <a:stretch/>
        </p:blipFill>
        <p:spPr>
          <a:xfrm rot="20943242">
            <a:off x="11082855" y="2516265"/>
            <a:ext cx="833092" cy="1200329"/>
          </a:xfrm>
          <a:prstGeom prst="rect">
            <a:avLst/>
          </a:prstGeom>
        </p:spPr>
      </p:pic>
      <p:pic>
        <p:nvPicPr>
          <p:cNvPr id="12" name="Picture 11">
            <a:extLst>
              <a:ext uri="{FF2B5EF4-FFF2-40B4-BE49-F238E27FC236}">
                <a16:creationId xmlns:a16="http://schemas.microsoft.com/office/drawing/2014/main" id="{0A82F026-FC31-5293-F06E-F3F70AF43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844997" y="3055767"/>
            <a:ext cx="3087781" cy="3087781"/>
          </a:xfrm>
          <a:prstGeom prst="rect">
            <a:avLst/>
          </a:prstGeom>
        </p:spPr>
      </p:pic>
    </p:spTree>
    <p:extLst>
      <p:ext uri="{BB962C8B-B14F-4D97-AF65-F5344CB8AC3E}">
        <p14:creationId xmlns:p14="http://schemas.microsoft.com/office/powerpoint/2010/main" val="17433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0"/>
                                        </p:tgtEl>
                                        <p:attrNameLst>
                                          <p:attrName>ppt_w</p:attrName>
                                        </p:attrNameLst>
                                      </p:cBhvr>
                                      <p:tavLst>
                                        <p:tav tm="0">
                                          <p:val>
                                            <p:strVal val="ppt_w"/>
                                          </p:val>
                                        </p:tav>
                                        <p:tav tm="100000">
                                          <p:val>
                                            <p:fltVal val="0"/>
                                          </p:val>
                                        </p:tav>
                                      </p:tavLst>
                                    </p:anim>
                                    <p:anim calcmode="lin" valueType="num">
                                      <p:cBhvr>
                                        <p:cTn id="23" dur="500"/>
                                        <p:tgtEl>
                                          <p:spTgt spid="10"/>
                                        </p:tgtEl>
                                        <p:attrNameLst>
                                          <p:attrName>ppt_h</p:attrName>
                                        </p:attrNameLst>
                                      </p:cBhvr>
                                      <p:tavLst>
                                        <p:tav tm="0">
                                          <p:val>
                                            <p:strVal val="ppt_h"/>
                                          </p:val>
                                        </p:tav>
                                        <p:tav tm="100000">
                                          <p:val>
                                            <p:fltVal val="0"/>
                                          </p:val>
                                        </p:tav>
                                      </p:tavLst>
                                    </p:anim>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53" presetClass="exit" presetSubtype="32" fill="hold" nodeType="with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566FEA6-00EE-ABEB-C0F3-872D338D2001}"/>
              </a:ext>
            </a:extLst>
          </p:cNvPr>
          <p:cNvSpPr/>
          <p:nvPr/>
        </p:nvSpPr>
        <p:spPr>
          <a:xfrm>
            <a:off x="0" y="0"/>
            <a:ext cx="12192000" cy="6858000"/>
          </a:xfrm>
          <a:custGeom>
            <a:avLst/>
            <a:gdLst>
              <a:gd name="connsiteX0" fmla="*/ 2159130 w 12192000"/>
              <a:gd name="connsiteY0" fmla="*/ 373101 h 6858000"/>
              <a:gd name="connsiteX1" fmla="*/ 527318 w 12192000"/>
              <a:gd name="connsiteY1" fmla="*/ 2004913 h 6858000"/>
              <a:gd name="connsiteX2" fmla="*/ 527318 w 12192000"/>
              <a:gd name="connsiteY2" fmla="*/ 4851343 h 6858000"/>
              <a:gd name="connsiteX3" fmla="*/ 2159130 w 12192000"/>
              <a:gd name="connsiteY3" fmla="*/ 6483155 h 6858000"/>
              <a:gd name="connsiteX4" fmla="*/ 10032870 w 12192000"/>
              <a:gd name="connsiteY4" fmla="*/ 6483155 h 6858000"/>
              <a:gd name="connsiteX5" fmla="*/ 11664682 w 12192000"/>
              <a:gd name="connsiteY5" fmla="*/ 4851343 h 6858000"/>
              <a:gd name="connsiteX6" fmla="*/ 11664682 w 12192000"/>
              <a:gd name="connsiteY6" fmla="*/ 2004913 h 6858000"/>
              <a:gd name="connsiteX7" fmla="*/ 10032870 w 12192000"/>
              <a:gd name="connsiteY7" fmla="*/ 373101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2159130" y="373101"/>
                </a:moveTo>
                <a:cubicBezTo>
                  <a:pt x="1257905" y="373101"/>
                  <a:pt x="527318" y="1103688"/>
                  <a:pt x="527318" y="2004913"/>
                </a:cubicBezTo>
                <a:lnTo>
                  <a:pt x="527318" y="4851343"/>
                </a:lnTo>
                <a:cubicBezTo>
                  <a:pt x="527318" y="5752568"/>
                  <a:pt x="1257905" y="6483155"/>
                  <a:pt x="2159130" y="6483155"/>
                </a:cubicBezTo>
                <a:lnTo>
                  <a:pt x="10032870" y="6483155"/>
                </a:lnTo>
                <a:cubicBezTo>
                  <a:pt x="10934095" y="6483155"/>
                  <a:pt x="11664682" y="5752568"/>
                  <a:pt x="11664682" y="4851343"/>
                </a:cubicBezTo>
                <a:lnTo>
                  <a:pt x="11664682" y="2004913"/>
                </a:lnTo>
                <a:cubicBezTo>
                  <a:pt x="11664682" y="1103688"/>
                  <a:pt x="10934095" y="373101"/>
                  <a:pt x="10032870" y="373101"/>
                </a:cubicBezTo>
                <a:close/>
                <a:moveTo>
                  <a:pt x="0" y="0"/>
                </a:moveTo>
                <a:lnTo>
                  <a:pt x="12192000" y="0"/>
                </a:lnTo>
                <a:lnTo>
                  <a:pt x="12192000" y="6858000"/>
                </a:lnTo>
                <a:lnTo>
                  <a:pt x="0" y="6858000"/>
                </a:lnTo>
                <a:close/>
              </a:path>
            </a:pathLst>
          </a:custGeom>
          <a:solidFill>
            <a:srgbClr val="99DB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08B30F9A-C0A8-82D5-B63F-2BE7DBE02DED}"/>
              </a:ext>
            </a:extLst>
          </p:cNvPr>
          <p:cNvSpPr txBox="1"/>
          <p:nvPr/>
        </p:nvSpPr>
        <p:spPr>
          <a:xfrm>
            <a:off x="1664377" y="2121309"/>
            <a:ext cx="9099945" cy="2274662"/>
          </a:xfrm>
          <a:prstGeom prst="rect">
            <a:avLst/>
          </a:prstGeom>
          <a:noFill/>
        </p:spPr>
        <p:txBody>
          <a:bodyPr wrap="square">
            <a:spAutoFit/>
          </a:bodyPr>
          <a:lstStyle/>
          <a:p>
            <a:pPr algn="ctr">
              <a:spcBef>
                <a:spcPts val="300"/>
              </a:spcBef>
              <a:spcAft>
                <a:spcPts val="300"/>
              </a:spcAft>
            </a:pPr>
            <a:r>
              <a:rPr lang="vi-VN" sz="5400" b="1" dirty="0">
                <a:solidFill>
                  <a:srgbClr val="002060"/>
                </a:solidFill>
                <a:effectLst>
                  <a:innerShdw blurRad="63500" dist="50800" dir="18900000">
                    <a:prstClr val="black">
                      <a:alpha val="50000"/>
                    </a:prstClr>
                  </a:innerShdw>
                </a:effectLst>
                <a:latin typeface="Times New Roman" panose="02020603050405020304" pitchFamily="18" charset="0"/>
                <a:ea typeface="Times New Roman" panose="02020603050405020304" pitchFamily="18" charset="0"/>
              </a:rPr>
              <a:t>C</a:t>
            </a:r>
            <a:r>
              <a:rPr lang="vi-VN" sz="3000" b="1" dirty="0">
                <a:solidFill>
                  <a:srgbClr val="002060"/>
                </a:solidFill>
                <a:effectLst>
                  <a:innerShdw blurRad="63500" dist="50800" dir="18900000">
                    <a:prstClr val="black">
                      <a:alpha val="50000"/>
                    </a:prstClr>
                  </a:innerShdw>
                </a:effectLst>
                <a:latin typeface="Times New Roman" panose="02020603050405020304" pitchFamily="18" charset="0"/>
                <a:ea typeface="Times New Roman" panose="02020603050405020304" pitchFamily="18" charset="0"/>
              </a:rPr>
              <a:t>HỦ ĐỀ 5: GIẢI QUYẾT VẤN ĐỀ VỚI SỰ TRỢ GIÚP CỦA MÁY TÍNH</a:t>
            </a:r>
            <a:endParaRPr lang="en-US" sz="3000" dirty="0">
              <a:solidFill>
                <a:srgbClr val="002060"/>
              </a:solidFill>
              <a:effectLst>
                <a:innerShdw blurRad="63500" dist="50800" dir="18900000">
                  <a:prstClr val="black">
                    <a:alpha val="50000"/>
                  </a:prstClr>
                </a:innerShdw>
              </a:effectLst>
              <a:latin typeface="Times New Roman" panose="02020603050405020304" pitchFamily="18" charset="0"/>
              <a:ea typeface="Times New Roman" panose="02020603050405020304" pitchFamily="18" charset="0"/>
            </a:endParaRPr>
          </a:p>
          <a:p>
            <a:pPr algn="ctr">
              <a:lnSpc>
                <a:spcPct val="150000"/>
              </a:lnSpc>
              <a:spcBef>
                <a:spcPts val="300"/>
              </a:spcBef>
              <a:spcAft>
                <a:spcPts val="300"/>
              </a:spcAft>
            </a:pPr>
            <a:r>
              <a:rPr lang="vi-VN" sz="4000" b="1" dirty="0">
                <a:solidFill>
                  <a:srgbClr val="002060"/>
                </a:solidFill>
                <a:effectLst>
                  <a:outerShdw blurRad="60007" dist="310007" dir="7680000" sy="30000" kx="1300200" algn="ctr" rotWithShape="0">
                    <a:prstClr val="black">
                      <a:alpha val="32000"/>
                    </a:prstClr>
                  </a:outerShdw>
                </a:effectLst>
                <a:latin typeface="Times New Roman" panose="02020603050405020304" pitchFamily="18" charset="0"/>
                <a:ea typeface="Times New Roman" panose="02020603050405020304" pitchFamily="18" charset="0"/>
              </a:rPr>
              <a:t>BÀI 13: BIỂU DIỄN DỮ LIỆU  </a:t>
            </a:r>
            <a:endParaRPr lang="en-US" sz="3600" dirty="0">
              <a:solidFill>
                <a:srgbClr val="002060"/>
              </a:solidFill>
              <a:effectLst>
                <a:outerShdw blurRad="60007" dist="310007" dir="7680000" sy="30000" kx="1300200" algn="ctr" rotWithShape="0">
                  <a:prstClr val="black">
                    <a:alpha val="32000"/>
                  </a:prstClr>
                </a:outerShdw>
              </a:effectLst>
              <a:latin typeface="Times New Roman" panose="02020603050405020304" pitchFamily="18" charset="0"/>
              <a:ea typeface="Times New Roman" panose="02020603050405020304" pitchFamily="18" charset="0"/>
            </a:endParaRPr>
          </a:p>
        </p:txBody>
      </p:sp>
      <p:sp>
        <p:nvSpPr>
          <p:cNvPr id="4" name="Freeform: Shape 3">
            <a:extLst>
              <a:ext uri="{FF2B5EF4-FFF2-40B4-BE49-F238E27FC236}">
                <a16:creationId xmlns:a16="http://schemas.microsoft.com/office/drawing/2014/main" id="{7C947780-F1BA-411F-518C-827E34716FCE}"/>
              </a:ext>
            </a:extLst>
          </p:cNvPr>
          <p:cNvSpPr/>
          <p:nvPr/>
        </p:nvSpPr>
        <p:spPr>
          <a:xfrm rot="18658541">
            <a:off x="8346757" y="-1157746"/>
            <a:ext cx="2999787" cy="2999787"/>
          </a:xfrm>
          <a:custGeom>
            <a:avLst/>
            <a:gdLst>
              <a:gd name="connsiteX0" fmla="*/ 633900 w 2758348"/>
              <a:gd name="connsiteY0" fmla="*/ 633900 h 2758348"/>
              <a:gd name="connsiteX1" fmla="*/ 553264 w 2758348"/>
              <a:gd name="connsiteY1" fmla="*/ 828573 h 2758348"/>
              <a:gd name="connsiteX2" fmla="*/ 553264 w 2758348"/>
              <a:gd name="connsiteY2" fmla="*/ 1929775 h 2758348"/>
              <a:gd name="connsiteX3" fmla="*/ 828573 w 2758348"/>
              <a:gd name="connsiteY3" fmla="*/ 2205084 h 2758348"/>
              <a:gd name="connsiteX4" fmla="*/ 1929775 w 2758348"/>
              <a:gd name="connsiteY4" fmla="*/ 2205084 h 2758348"/>
              <a:gd name="connsiteX5" fmla="*/ 2205084 w 2758348"/>
              <a:gd name="connsiteY5" fmla="*/ 1929775 h 2758348"/>
              <a:gd name="connsiteX6" fmla="*/ 2205084 w 2758348"/>
              <a:gd name="connsiteY6" fmla="*/ 828573 h 2758348"/>
              <a:gd name="connsiteX7" fmla="*/ 1929775 w 2758348"/>
              <a:gd name="connsiteY7" fmla="*/ 553264 h 2758348"/>
              <a:gd name="connsiteX8" fmla="*/ 828573 w 2758348"/>
              <a:gd name="connsiteY8" fmla="*/ 553264 h 2758348"/>
              <a:gd name="connsiteX9" fmla="*/ 633900 w 2758348"/>
              <a:gd name="connsiteY9" fmla="*/ 633900 h 2758348"/>
              <a:gd name="connsiteX10" fmla="*/ 131236 w 2758348"/>
              <a:gd name="connsiteY10" fmla="*/ 151825 h 2758348"/>
              <a:gd name="connsiteX11" fmla="*/ 453406 w 2758348"/>
              <a:gd name="connsiteY11" fmla="*/ 15227 h 2758348"/>
              <a:gd name="connsiteX12" fmla="*/ 2282125 w 2758348"/>
              <a:gd name="connsiteY12" fmla="*/ 16 h 2758348"/>
              <a:gd name="connsiteX13" fmla="*/ 2743121 w 2758348"/>
              <a:gd name="connsiteY13" fmla="*/ 453406 h 2758348"/>
              <a:gd name="connsiteX14" fmla="*/ 2758332 w 2758348"/>
              <a:gd name="connsiteY14" fmla="*/ 2282125 h 2758348"/>
              <a:gd name="connsiteX15" fmla="*/ 2304942 w 2758348"/>
              <a:gd name="connsiteY15" fmla="*/ 2743121 h 2758348"/>
              <a:gd name="connsiteX16" fmla="*/ 476223 w 2758348"/>
              <a:gd name="connsiteY16" fmla="*/ 2758332 h 2758348"/>
              <a:gd name="connsiteX17" fmla="*/ 15227 w 2758348"/>
              <a:gd name="connsiteY17" fmla="*/ 2304942 h 2758348"/>
              <a:gd name="connsiteX18" fmla="*/ 16 w 2758348"/>
              <a:gd name="connsiteY18" fmla="*/ 476223 h 2758348"/>
              <a:gd name="connsiteX19" fmla="*/ 131236 w 2758348"/>
              <a:gd name="connsiteY19" fmla="*/ 151825 h 27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8348" h="2758348">
                <a:moveTo>
                  <a:pt x="633900" y="633900"/>
                </a:moveTo>
                <a:cubicBezTo>
                  <a:pt x="584079" y="683721"/>
                  <a:pt x="553264" y="752548"/>
                  <a:pt x="553264" y="828573"/>
                </a:cubicBezTo>
                <a:lnTo>
                  <a:pt x="553264" y="1929775"/>
                </a:lnTo>
                <a:cubicBezTo>
                  <a:pt x="553264" y="2081824"/>
                  <a:pt x="676524" y="2205084"/>
                  <a:pt x="828573" y="2205084"/>
                </a:cubicBezTo>
                <a:lnTo>
                  <a:pt x="1929775" y="2205084"/>
                </a:lnTo>
                <a:cubicBezTo>
                  <a:pt x="2081824" y="2205084"/>
                  <a:pt x="2205084" y="2081824"/>
                  <a:pt x="2205084" y="1929775"/>
                </a:cubicBezTo>
                <a:lnTo>
                  <a:pt x="2205084" y="828573"/>
                </a:lnTo>
                <a:cubicBezTo>
                  <a:pt x="2205084" y="676524"/>
                  <a:pt x="2081824" y="553264"/>
                  <a:pt x="1929775" y="553264"/>
                </a:cubicBezTo>
                <a:lnTo>
                  <a:pt x="828573" y="553264"/>
                </a:lnTo>
                <a:cubicBezTo>
                  <a:pt x="752548" y="553264"/>
                  <a:pt x="683721" y="584079"/>
                  <a:pt x="633900" y="633900"/>
                </a:cubicBezTo>
                <a:close/>
                <a:moveTo>
                  <a:pt x="131236" y="151825"/>
                </a:moveTo>
                <a:cubicBezTo>
                  <a:pt x="213283" y="68401"/>
                  <a:pt x="327156" y="16277"/>
                  <a:pt x="453406" y="15227"/>
                </a:cubicBezTo>
                <a:lnTo>
                  <a:pt x="2282125" y="16"/>
                </a:lnTo>
                <a:cubicBezTo>
                  <a:pt x="2534626" y="-2084"/>
                  <a:pt x="2741021" y="200905"/>
                  <a:pt x="2743121" y="453406"/>
                </a:cubicBezTo>
                <a:lnTo>
                  <a:pt x="2758332" y="2282125"/>
                </a:lnTo>
                <a:cubicBezTo>
                  <a:pt x="2760432" y="2534626"/>
                  <a:pt x="2557443" y="2741021"/>
                  <a:pt x="2304942" y="2743121"/>
                </a:cubicBezTo>
                <a:lnTo>
                  <a:pt x="476223" y="2758332"/>
                </a:lnTo>
                <a:cubicBezTo>
                  <a:pt x="223722" y="2760433"/>
                  <a:pt x="17327" y="2557443"/>
                  <a:pt x="15227" y="2304942"/>
                </a:cubicBezTo>
                <a:lnTo>
                  <a:pt x="16" y="476223"/>
                </a:lnTo>
                <a:cubicBezTo>
                  <a:pt x="-1034" y="349972"/>
                  <a:pt x="49188" y="235249"/>
                  <a:pt x="131236" y="151825"/>
                </a:cubicBez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691DA8D7-5280-CEC8-7F66-92C289CF43D3}"/>
              </a:ext>
            </a:extLst>
          </p:cNvPr>
          <p:cNvSpPr/>
          <p:nvPr/>
        </p:nvSpPr>
        <p:spPr>
          <a:xfrm rot="19018216" flipH="1">
            <a:off x="-195205" y="5058824"/>
            <a:ext cx="4037924" cy="4037924"/>
          </a:xfrm>
          <a:custGeom>
            <a:avLst/>
            <a:gdLst>
              <a:gd name="connsiteX0" fmla="*/ 633900 w 2758348"/>
              <a:gd name="connsiteY0" fmla="*/ 633900 h 2758348"/>
              <a:gd name="connsiteX1" fmla="*/ 553264 w 2758348"/>
              <a:gd name="connsiteY1" fmla="*/ 828573 h 2758348"/>
              <a:gd name="connsiteX2" fmla="*/ 553264 w 2758348"/>
              <a:gd name="connsiteY2" fmla="*/ 1929775 h 2758348"/>
              <a:gd name="connsiteX3" fmla="*/ 828573 w 2758348"/>
              <a:gd name="connsiteY3" fmla="*/ 2205084 h 2758348"/>
              <a:gd name="connsiteX4" fmla="*/ 1929775 w 2758348"/>
              <a:gd name="connsiteY4" fmla="*/ 2205084 h 2758348"/>
              <a:gd name="connsiteX5" fmla="*/ 2205084 w 2758348"/>
              <a:gd name="connsiteY5" fmla="*/ 1929775 h 2758348"/>
              <a:gd name="connsiteX6" fmla="*/ 2205084 w 2758348"/>
              <a:gd name="connsiteY6" fmla="*/ 828573 h 2758348"/>
              <a:gd name="connsiteX7" fmla="*/ 1929775 w 2758348"/>
              <a:gd name="connsiteY7" fmla="*/ 553264 h 2758348"/>
              <a:gd name="connsiteX8" fmla="*/ 828573 w 2758348"/>
              <a:gd name="connsiteY8" fmla="*/ 553264 h 2758348"/>
              <a:gd name="connsiteX9" fmla="*/ 633900 w 2758348"/>
              <a:gd name="connsiteY9" fmla="*/ 633900 h 2758348"/>
              <a:gd name="connsiteX10" fmla="*/ 131236 w 2758348"/>
              <a:gd name="connsiteY10" fmla="*/ 151825 h 2758348"/>
              <a:gd name="connsiteX11" fmla="*/ 453406 w 2758348"/>
              <a:gd name="connsiteY11" fmla="*/ 15227 h 2758348"/>
              <a:gd name="connsiteX12" fmla="*/ 2282125 w 2758348"/>
              <a:gd name="connsiteY12" fmla="*/ 16 h 2758348"/>
              <a:gd name="connsiteX13" fmla="*/ 2743121 w 2758348"/>
              <a:gd name="connsiteY13" fmla="*/ 453406 h 2758348"/>
              <a:gd name="connsiteX14" fmla="*/ 2758332 w 2758348"/>
              <a:gd name="connsiteY14" fmla="*/ 2282125 h 2758348"/>
              <a:gd name="connsiteX15" fmla="*/ 2304942 w 2758348"/>
              <a:gd name="connsiteY15" fmla="*/ 2743121 h 2758348"/>
              <a:gd name="connsiteX16" fmla="*/ 476223 w 2758348"/>
              <a:gd name="connsiteY16" fmla="*/ 2758332 h 2758348"/>
              <a:gd name="connsiteX17" fmla="*/ 15227 w 2758348"/>
              <a:gd name="connsiteY17" fmla="*/ 2304942 h 2758348"/>
              <a:gd name="connsiteX18" fmla="*/ 16 w 2758348"/>
              <a:gd name="connsiteY18" fmla="*/ 476223 h 2758348"/>
              <a:gd name="connsiteX19" fmla="*/ 131236 w 2758348"/>
              <a:gd name="connsiteY19" fmla="*/ 151825 h 27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8348" h="2758348">
                <a:moveTo>
                  <a:pt x="633900" y="633900"/>
                </a:moveTo>
                <a:cubicBezTo>
                  <a:pt x="584079" y="683721"/>
                  <a:pt x="553264" y="752548"/>
                  <a:pt x="553264" y="828573"/>
                </a:cubicBezTo>
                <a:lnTo>
                  <a:pt x="553264" y="1929775"/>
                </a:lnTo>
                <a:cubicBezTo>
                  <a:pt x="553264" y="2081824"/>
                  <a:pt x="676524" y="2205084"/>
                  <a:pt x="828573" y="2205084"/>
                </a:cubicBezTo>
                <a:lnTo>
                  <a:pt x="1929775" y="2205084"/>
                </a:lnTo>
                <a:cubicBezTo>
                  <a:pt x="2081824" y="2205084"/>
                  <a:pt x="2205084" y="2081824"/>
                  <a:pt x="2205084" y="1929775"/>
                </a:cubicBezTo>
                <a:lnTo>
                  <a:pt x="2205084" y="828573"/>
                </a:lnTo>
                <a:cubicBezTo>
                  <a:pt x="2205084" y="676524"/>
                  <a:pt x="2081824" y="553264"/>
                  <a:pt x="1929775" y="553264"/>
                </a:cubicBezTo>
                <a:lnTo>
                  <a:pt x="828573" y="553264"/>
                </a:lnTo>
                <a:cubicBezTo>
                  <a:pt x="752548" y="553264"/>
                  <a:pt x="683721" y="584079"/>
                  <a:pt x="633900" y="633900"/>
                </a:cubicBezTo>
                <a:close/>
                <a:moveTo>
                  <a:pt x="131236" y="151825"/>
                </a:moveTo>
                <a:cubicBezTo>
                  <a:pt x="213283" y="68401"/>
                  <a:pt x="327156" y="16277"/>
                  <a:pt x="453406" y="15227"/>
                </a:cubicBezTo>
                <a:lnTo>
                  <a:pt x="2282125" y="16"/>
                </a:lnTo>
                <a:cubicBezTo>
                  <a:pt x="2534626" y="-2084"/>
                  <a:pt x="2741021" y="200905"/>
                  <a:pt x="2743121" y="453406"/>
                </a:cubicBezTo>
                <a:lnTo>
                  <a:pt x="2758332" y="2282125"/>
                </a:lnTo>
                <a:cubicBezTo>
                  <a:pt x="2760432" y="2534626"/>
                  <a:pt x="2557443" y="2741021"/>
                  <a:pt x="2304942" y="2743121"/>
                </a:cubicBezTo>
                <a:lnTo>
                  <a:pt x="476223" y="2758332"/>
                </a:lnTo>
                <a:cubicBezTo>
                  <a:pt x="223722" y="2760433"/>
                  <a:pt x="17327" y="2557443"/>
                  <a:pt x="15227" y="2304942"/>
                </a:cubicBezTo>
                <a:lnTo>
                  <a:pt x="16" y="476223"/>
                </a:lnTo>
                <a:cubicBezTo>
                  <a:pt x="-1034" y="349972"/>
                  <a:pt x="49188" y="235249"/>
                  <a:pt x="131236" y="151825"/>
                </a:cubicBez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F9B62660-FACD-9B7D-98F6-D9AFA02E919C}"/>
              </a:ext>
            </a:extLst>
          </p:cNvPr>
          <p:cNvSpPr/>
          <p:nvPr/>
        </p:nvSpPr>
        <p:spPr>
          <a:xfrm rot="7622937">
            <a:off x="1184995" y="390419"/>
            <a:ext cx="1452351" cy="1452351"/>
          </a:xfrm>
          <a:custGeom>
            <a:avLst/>
            <a:gdLst>
              <a:gd name="connsiteX0" fmla="*/ 633900 w 2758348"/>
              <a:gd name="connsiteY0" fmla="*/ 633900 h 2758348"/>
              <a:gd name="connsiteX1" fmla="*/ 553264 w 2758348"/>
              <a:gd name="connsiteY1" fmla="*/ 828573 h 2758348"/>
              <a:gd name="connsiteX2" fmla="*/ 553264 w 2758348"/>
              <a:gd name="connsiteY2" fmla="*/ 1929775 h 2758348"/>
              <a:gd name="connsiteX3" fmla="*/ 828573 w 2758348"/>
              <a:gd name="connsiteY3" fmla="*/ 2205084 h 2758348"/>
              <a:gd name="connsiteX4" fmla="*/ 1929775 w 2758348"/>
              <a:gd name="connsiteY4" fmla="*/ 2205084 h 2758348"/>
              <a:gd name="connsiteX5" fmla="*/ 2205084 w 2758348"/>
              <a:gd name="connsiteY5" fmla="*/ 1929775 h 2758348"/>
              <a:gd name="connsiteX6" fmla="*/ 2205084 w 2758348"/>
              <a:gd name="connsiteY6" fmla="*/ 828573 h 2758348"/>
              <a:gd name="connsiteX7" fmla="*/ 1929775 w 2758348"/>
              <a:gd name="connsiteY7" fmla="*/ 553264 h 2758348"/>
              <a:gd name="connsiteX8" fmla="*/ 828573 w 2758348"/>
              <a:gd name="connsiteY8" fmla="*/ 553264 h 2758348"/>
              <a:gd name="connsiteX9" fmla="*/ 633900 w 2758348"/>
              <a:gd name="connsiteY9" fmla="*/ 633900 h 2758348"/>
              <a:gd name="connsiteX10" fmla="*/ 131236 w 2758348"/>
              <a:gd name="connsiteY10" fmla="*/ 151825 h 2758348"/>
              <a:gd name="connsiteX11" fmla="*/ 453406 w 2758348"/>
              <a:gd name="connsiteY11" fmla="*/ 15227 h 2758348"/>
              <a:gd name="connsiteX12" fmla="*/ 2282125 w 2758348"/>
              <a:gd name="connsiteY12" fmla="*/ 16 h 2758348"/>
              <a:gd name="connsiteX13" fmla="*/ 2743121 w 2758348"/>
              <a:gd name="connsiteY13" fmla="*/ 453406 h 2758348"/>
              <a:gd name="connsiteX14" fmla="*/ 2758332 w 2758348"/>
              <a:gd name="connsiteY14" fmla="*/ 2282125 h 2758348"/>
              <a:gd name="connsiteX15" fmla="*/ 2304942 w 2758348"/>
              <a:gd name="connsiteY15" fmla="*/ 2743121 h 2758348"/>
              <a:gd name="connsiteX16" fmla="*/ 476223 w 2758348"/>
              <a:gd name="connsiteY16" fmla="*/ 2758332 h 2758348"/>
              <a:gd name="connsiteX17" fmla="*/ 15227 w 2758348"/>
              <a:gd name="connsiteY17" fmla="*/ 2304942 h 2758348"/>
              <a:gd name="connsiteX18" fmla="*/ 16 w 2758348"/>
              <a:gd name="connsiteY18" fmla="*/ 476223 h 2758348"/>
              <a:gd name="connsiteX19" fmla="*/ 131236 w 2758348"/>
              <a:gd name="connsiteY19" fmla="*/ 151825 h 27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8348" h="2758348">
                <a:moveTo>
                  <a:pt x="633900" y="633900"/>
                </a:moveTo>
                <a:cubicBezTo>
                  <a:pt x="584079" y="683721"/>
                  <a:pt x="553264" y="752548"/>
                  <a:pt x="553264" y="828573"/>
                </a:cubicBezTo>
                <a:lnTo>
                  <a:pt x="553264" y="1929775"/>
                </a:lnTo>
                <a:cubicBezTo>
                  <a:pt x="553264" y="2081824"/>
                  <a:pt x="676524" y="2205084"/>
                  <a:pt x="828573" y="2205084"/>
                </a:cubicBezTo>
                <a:lnTo>
                  <a:pt x="1929775" y="2205084"/>
                </a:lnTo>
                <a:cubicBezTo>
                  <a:pt x="2081824" y="2205084"/>
                  <a:pt x="2205084" y="2081824"/>
                  <a:pt x="2205084" y="1929775"/>
                </a:cubicBezTo>
                <a:lnTo>
                  <a:pt x="2205084" y="828573"/>
                </a:lnTo>
                <a:cubicBezTo>
                  <a:pt x="2205084" y="676524"/>
                  <a:pt x="2081824" y="553264"/>
                  <a:pt x="1929775" y="553264"/>
                </a:cubicBezTo>
                <a:lnTo>
                  <a:pt x="828573" y="553264"/>
                </a:lnTo>
                <a:cubicBezTo>
                  <a:pt x="752548" y="553264"/>
                  <a:pt x="683721" y="584079"/>
                  <a:pt x="633900" y="633900"/>
                </a:cubicBezTo>
                <a:close/>
                <a:moveTo>
                  <a:pt x="131236" y="151825"/>
                </a:moveTo>
                <a:cubicBezTo>
                  <a:pt x="213283" y="68401"/>
                  <a:pt x="327156" y="16277"/>
                  <a:pt x="453406" y="15227"/>
                </a:cubicBezTo>
                <a:lnTo>
                  <a:pt x="2282125" y="16"/>
                </a:lnTo>
                <a:cubicBezTo>
                  <a:pt x="2534626" y="-2084"/>
                  <a:pt x="2741021" y="200905"/>
                  <a:pt x="2743121" y="453406"/>
                </a:cubicBezTo>
                <a:lnTo>
                  <a:pt x="2758332" y="2282125"/>
                </a:lnTo>
                <a:cubicBezTo>
                  <a:pt x="2760432" y="2534626"/>
                  <a:pt x="2557443" y="2741021"/>
                  <a:pt x="2304942" y="2743121"/>
                </a:cubicBezTo>
                <a:lnTo>
                  <a:pt x="476223" y="2758332"/>
                </a:lnTo>
                <a:cubicBezTo>
                  <a:pt x="223722" y="2760433"/>
                  <a:pt x="17327" y="2557443"/>
                  <a:pt x="15227" y="2304942"/>
                </a:cubicBezTo>
                <a:lnTo>
                  <a:pt x="16" y="476223"/>
                </a:lnTo>
                <a:cubicBezTo>
                  <a:pt x="-1034" y="349972"/>
                  <a:pt x="49188" y="235249"/>
                  <a:pt x="131236" y="151825"/>
                </a:cubicBez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B331CC02-F4FA-FDB8-88DD-663F8E05EADC}"/>
              </a:ext>
            </a:extLst>
          </p:cNvPr>
          <p:cNvSpPr/>
          <p:nvPr/>
        </p:nvSpPr>
        <p:spPr>
          <a:xfrm rot="2581784">
            <a:off x="8153925" y="5193370"/>
            <a:ext cx="1140538" cy="1140538"/>
          </a:xfrm>
          <a:custGeom>
            <a:avLst/>
            <a:gdLst>
              <a:gd name="connsiteX0" fmla="*/ 633900 w 2758348"/>
              <a:gd name="connsiteY0" fmla="*/ 633900 h 2758348"/>
              <a:gd name="connsiteX1" fmla="*/ 553264 w 2758348"/>
              <a:gd name="connsiteY1" fmla="*/ 828573 h 2758348"/>
              <a:gd name="connsiteX2" fmla="*/ 553264 w 2758348"/>
              <a:gd name="connsiteY2" fmla="*/ 1929775 h 2758348"/>
              <a:gd name="connsiteX3" fmla="*/ 828573 w 2758348"/>
              <a:gd name="connsiteY3" fmla="*/ 2205084 h 2758348"/>
              <a:gd name="connsiteX4" fmla="*/ 1929775 w 2758348"/>
              <a:gd name="connsiteY4" fmla="*/ 2205084 h 2758348"/>
              <a:gd name="connsiteX5" fmla="*/ 2205084 w 2758348"/>
              <a:gd name="connsiteY5" fmla="*/ 1929775 h 2758348"/>
              <a:gd name="connsiteX6" fmla="*/ 2205084 w 2758348"/>
              <a:gd name="connsiteY6" fmla="*/ 828573 h 2758348"/>
              <a:gd name="connsiteX7" fmla="*/ 1929775 w 2758348"/>
              <a:gd name="connsiteY7" fmla="*/ 553264 h 2758348"/>
              <a:gd name="connsiteX8" fmla="*/ 828573 w 2758348"/>
              <a:gd name="connsiteY8" fmla="*/ 553264 h 2758348"/>
              <a:gd name="connsiteX9" fmla="*/ 633900 w 2758348"/>
              <a:gd name="connsiteY9" fmla="*/ 633900 h 2758348"/>
              <a:gd name="connsiteX10" fmla="*/ 131236 w 2758348"/>
              <a:gd name="connsiteY10" fmla="*/ 151825 h 2758348"/>
              <a:gd name="connsiteX11" fmla="*/ 453406 w 2758348"/>
              <a:gd name="connsiteY11" fmla="*/ 15227 h 2758348"/>
              <a:gd name="connsiteX12" fmla="*/ 2282125 w 2758348"/>
              <a:gd name="connsiteY12" fmla="*/ 16 h 2758348"/>
              <a:gd name="connsiteX13" fmla="*/ 2743121 w 2758348"/>
              <a:gd name="connsiteY13" fmla="*/ 453406 h 2758348"/>
              <a:gd name="connsiteX14" fmla="*/ 2758332 w 2758348"/>
              <a:gd name="connsiteY14" fmla="*/ 2282125 h 2758348"/>
              <a:gd name="connsiteX15" fmla="*/ 2304942 w 2758348"/>
              <a:gd name="connsiteY15" fmla="*/ 2743121 h 2758348"/>
              <a:gd name="connsiteX16" fmla="*/ 476223 w 2758348"/>
              <a:gd name="connsiteY16" fmla="*/ 2758332 h 2758348"/>
              <a:gd name="connsiteX17" fmla="*/ 15227 w 2758348"/>
              <a:gd name="connsiteY17" fmla="*/ 2304942 h 2758348"/>
              <a:gd name="connsiteX18" fmla="*/ 16 w 2758348"/>
              <a:gd name="connsiteY18" fmla="*/ 476223 h 2758348"/>
              <a:gd name="connsiteX19" fmla="*/ 131236 w 2758348"/>
              <a:gd name="connsiteY19" fmla="*/ 151825 h 27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8348" h="2758348">
                <a:moveTo>
                  <a:pt x="633900" y="633900"/>
                </a:moveTo>
                <a:cubicBezTo>
                  <a:pt x="584079" y="683721"/>
                  <a:pt x="553264" y="752548"/>
                  <a:pt x="553264" y="828573"/>
                </a:cubicBezTo>
                <a:lnTo>
                  <a:pt x="553264" y="1929775"/>
                </a:lnTo>
                <a:cubicBezTo>
                  <a:pt x="553264" y="2081824"/>
                  <a:pt x="676524" y="2205084"/>
                  <a:pt x="828573" y="2205084"/>
                </a:cubicBezTo>
                <a:lnTo>
                  <a:pt x="1929775" y="2205084"/>
                </a:lnTo>
                <a:cubicBezTo>
                  <a:pt x="2081824" y="2205084"/>
                  <a:pt x="2205084" y="2081824"/>
                  <a:pt x="2205084" y="1929775"/>
                </a:cubicBezTo>
                <a:lnTo>
                  <a:pt x="2205084" y="828573"/>
                </a:lnTo>
                <a:cubicBezTo>
                  <a:pt x="2205084" y="676524"/>
                  <a:pt x="2081824" y="553264"/>
                  <a:pt x="1929775" y="553264"/>
                </a:cubicBezTo>
                <a:lnTo>
                  <a:pt x="828573" y="553264"/>
                </a:lnTo>
                <a:cubicBezTo>
                  <a:pt x="752548" y="553264"/>
                  <a:pt x="683721" y="584079"/>
                  <a:pt x="633900" y="633900"/>
                </a:cubicBezTo>
                <a:close/>
                <a:moveTo>
                  <a:pt x="131236" y="151825"/>
                </a:moveTo>
                <a:cubicBezTo>
                  <a:pt x="213283" y="68401"/>
                  <a:pt x="327156" y="16277"/>
                  <a:pt x="453406" y="15227"/>
                </a:cubicBezTo>
                <a:lnTo>
                  <a:pt x="2282125" y="16"/>
                </a:lnTo>
                <a:cubicBezTo>
                  <a:pt x="2534626" y="-2084"/>
                  <a:pt x="2741021" y="200905"/>
                  <a:pt x="2743121" y="453406"/>
                </a:cubicBezTo>
                <a:lnTo>
                  <a:pt x="2758332" y="2282125"/>
                </a:lnTo>
                <a:cubicBezTo>
                  <a:pt x="2760432" y="2534626"/>
                  <a:pt x="2557443" y="2741021"/>
                  <a:pt x="2304942" y="2743121"/>
                </a:cubicBezTo>
                <a:lnTo>
                  <a:pt x="476223" y="2758332"/>
                </a:lnTo>
                <a:cubicBezTo>
                  <a:pt x="223722" y="2760433"/>
                  <a:pt x="17327" y="2557443"/>
                  <a:pt x="15227" y="2304942"/>
                </a:cubicBezTo>
                <a:lnTo>
                  <a:pt x="16" y="476223"/>
                </a:lnTo>
                <a:cubicBezTo>
                  <a:pt x="-1034" y="349972"/>
                  <a:pt x="49188" y="235249"/>
                  <a:pt x="131236" y="151825"/>
                </a:cubicBez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21EB1B07-DC8D-9AAF-8836-5F44E0EA54AF}"/>
              </a:ext>
            </a:extLst>
          </p:cNvPr>
          <p:cNvSpPr/>
          <p:nvPr/>
        </p:nvSpPr>
        <p:spPr>
          <a:xfrm rot="2342547">
            <a:off x="460839" y="423133"/>
            <a:ext cx="615422" cy="631226"/>
          </a:xfrm>
          <a:custGeom>
            <a:avLst/>
            <a:gdLst>
              <a:gd name="connsiteX0" fmla="*/ 633900 w 2758348"/>
              <a:gd name="connsiteY0" fmla="*/ 633900 h 2758348"/>
              <a:gd name="connsiteX1" fmla="*/ 553264 w 2758348"/>
              <a:gd name="connsiteY1" fmla="*/ 828573 h 2758348"/>
              <a:gd name="connsiteX2" fmla="*/ 553264 w 2758348"/>
              <a:gd name="connsiteY2" fmla="*/ 1929775 h 2758348"/>
              <a:gd name="connsiteX3" fmla="*/ 828573 w 2758348"/>
              <a:gd name="connsiteY3" fmla="*/ 2205084 h 2758348"/>
              <a:gd name="connsiteX4" fmla="*/ 1929775 w 2758348"/>
              <a:gd name="connsiteY4" fmla="*/ 2205084 h 2758348"/>
              <a:gd name="connsiteX5" fmla="*/ 2205084 w 2758348"/>
              <a:gd name="connsiteY5" fmla="*/ 1929775 h 2758348"/>
              <a:gd name="connsiteX6" fmla="*/ 2205084 w 2758348"/>
              <a:gd name="connsiteY6" fmla="*/ 828573 h 2758348"/>
              <a:gd name="connsiteX7" fmla="*/ 1929775 w 2758348"/>
              <a:gd name="connsiteY7" fmla="*/ 553264 h 2758348"/>
              <a:gd name="connsiteX8" fmla="*/ 828573 w 2758348"/>
              <a:gd name="connsiteY8" fmla="*/ 553264 h 2758348"/>
              <a:gd name="connsiteX9" fmla="*/ 633900 w 2758348"/>
              <a:gd name="connsiteY9" fmla="*/ 633900 h 2758348"/>
              <a:gd name="connsiteX10" fmla="*/ 131236 w 2758348"/>
              <a:gd name="connsiteY10" fmla="*/ 151825 h 2758348"/>
              <a:gd name="connsiteX11" fmla="*/ 453406 w 2758348"/>
              <a:gd name="connsiteY11" fmla="*/ 15227 h 2758348"/>
              <a:gd name="connsiteX12" fmla="*/ 2282125 w 2758348"/>
              <a:gd name="connsiteY12" fmla="*/ 16 h 2758348"/>
              <a:gd name="connsiteX13" fmla="*/ 2743121 w 2758348"/>
              <a:gd name="connsiteY13" fmla="*/ 453406 h 2758348"/>
              <a:gd name="connsiteX14" fmla="*/ 2758332 w 2758348"/>
              <a:gd name="connsiteY14" fmla="*/ 2282125 h 2758348"/>
              <a:gd name="connsiteX15" fmla="*/ 2304942 w 2758348"/>
              <a:gd name="connsiteY15" fmla="*/ 2743121 h 2758348"/>
              <a:gd name="connsiteX16" fmla="*/ 476223 w 2758348"/>
              <a:gd name="connsiteY16" fmla="*/ 2758332 h 2758348"/>
              <a:gd name="connsiteX17" fmla="*/ 15227 w 2758348"/>
              <a:gd name="connsiteY17" fmla="*/ 2304942 h 2758348"/>
              <a:gd name="connsiteX18" fmla="*/ 16 w 2758348"/>
              <a:gd name="connsiteY18" fmla="*/ 476223 h 2758348"/>
              <a:gd name="connsiteX19" fmla="*/ 131236 w 2758348"/>
              <a:gd name="connsiteY19" fmla="*/ 151825 h 27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8348" h="2758348">
                <a:moveTo>
                  <a:pt x="633900" y="633900"/>
                </a:moveTo>
                <a:cubicBezTo>
                  <a:pt x="584079" y="683721"/>
                  <a:pt x="553264" y="752548"/>
                  <a:pt x="553264" y="828573"/>
                </a:cubicBezTo>
                <a:lnTo>
                  <a:pt x="553264" y="1929775"/>
                </a:lnTo>
                <a:cubicBezTo>
                  <a:pt x="553264" y="2081824"/>
                  <a:pt x="676524" y="2205084"/>
                  <a:pt x="828573" y="2205084"/>
                </a:cubicBezTo>
                <a:lnTo>
                  <a:pt x="1929775" y="2205084"/>
                </a:lnTo>
                <a:cubicBezTo>
                  <a:pt x="2081824" y="2205084"/>
                  <a:pt x="2205084" y="2081824"/>
                  <a:pt x="2205084" y="1929775"/>
                </a:cubicBezTo>
                <a:lnTo>
                  <a:pt x="2205084" y="828573"/>
                </a:lnTo>
                <a:cubicBezTo>
                  <a:pt x="2205084" y="676524"/>
                  <a:pt x="2081824" y="553264"/>
                  <a:pt x="1929775" y="553264"/>
                </a:cubicBezTo>
                <a:lnTo>
                  <a:pt x="828573" y="553264"/>
                </a:lnTo>
                <a:cubicBezTo>
                  <a:pt x="752548" y="553264"/>
                  <a:pt x="683721" y="584079"/>
                  <a:pt x="633900" y="633900"/>
                </a:cubicBezTo>
                <a:close/>
                <a:moveTo>
                  <a:pt x="131236" y="151825"/>
                </a:moveTo>
                <a:cubicBezTo>
                  <a:pt x="213283" y="68401"/>
                  <a:pt x="327156" y="16277"/>
                  <a:pt x="453406" y="15227"/>
                </a:cubicBezTo>
                <a:lnTo>
                  <a:pt x="2282125" y="16"/>
                </a:lnTo>
                <a:cubicBezTo>
                  <a:pt x="2534626" y="-2084"/>
                  <a:pt x="2741021" y="200905"/>
                  <a:pt x="2743121" y="453406"/>
                </a:cubicBezTo>
                <a:lnTo>
                  <a:pt x="2758332" y="2282125"/>
                </a:lnTo>
                <a:cubicBezTo>
                  <a:pt x="2760432" y="2534626"/>
                  <a:pt x="2557443" y="2741021"/>
                  <a:pt x="2304942" y="2743121"/>
                </a:cubicBezTo>
                <a:lnTo>
                  <a:pt x="476223" y="2758332"/>
                </a:lnTo>
                <a:cubicBezTo>
                  <a:pt x="223722" y="2760433"/>
                  <a:pt x="17327" y="2557443"/>
                  <a:pt x="15227" y="2304942"/>
                </a:cubicBezTo>
                <a:lnTo>
                  <a:pt x="16" y="476223"/>
                </a:lnTo>
                <a:cubicBezTo>
                  <a:pt x="-1034" y="349972"/>
                  <a:pt x="49188" y="235249"/>
                  <a:pt x="131236" y="151825"/>
                </a:cubicBez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533BB52F-DDBA-E925-295B-DED0BAB1FF8B}"/>
              </a:ext>
            </a:extLst>
          </p:cNvPr>
          <p:cNvSpPr/>
          <p:nvPr/>
        </p:nvSpPr>
        <p:spPr>
          <a:xfrm rot="7981784">
            <a:off x="10362476" y="4716421"/>
            <a:ext cx="2344296" cy="2344296"/>
          </a:xfrm>
          <a:custGeom>
            <a:avLst/>
            <a:gdLst>
              <a:gd name="connsiteX0" fmla="*/ 633900 w 2758348"/>
              <a:gd name="connsiteY0" fmla="*/ 633900 h 2758348"/>
              <a:gd name="connsiteX1" fmla="*/ 553264 w 2758348"/>
              <a:gd name="connsiteY1" fmla="*/ 828573 h 2758348"/>
              <a:gd name="connsiteX2" fmla="*/ 553264 w 2758348"/>
              <a:gd name="connsiteY2" fmla="*/ 1929775 h 2758348"/>
              <a:gd name="connsiteX3" fmla="*/ 828573 w 2758348"/>
              <a:gd name="connsiteY3" fmla="*/ 2205084 h 2758348"/>
              <a:gd name="connsiteX4" fmla="*/ 1929775 w 2758348"/>
              <a:gd name="connsiteY4" fmla="*/ 2205084 h 2758348"/>
              <a:gd name="connsiteX5" fmla="*/ 2205084 w 2758348"/>
              <a:gd name="connsiteY5" fmla="*/ 1929775 h 2758348"/>
              <a:gd name="connsiteX6" fmla="*/ 2205084 w 2758348"/>
              <a:gd name="connsiteY6" fmla="*/ 828573 h 2758348"/>
              <a:gd name="connsiteX7" fmla="*/ 1929775 w 2758348"/>
              <a:gd name="connsiteY7" fmla="*/ 553264 h 2758348"/>
              <a:gd name="connsiteX8" fmla="*/ 828573 w 2758348"/>
              <a:gd name="connsiteY8" fmla="*/ 553264 h 2758348"/>
              <a:gd name="connsiteX9" fmla="*/ 633900 w 2758348"/>
              <a:gd name="connsiteY9" fmla="*/ 633900 h 2758348"/>
              <a:gd name="connsiteX10" fmla="*/ 131236 w 2758348"/>
              <a:gd name="connsiteY10" fmla="*/ 151825 h 2758348"/>
              <a:gd name="connsiteX11" fmla="*/ 453406 w 2758348"/>
              <a:gd name="connsiteY11" fmla="*/ 15227 h 2758348"/>
              <a:gd name="connsiteX12" fmla="*/ 2282125 w 2758348"/>
              <a:gd name="connsiteY12" fmla="*/ 16 h 2758348"/>
              <a:gd name="connsiteX13" fmla="*/ 2743121 w 2758348"/>
              <a:gd name="connsiteY13" fmla="*/ 453406 h 2758348"/>
              <a:gd name="connsiteX14" fmla="*/ 2758332 w 2758348"/>
              <a:gd name="connsiteY14" fmla="*/ 2282125 h 2758348"/>
              <a:gd name="connsiteX15" fmla="*/ 2304942 w 2758348"/>
              <a:gd name="connsiteY15" fmla="*/ 2743121 h 2758348"/>
              <a:gd name="connsiteX16" fmla="*/ 476223 w 2758348"/>
              <a:gd name="connsiteY16" fmla="*/ 2758332 h 2758348"/>
              <a:gd name="connsiteX17" fmla="*/ 15227 w 2758348"/>
              <a:gd name="connsiteY17" fmla="*/ 2304942 h 2758348"/>
              <a:gd name="connsiteX18" fmla="*/ 16 w 2758348"/>
              <a:gd name="connsiteY18" fmla="*/ 476223 h 2758348"/>
              <a:gd name="connsiteX19" fmla="*/ 131236 w 2758348"/>
              <a:gd name="connsiteY19" fmla="*/ 151825 h 27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8348" h="2758348">
                <a:moveTo>
                  <a:pt x="633900" y="633900"/>
                </a:moveTo>
                <a:cubicBezTo>
                  <a:pt x="584079" y="683721"/>
                  <a:pt x="553264" y="752548"/>
                  <a:pt x="553264" y="828573"/>
                </a:cubicBezTo>
                <a:lnTo>
                  <a:pt x="553264" y="1929775"/>
                </a:lnTo>
                <a:cubicBezTo>
                  <a:pt x="553264" y="2081824"/>
                  <a:pt x="676524" y="2205084"/>
                  <a:pt x="828573" y="2205084"/>
                </a:cubicBezTo>
                <a:lnTo>
                  <a:pt x="1929775" y="2205084"/>
                </a:lnTo>
                <a:cubicBezTo>
                  <a:pt x="2081824" y="2205084"/>
                  <a:pt x="2205084" y="2081824"/>
                  <a:pt x="2205084" y="1929775"/>
                </a:cubicBezTo>
                <a:lnTo>
                  <a:pt x="2205084" y="828573"/>
                </a:lnTo>
                <a:cubicBezTo>
                  <a:pt x="2205084" y="676524"/>
                  <a:pt x="2081824" y="553264"/>
                  <a:pt x="1929775" y="553264"/>
                </a:cubicBezTo>
                <a:lnTo>
                  <a:pt x="828573" y="553264"/>
                </a:lnTo>
                <a:cubicBezTo>
                  <a:pt x="752548" y="553264"/>
                  <a:pt x="683721" y="584079"/>
                  <a:pt x="633900" y="633900"/>
                </a:cubicBezTo>
                <a:close/>
                <a:moveTo>
                  <a:pt x="131236" y="151825"/>
                </a:moveTo>
                <a:cubicBezTo>
                  <a:pt x="213283" y="68401"/>
                  <a:pt x="327156" y="16277"/>
                  <a:pt x="453406" y="15227"/>
                </a:cubicBezTo>
                <a:lnTo>
                  <a:pt x="2282125" y="16"/>
                </a:lnTo>
                <a:cubicBezTo>
                  <a:pt x="2534626" y="-2084"/>
                  <a:pt x="2741021" y="200905"/>
                  <a:pt x="2743121" y="453406"/>
                </a:cubicBezTo>
                <a:lnTo>
                  <a:pt x="2758332" y="2282125"/>
                </a:lnTo>
                <a:cubicBezTo>
                  <a:pt x="2760432" y="2534626"/>
                  <a:pt x="2557443" y="2741021"/>
                  <a:pt x="2304942" y="2743121"/>
                </a:cubicBezTo>
                <a:lnTo>
                  <a:pt x="476223" y="2758332"/>
                </a:lnTo>
                <a:cubicBezTo>
                  <a:pt x="223722" y="2760433"/>
                  <a:pt x="17327" y="2557443"/>
                  <a:pt x="15227" y="2304942"/>
                </a:cubicBezTo>
                <a:lnTo>
                  <a:pt x="16" y="476223"/>
                </a:lnTo>
                <a:cubicBezTo>
                  <a:pt x="-1034" y="349972"/>
                  <a:pt x="49188" y="235249"/>
                  <a:pt x="131236" y="151825"/>
                </a:cubicBezTo>
                <a:close/>
              </a:path>
            </a:pathLst>
          </a:custGeom>
          <a:solidFill>
            <a:srgbClr val="43B9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95DC6A05-7304-7601-8CC1-723D03D8493C}"/>
              </a:ext>
            </a:extLst>
          </p:cNvPr>
          <p:cNvSpPr/>
          <p:nvPr/>
        </p:nvSpPr>
        <p:spPr>
          <a:xfrm rot="2581784">
            <a:off x="8943967" y="4594009"/>
            <a:ext cx="648716" cy="648716"/>
          </a:xfrm>
          <a:custGeom>
            <a:avLst/>
            <a:gdLst>
              <a:gd name="connsiteX0" fmla="*/ 633900 w 2758348"/>
              <a:gd name="connsiteY0" fmla="*/ 633900 h 2758348"/>
              <a:gd name="connsiteX1" fmla="*/ 553264 w 2758348"/>
              <a:gd name="connsiteY1" fmla="*/ 828573 h 2758348"/>
              <a:gd name="connsiteX2" fmla="*/ 553264 w 2758348"/>
              <a:gd name="connsiteY2" fmla="*/ 1929775 h 2758348"/>
              <a:gd name="connsiteX3" fmla="*/ 828573 w 2758348"/>
              <a:gd name="connsiteY3" fmla="*/ 2205084 h 2758348"/>
              <a:gd name="connsiteX4" fmla="*/ 1929775 w 2758348"/>
              <a:gd name="connsiteY4" fmla="*/ 2205084 h 2758348"/>
              <a:gd name="connsiteX5" fmla="*/ 2205084 w 2758348"/>
              <a:gd name="connsiteY5" fmla="*/ 1929775 h 2758348"/>
              <a:gd name="connsiteX6" fmla="*/ 2205084 w 2758348"/>
              <a:gd name="connsiteY6" fmla="*/ 828573 h 2758348"/>
              <a:gd name="connsiteX7" fmla="*/ 1929775 w 2758348"/>
              <a:gd name="connsiteY7" fmla="*/ 553264 h 2758348"/>
              <a:gd name="connsiteX8" fmla="*/ 828573 w 2758348"/>
              <a:gd name="connsiteY8" fmla="*/ 553264 h 2758348"/>
              <a:gd name="connsiteX9" fmla="*/ 633900 w 2758348"/>
              <a:gd name="connsiteY9" fmla="*/ 633900 h 2758348"/>
              <a:gd name="connsiteX10" fmla="*/ 131236 w 2758348"/>
              <a:gd name="connsiteY10" fmla="*/ 151825 h 2758348"/>
              <a:gd name="connsiteX11" fmla="*/ 453406 w 2758348"/>
              <a:gd name="connsiteY11" fmla="*/ 15227 h 2758348"/>
              <a:gd name="connsiteX12" fmla="*/ 2282125 w 2758348"/>
              <a:gd name="connsiteY12" fmla="*/ 16 h 2758348"/>
              <a:gd name="connsiteX13" fmla="*/ 2743121 w 2758348"/>
              <a:gd name="connsiteY13" fmla="*/ 453406 h 2758348"/>
              <a:gd name="connsiteX14" fmla="*/ 2758332 w 2758348"/>
              <a:gd name="connsiteY14" fmla="*/ 2282125 h 2758348"/>
              <a:gd name="connsiteX15" fmla="*/ 2304942 w 2758348"/>
              <a:gd name="connsiteY15" fmla="*/ 2743121 h 2758348"/>
              <a:gd name="connsiteX16" fmla="*/ 476223 w 2758348"/>
              <a:gd name="connsiteY16" fmla="*/ 2758332 h 2758348"/>
              <a:gd name="connsiteX17" fmla="*/ 15227 w 2758348"/>
              <a:gd name="connsiteY17" fmla="*/ 2304942 h 2758348"/>
              <a:gd name="connsiteX18" fmla="*/ 16 w 2758348"/>
              <a:gd name="connsiteY18" fmla="*/ 476223 h 2758348"/>
              <a:gd name="connsiteX19" fmla="*/ 131236 w 2758348"/>
              <a:gd name="connsiteY19" fmla="*/ 151825 h 27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8348" h="2758348">
                <a:moveTo>
                  <a:pt x="633900" y="633900"/>
                </a:moveTo>
                <a:cubicBezTo>
                  <a:pt x="584079" y="683721"/>
                  <a:pt x="553264" y="752548"/>
                  <a:pt x="553264" y="828573"/>
                </a:cubicBezTo>
                <a:lnTo>
                  <a:pt x="553264" y="1929775"/>
                </a:lnTo>
                <a:cubicBezTo>
                  <a:pt x="553264" y="2081824"/>
                  <a:pt x="676524" y="2205084"/>
                  <a:pt x="828573" y="2205084"/>
                </a:cubicBezTo>
                <a:lnTo>
                  <a:pt x="1929775" y="2205084"/>
                </a:lnTo>
                <a:cubicBezTo>
                  <a:pt x="2081824" y="2205084"/>
                  <a:pt x="2205084" y="2081824"/>
                  <a:pt x="2205084" y="1929775"/>
                </a:cubicBezTo>
                <a:lnTo>
                  <a:pt x="2205084" y="828573"/>
                </a:lnTo>
                <a:cubicBezTo>
                  <a:pt x="2205084" y="676524"/>
                  <a:pt x="2081824" y="553264"/>
                  <a:pt x="1929775" y="553264"/>
                </a:cubicBezTo>
                <a:lnTo>
                  <a:pt x="828573" y="553264"/>
                </a:lnTo>
                <a:cubicBezTo>
                  <a:pt x="752548" y="553264"/>
                  <a:pt x="683721" y="584079"/>
                  <a:pt x="633900" y="633900"/>
                </a:cubicBezTo>
                <a:close/>
                <a:moveTo>
                  <a:pt x="131236" y="151825"/>
                </a:moveTo>
                <a:cubicBezTo>
                  <a:pt x="213283" y="68401"/>
                  <a:pt x="327156" y="16277"/>
                  <a:pt x="453406" y="15227"/>
                </a:cubicBezTo>
                <a:lnTo>
                  <a:pt x="2282125" y="16"/>
                </a:lnTo>
                <a:cubicBezTo>
                  <a:pt x="2534626" y="-2084"/>
                  <a:pt x="2741021" y="200905"/>
                  <a:pt x="2743121" y="453406"/>
                </a:cubicBezTo>
                <a:lnTo>
                  <a:pt x="2758332" y="2282125"/>
                </a:lnTo>
                <a:cubicBezTo>
                  <a:pt x="2760432" y="2534626"/>
                  <a:pt x="2557443" y="2741021"/>
                  <a:pt x="2304942" y="2743121"/>
                </a:cubicBezTo>
                <a:lnTo>
                  <a:pt x="476223" y="2758332"/>
                </a:lnTo>
                <a:cubicBezTo>
                  <a:pt x="223722" y="2760433"/>
                  <a:pt x="17327" y="2557443"/>
                  <a:pt x="15227" y="2304942"/>
                </a:cubicBezTo>
                <a:lnTo>
                  <a:pt x="16" y="476223"/>
                </a:lnTo>
                <a:cubicBezTo>
                  <a:pt x="-1034" y="349972"/>
                  <a:pt x="49188" y="235249"/>
                  <a:pt x="131236" y="151825"/>
                </a:cubicBez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1CD4C6CF-C4F3-1CBE-C059-7A4E4D6A7A92}"/>
              </a:ext>
            </a:extLst>
          </p:cNvPr>
          <p:cNvSpPr txBox="1"/>
          <p:nvPr/>
        </p:nvSpPr>
        <p:spPr>
          <a:xfrm>
            <a:off x="5517175" y="4319609"/>
            <a:ext cx="1469095" cy="584775"/>
          </a:xfrm>
          <a:prstGeom prst="rect">
            <a:avLst/>
          </a:prstGeom>
          <a:noFill/>
        </p:spPr>
        <p:txBody>
          <a:bodyPr wrap="square">
            <a:spAutoFit/>
          </a:bodyPr>
          <a:lstStyle/>
          <a:p>
            <a:r>
              <a:rPr lang="en-US" sz="3200" b="1" dirty="0">
                <a:solidFill>
                  <a:srgbClr val="002060"/>
                </a:solidFill>
                <a:effectLst>
                  <a:innerShdw blurRad="63500" dist="50800" dir="18900000">
                    <a:prstClr val="black">
                      <a:alpha val="50000"/>
                    </a:prstClr>
                  </a:innerShdw>
                </a:effectLst>
                <a:latin typeface="Times New Roman" panose="02020603050405020304" pitchFamily="18" charset="0"/>
                <a:ea typeface="Times New Roman" panose="02020603050405020304" pitchFamily="18" charset="0"/>
              </a:rPr>
              <a:t>(</a:t>
            </a:r>
            <a:r>
              <a:rPr lang="en-US" sz="3200" b="1" i="1" dirty="0" err="1">
                <a:solidFill>
                  <a:srgbClr val="002060"/>
                </a:solidFill>
                <a:effectLst>
                  <a:innerShdw blurRad="63500" dist="50800" dir="18900000">
                    <a:prstClr val="black">
                      <a:alpha val="50000"/>
                    </a:prstClr>
                  </a:innerShdw>
                </a:effectLst>
                <a:latin typeface="Times New Roman" panose="02020603050405020304" pitchFamily="18" charset="0"/>
                <a:ea typeface="Times New Roman" panose="02020603050405020304" pitchFamily="18" charset="0"/>
              </a:rPr>
              <a:t>Tiết</a:t>
            </a:r>
            <a:r>
              <a:rPr lang="en-US" sz="3200" b="1" i="1" dirty="0">
                <a:solidFill>
                  <a:srgbClr val="002060"/>
                </a:solidFill>
                <a:effectLst>
                  <a:innerShdw blurRad="63500" dist="50800" dir="18900000">
                    <a:prstClr val="black">
                      <a:alpha val="50000"/>
                    </a:prstClr>
                  </a:innerShdw>
                </a:effectLst>
                <a:latin typeface="Times New Roman" panose="02020603050405020304" pitchFamily="18" charset="0"/>
                <a:ea typeface="Times New Roman" panose="02020603050405020304" pitchFamily="18" charset="0"/>
              </a:rPr>
              <a:t> 1</a:t>
            </a:r>
            <a:r>
              <a:rPr lang="en-US" sz="3200" b="1" dirty="0">
                <a:solidFill>
                  <a:srgbClr val="002060"/>
                </a:solidFill>
                <a:effectLst>
                  <a:innerShdw blurRad="63500" dist="50800" dir="18900000">
                    <a:prstClr val="black">
                      <a:alpha val="50000"/>
                    </a:prstClr>
                  </a:innerShdw>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8606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1"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07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E0D4A98-ACDA-043D-BB87-C8127679853F}"/>
              </a:ext>
            </a:extLst>
          </p:cNvPr>
          <p:cNvSpPr/>
          <p:nvPr/>
        </p:nvSpPr>
        <p:spPr>
          <a:xfrm>
            <a:off x="346628" y="1759658"/>
            <a:ext cx="11498742" cy="4889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algn="ctr" defTabSz="1219140"/>
            <a:r>
              <a:rPr lang="en-US" sz="2800" b="1" dirty="0">
                <a:ln/>
                <a:solidFill>
                  <a:srgbClr val="A7ECEE"/>
                </a:solidFill>
                <a:latin typeface="Times New Roman" panose="02020603050405020304" pitchFamily="18" charset="0"/>
                <a:cs typeface="Times New Roman" panose="02020603050405020304" pitchFamily="18" charset="0"/>
              </a:rPr>
              <a:t>BÀI 13: BIỂU DIỄN DỮ LIỆU (</a:t>
            </a:r>
            <a:r>
              <a:rPr lang="en-US" sz="2800" b="1" dirty="0" err="1">
                <a:ln/>
                <a:solidFill>
                  <a:srgbClr val="A7ECEE"/>
                </a:solidFill>
                <a:latin typeface="Times New Roman" panose="02020603050405020304" pitchFamily="18" charset="0"/>
                <a:cs typeface="Times New Roman" panose="02020603050405020304" pitchFamily="18" charset="0"/>
              </a:rPr>
              <a:t>Tiết</a:t>
            </a:r>
            <a:r>
              <a:rPr lang="en-US" sz="2800" b="1" dirty="0">
                <a:ln/>
                <a:solidFill>
                  <a:srgbClr val="A7ECEE"/>
                </a:solidFill>
                <a:latin typeface="Times New Roman" panose="02020603050405020304" pitchFamily="18" charset="0"/>
                <a:cs typeface="Times New Roman" panose="02020603050405020304" pitchFamily="18" charset="0"/>
              </a:rPr>
              <a:t> 1)</a:t>
            </a:r>
            <a:endParaRPr lang="en-US" sz="2800" dirty="0">
              <a:solidFill>
                <a:srgbClr val="A7ECE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F095E42-AC25-158B-9857-54797D1A168C}"/>
              </a:ext>
            </a:extLst>
          </p:cNvPr>
          <p:cNvSpPr txBox="1"/>
          <p:nvPr/>
        </p:nvSpPr>
        <p:spPr>
          <a:xfrm>
            <a:off x="815193" y="641098"/>
            <a:ext cx="7112000" cy="523220"/>
          </a:xfrm>
          <a:prstGeom prst="rect">
            <a:avLst/>
          </a:prstGeom>
          <a:noFill/>
        </p:spPr>
        <p:txBody>
          <a:bodyPr wrap="square">
            <a:spAutoFit/>
          </a:bodyPr>
          <a:lstStyle/>
          <a:p>
            <a:pPr defTabSz="1219140"/>
            <a:r>
              <a:rPr lang="en-US" sz="2800" b="1" u="sng" dirty="0">
                <a:solidFill>
                  <a:srgbClr val="002060"/>
                </a:solidFill>
                <a:latin typeface="Times New Roman" panose="02020603050405020304" pitchFamily="18" charset="0"/>
                <a:ea typeface="Calibri" panose="020F0502020204030204" pitchFamily="34" charset="0"/>
              </a:rPr>
              <a:t>KIỂU DỮ LIỆU</a:t>
            </a:r>
            <a:endParaRPr lang="en-US" sz="2800" u="sng" dirty="0">
              <a:solidFill>
                <a:srgbClr val="002060"/>
              </a:solidFill>
              <a:latin typeface="Calibri"/>
            </a:endParaRPr>
          </a:p>
        </p:txBody>
      </p:sp>
      <p:grpSp>
        <p:nvGrpSpPr>
          <p:cNvPr id="28" name="Group 27">
            <a:extLst>
              <a:ext uri="{FF2B5EF4-FFF2-40B4-BE49-F238E27FC236}">
                <a16:creationId xmlns:a16="http://schemas.microsoft.com/office/drawing/2014/main" id="{43A306ED-90C1-9F9B-FB8E-631A7BA920E1}"/>
              </a:ext>
            </a:extLst>
          </p:cNvPr>
          <p:cNvGrpSpPr/>
          <p:nvPr/>
        </p:nvGrpSpPr>
        <p:grpSpPr>
          <a:xfrm>
            <a:off x="167833" y="579028"/>
            <a:ext cx="647360" cy="647360"/>
            <a:chOff x="262789" y="513894"/>
            <a:chExt cx="721063" cy="721063"/>
          </a:xfrm>
        </p:grpSpPr>
        <p:pic>
          <p:nvPicPr>
            <p:cNvPr id="7" name="Picture 6">
              <a:extLst>
                <a:ext uri="{FF2B5EF4-FFF2-40B4-BE49-F238E27FC236}">
                  <a16:creationId xmlns:a16="http://schemas.microsoft.com/office/drawing/2014/main" id="{CB0FB6FC-8DCE-191F-70BC-8DD0C97078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262789" y="513894"/>
              <a:ext cx="721063" cy="721063"/>
            </a:xfrm>
            <a:prstGeom prst="rect">
              <a:avLst/>
            </a:prstGeom>
          </p:spPr>
        </p:pic>
        <p:sp>
          <p:nvSpPr>
            <p:cNvPr id="8" name="TextBox 7">
              <a:extLst>
                <a:ext uri="{FF2B5EF4-FFF2-40B4-BE49-F238E27FC236}">
                  <a16:creationId xmlns:a16="http://schemas.microsoft.com/office/drawing/2014/main" id="{6F35DF3D-3395-E7BA-4DDF-529D8894224E}"/>
                </a:ext>
              </a:extLst>
            </p:cNvPr>
            <p:cNvSpPr txBox="1"/>
            <p:nvPr/>
          </p:nvSpPr>
          <p:spPr>
            <a:xfrm>
              <a:off x="430231" y="554699"/>
              <a:ext cx="406400" cy="523220"/>
            </a:xfrm>
            <a:prstGeom prst="rect">
              <a:avLst/>
            </a:prstGeom>
            <a:noFill/>
          </p:spPr>
          <p:txBody>
            <a:bodyPr wrap="square" rtlCol="0">
              <a:spAutoFit/>
            </a:bodyPr>
            <a:lstStyle/>
            <a:p>
              <a:pPr defTabSz="1219140"/>
              <a:r>
                <a:rPr lang="en-US" sz="2800" b="1" dirty="0">
                  <a:solidFill>
                    <a:srgbClr val="002060"/>
                  </a:solidFill>
                  <a:latin typeface="Times New Roman" panose="02020603050405020304" pitchFamily="18" charset="0"/>
                  <a:cs typeface="Times New Roman" panose="02020603050405020304" pitchFamily="18" charset="0"/>
                </a:rPr>
                <a:t>1</a:t>
              </a:r>
            </a:p>
          </p:txBody>
        </p:sp>
      </p:grpSp>
      <p:sp>
        <p:nvSpPr>
          <p:cNvPr id="13" name="TextBox 12">
            <a:extLst>
              <a:ext uri="{FF2B5EF4-FFF2-40B4-BE49-F238E27FC236}">
                <a16:creationId xmlns:a16="http://schemas.microsoft.com/office/drawing/2014/main" id="{2597231F-F05B-D33E-3929-CA371EC45236}"/>
              </a:ext>
            </a:extLst>
          </p:cNvPr>
          <p:cNvSpPr txBox="1"/>
          <p:nvPr/>
        </p:nvSpPr>
        <p:spPr>
          <a:xfrm>
            <a:off x="-92597" y="1172765"/>
            <a:ext cx="12292312" cy="586892"/>
          </a:xfrm>
          <a:prstGeom prst="rect">
            <a:avLst/>
          </a:prstGeom>
          <a:noFill/>
        </p:spPr>
        <p:txBody>
          <a:bodyPr wrap="square">
            <a:spAutoFit/>
          </a:bodyPr>
          <a:lstStyle/>
          <a:p>
            <a:pPr indent="254000">
              <a:lnSpc>
                <a:spcPct val="127000"/>
              </a:lnSpc>
              <a:spcBef>
                <a:spcPts val="300"/>
              </a:spcBef>
              <a:spcAft>
                <a:spcPts val="300"/>
              </a:spcAft>
              <a:tabLst>
                <a:tab pos="562610" algn="l"/>
              </a:tabLst>
            </a:pPr>
            <a:r>
              <a:rPr lang="vi-VN" sz="2800" b="1" dirty="0">
                <a:solidFill>
                  <a:srgbClr val="0000FF"/>
                </a:solidFill>
                <a:effectLst/>
                <a:latin typeface="Times New Roman" panose="02020603050405020304" pitchFamily="18" charset="0"/>
                <a:ea typeface="Times New Roman" panose="02020603050405020304" pitchFamily="18" charset="0"/>
              </a:rPr>
              <a:t>Hoạt động 1</a:t>
            </a:r>
            <a:r>
              <a:rPr lang="en-US" sz="2800" b="1" dirty="0">
                <a:solidFill>
                  <a:srgbClr val="0000FF"/>
                </a:solidFill>
                <a:effectLst/>
                <a:latin typeface="Times New Roman" panose="02020603050405020304" pitchFamily="18" charset="0"/>
                <a:ea typeface="Times New Roman" panose="02020603050405020304" pitchFamily="18" charset="0"/>
              </a:rPr>
              <a:t> - </a:t>
            </a:r>
            <a:r>
              <a:rPr lang="en-US" sz="2800" b="1" i="1" dirty="0">
                <a:solidFill>
                  <a:srgbClr val="0000FF"/>
                </a:solidFill>
                <a:effectLst/>
                <a:latin typeface="Times New Roman" panose="02020603050405020304" pitchFamily="18" charset="0"/>
                <a:ea typeface="Times New Roman" panose="02020603050405020304" pitchFamily="18" charset="0"/>
              </a:rPr>
              <a:t>T</a:t>
            </a:r>
            <a:r>
              <a:rPr lang="vi-VN" sz="2800" b="1" i="1" dirty="0">
                <a:solidFill>
                  <a:srgbClr val="0000FF"/>
                </a:solidFill>
                <a:effectLst/>
                <a:latin typeface="Times New Roman" panose="02020603050405020304" pitchFamily="18" charset="0"/>
                <a:ea typeface="Calibri" panose="020F0502020204030204" pitchFamily="34" charset="0"/>
              </a:rPr>
              <a:t>hảo luận theo cặp đôi trong thời gian 5 phút</a:t>
            </a:r>
            <a:r>
              <a:rPr lang="vi-VN" sz="2800" b="1" i="1" dirty="0">
                <a:solidFill>
                  <a:srgbClr val="0000FF"/>
                </a:solidFill>
                <a:effectLst/>
                <a:latin typeface="Times New Roman" panose="02020603050405020304" pitchFamily="18" charset="0"/>
                <a:ea typeface="Times New Roman" panose="02020603050405020304" pitchFamily="18" charset="0"/>
              </a:rPr>
              <a:t> </a:t>
            </a:r>
            <a:endParaRPr lang="en-US" sz="2800" b="1" i="1" dirty="0">
              <a:solidFill>
                <a:srgbClr val="0000FF"/>
              </a:solidFill>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7468B4FF-A795-37A1-7E3C-99443423281F}"/>
              </a:ext>
            </a:extLst>
          </p:cNvPr>
          <p:cNvSpPr txBox="1"/>
          <p:nvPr/>
        </p:nvSpPr>
        <p:spPr>
          <a:xfrm>
            <a:off x="346628" y="1769367"/>
            <a:ext cx="11117483" cy="516295"/>
          </a:xfrm>
          <a:prstGeom prst="rect">
            <a:avLst/>
          </a:prstGeom>
          <a:noFill/>
        </p:spPr>
        <p:txBody>
          <a:bodyPr wrap="square">
            <a:spAutoFit/>
          </a:bodyPr>
          <a:lstStyle/>
          <a:p>
            <a:pPr>
              <a:lnSpc>
                <a:spcPct val="127000"/>
              </a:lnSpc>
              <a:spcBef>
                <a:spcPts val="300"/>
              </a:spcBef>
              <a:spcAft>
                <a:spcPts val="300"/>
              </a:spcAft>
              <a:tabLst>
                <a:tab pos="562610" algn="l"/>
              </a:tabLst>
            </a:pPr>
            <a:r>
              <a:rPr lang="vi-VN" sz="2400" b="1" dirty="0">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Em hãy ghép mỗi dòng ở cột Dữ liệu với một dòng ở cột Kiểu dữ liệu </a:t>
            </a:r>
            <a:endParaRPr lang="en-US" sz="2400" dirty="0">
              <a:effectLst/>
              <a:latin typeface="Times New Roman" panose="02020603050405020304" pitchFamily="18" charset="0"/>
              <a:ea typeface="Times New Roman" panose="02020603050405020304" pitchFamily="18" charset="0"/>
            </a:endParaRPr>
          </a:p>
        </p:txBody>
      </p:sp>
      <p:graphicFrame>
        <p:nvGraphicFramePr>
          <p:cNvPr id="22" name="Table 21">
            <a:extLst>
              <a:ext uri="{FF2B5EF4-FFF2-40B4-BE49-F238E27FC236}">
                <a16:creationId xmlns:a16="http://schemas.microsoft.com/office/drawing/2014/main" id="{D5B5DB9C-B0C1-CAC0-A1CF-859241813D06}"/>
              </a:ext>
            </a:extLst>
          </p:cNvPr>
          <p:cNvGraphicFramePr>
            <a:graphicFrameLocks noGrp="1"/>
          </p:cNvGraphicFramePr>
          <p:nvPr>
            <p:extLst>
              <p:ext uri="{D42A27DB-BD31-4B8C-83A1-F6EECF244321}">
                <p14:modId xmlns:p14="http://schemas.microsoft.com/office/powerpoint/2010/main" val="1207360419"/>
              </p:ext>
            </p:extLst>
          </p:nvPr>
        </p:nvGraphicFramePr>
        <p:xfrm>
          <a:off x="3842886" y="2442583"/>
          <a:ext cx="5254722" cy="1259586"/>
        </p:xfrm>
        <a:graphic>
          <a:graphicData uri="http://schemas.openxmlformats.org/drawingml/2006/table">
            <a:tbl>
              <a:tblPr firstRow="1" firstCol="1" bandRow="1"/>
              <a:tblGrid>
                <a:gridCol w="2349477">
                  <a:extLst>
                    <a:ext uri="{9D8B030D-6E8A-4147-A177-3AD203B41FA5}">
                      <a16:colId xmlns:a16="http://schemas.microsoft.com/office/drawing/2014/main" val="1585298725"/>
                    </a:ext>
                  </a:extLst>
                </a:gridCol>
                <a:gridCol w="2905245">
                  <a:extLst>
                    <a:ext uri="{9D8B030D-6E8A-4147-A177-3AD203B41FA5}">
                      <a16:colId xmlns:a16="http://schemas.microsoft.com/office/drawing/2014/main" val="4235389484"/>
                    </a:ext>
                  </a:extLst>
                </a:gridCol>
              </a:tblGrid>
              <a:tr h="0">
                <a:tc>
                  <a:txBody>
                    <a:bodyPr/>
                    <a:lstStyle/>
                    <a:p>
                      <a:pPr indent="254000">
                        <a:lnSpc>
                          <a:spcPct val="127000"/>
                        </a:lnSpc>
                        <a:spcBef>
                          <a:spcPts val="300"/>
                        </a:spcBef>
                        <a:spcAft>
                          <a:spcPts val="300"/>
                        </a:spcAft>
                        <a:tabLst>
                          <a:tab pos="562610" algn="l"/>
                        </a:tabLst>
                      </a:pPr>
                      <a:r>
                        <a:rPr lang="vi-VN" sz="2400" b="1" dirty="0">
                          <a:effectLst/>
                          <a:latin typeface="Times New Roman" panose="02020603050405020304" pitchFamily="18" charset="0"/>
                          <a:ea typeface="Times New Roman" panose="02020603050405020304" pitchFamily="18" charset="0"/>
                        </a:rPr>
                        <a:t>Dữ liệu</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254000" algn="ctr">
                        <a:lnSpc>
                          <a:spcPct val="127000"/>
                        </a:lnSpc>
                        <a:spcBef>
                          <a:spcPts val="300"/>
                        </a:spcBef>
                        <a:spcAft>
                          <a:spcPts val="300"/>
                        </a:spcAft>
                        <a:tabLst>
                          <a:tab pos="562610" algn="l"/>
                        </a:tabLst>
                      </a:pPr>
                      <a:r>
                        <a:rPr lang="vi-VN" sz="2400" b="1" dirty="0">
                          <a:effectLst/>
                          <a:latin typeface="Times New Roman" panose="02020603050405020304" pitchFamily="18" charset="0"/>
                          <a:ea typeface="Times New Roman" panose="02020603050405020304" pitchFamily="18" charset="0"/>
                        </a:rPr>
                        <a:t>Kiểu dữ liệu</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54332"/>
                  </a:ext>
                </a:extLst>
              </a:tr>
              <a:tr h="0">
                <a:tc>
                  <a:txBody>
                    <a:bodyPr/>
                    <a:lstStyle/>
                    <a:p>
                      <a:pPr indent="254000">
                        <a:lnSpc>
                          <a:spcPct val="127000"/>
                        </a:lnSpc>
                        <a:spcBef>
                          <a:spcPts val="300"/>
                        </a:spcBef>
                        <a:spcAft>
                          <a:spcPts val="300"/>
                        </a:spcAft>
                        <a:tabLst>
                          <a:tab pos="562610" algn="l"/>
                        </a:tabLst>
                      </a:pPr>
                      <a:r>
                        <a:rPr lang="vi-VN" sz="2400" dirty="0">
                          <a:effectLst/>
                          <a:latin typeface="Times New Roman" panose="02020603050405020304" pitchFamily="18" charset="0"/>
                          <a:ea typeface="Times New Roman" panose="02020603050405020304" pitchFamily="18" charset="0"/>
                        </a:rPr>
                        <a:t>Tin học</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27000"/>
                        </a:lnSpc>
                        <a:spcBef>
                          <a:spcPts val="300"/>
                        </a:spcBef>
                        <a:spcAft>
                          <a:spcPts val="300"/>
                        </a:spcAft>
                        <a:tabLst>
                          <a:tab pos="562610" algn="l"/>
                        </a:tabLst>
                      </a:pPr>
                      <a:r>
                        <a:rPr lang="vi-VN" sz="2400" dirty="0">
                          <a:effectLst/>
                          <a:latin typeface="Times New Roman" panose="02020603050405020304" pitchFamily="18" charset="0"/>
                          <a:ea typeface="Times New Roman" panose="02020603050405020304" pitchFamily="18" charset="0"/>
                        </a:rPr>
                        <a:t>Số</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066338"/>
                  </a:ext>
                </a:extLst>
              </a:tr>
              <a:tr h="0">
                <a:tc>
                  <a:txBody>
                    <a:bodyPr/>
                    <a:lstStyle/>
                    <a:p>
                      <a:pPr indent="254000" algn="r">
                        <a:lnSpc>
                          <a:spcPct val="127000"/>
                        </a:lnSpc>
                        <a:spcBef>
                          <a:spcPts val="300"/>
                        </a:spcBef>
                        <a:spcAft>
                          <a:spcPts val="300"/>
                        </a:spcAft>
                        <a:tabLst>
                          <a:tab pos="562610" algn="l"/>
                        </a:tabLst>
                      </a:pPr>
                      <a:r>
                        <a:rPr lang="vi-VN" sz="2400">
                          <a:effectLst/>
                          <a:latin typeface="Times New Roman" panose="02020603050405020304" pitchFamily="18" charset="0"/>
                          <a:ea typeface="Times New Roman" panose="02020603050405020304" pitchFamily="18" charset="0"/>
                        </a:rPr>
                        <a:t>3.141592</a:t>
                      </a:r>
                      <a:endParaRPr lang="en-US" sz="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27000"/>
                        </a:lnSpc>
                        <a:spcBef>
                          <a:spcPts val="300"/>
                        </a:spcBef>
                        <a:spcAft>
                          <a:spcPts val="300"/>
                        </a:spcAft>
                        <a:tabLst>
                          <a:tab pos="562610" algn="l"/>
                        </a:tabLst>
                      </a:pPr>
                      <a:r>
                        <a:rPr lang="vi-VN" sz="2400" dirty="0">
                          <a:effectLst/>
                          <a:latin typeface="Times New Roman" panose="02020603050405020304" pitchFamily="18" charset="0"/>
                          <a:ea typeface="Times New Roman" panose="02020603050405020304" pitchFamily="18" charset="0"/>
                        </a:rPr>
                        <a:t>Văn bản</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470535"/>
                  </a:ext>
                </a:extLst>
              </a:tr>
            </a:tbl>
          </a:graphicData>
        </a:graphic>
      </p:graphicFrame>
      <p:sp>
        <p:nvSpPr>
          <p:cNvPr id="27" name="TextBox 26">
            <a:extLst>
              <a:ext uri="{FF2B5EF4-FFF2-40B4-BE49-F238E27FC236}">
                <a16:creationId xmlns:a16="http://schemas.microsoft.com/office/drawing/2014/main" id="{5FE7E282-52B7-D561-22DC-683FCD983258}"/>
              </a:ext>
            </a:extLst>
          </p:cNvPr>
          <p:cNvSpPr txBox="1"/>
          <p:nvPr/>
        </p:nvSpPr>
        <p:spPr>
          <a:xfrm>
            <a:off x="346630" y="3812591"/>
            <a:ext cx="11465269" cy="830997"/>
          </a:xfrm>
          <a:prstGeom prst="rect">
            <a:avLst/>
          </a:prstGeom>
          <a:noFill/>
        </p:spPr>
        <p:txBody>
          <a:bodyPr wrap="square">
            <a:spAutoFit/>
          </a:bodyPr>
          <a:lstStyle/>
          <a:p>
            <a:pPr algn="just">
              <a:spcBef>
                <a:spcPts val="300"/>
              </a:spcBef>
              <a:spcAft>
                <a:spcPts val="300"/>
              </a:spcAft>
              <a:tabLst>
                <a:tab pos="562610" algn="l"/>
              </a:tabLst>
            </a:pPr>
            <a:r>
              <a:rPr lang="vi-VN" sz="2400" b="1" dirty="0">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Em hãy nhập dữ liệu và công thức theo mẫu vào phần mềm bảng tính và cho biết kết quả được hiển thị ở các ô tính C1, C2 và C3.</a:t>
            </a:r>
            <a:endParaRPr lang="en-US" sz="2400" dirty="0">
              <a:effectLst/>
              <a:latin typeface="Times New Roman" panose="02020603050405020304" pitchFamily="18" charset="0"/>
              <a:ea typeface="Times New Roman" panose="02020603050405020304" pitchFamily="18" charset="0"/>
            </a:endParaRPr>
          </a:p>
        </p:txBody>
      </p:sp>
      <p:pic>
        <p:nvPicPr>
          <p:cNvPr id="36" name="5 phút - không nhạc">
            <a:hlinkClick r:id="" action="ppaction://media"/>
            <a:extLst>
              <a:ext uri="{FF2B5EF4-FFF2-40B4-BE49-F238E27FC236}">
                <a16:creationId xmlns:a16="http://schemas.microsoft.com/office/drawing/2014/main" id="{2C7D81DD-1E71-C795-62B5-F3A6E3B910A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48127" y="12809"/>
            <a:ext cx="2157473" cy="1213579"/>
          </a:xfrm>
          <a:prstGeom prst="rect">
            <a:avLst/>
          </a:prstGeom>
        </p:spPr>
      </p:pic>
      <p:pic>
        <p:nvPicPr>
          <p:cNvPr id="6" name="Picture 5">
            <a:extLst>
              <a:ext uri="{FF2B5EF4-FFF2-40B4-BE49-F238E27FC236}">
                <a16:creationId xmlns:a16="http://schemas.microsoft.com/office/drawing/2014/main" id="{60699C16-2DB2-51A1-E83F-CAB5674240E5}"/>
              </a:ext>
            </a:extLst>
          </p:cNvPr>
          <p:cNvPicPr>
            <a:picLocks noChangeAspect="1"/>
          </p:cNvPicPr>
          <p:nvPr/>
        </p:nvPicPr>
        <p:blipFill>
          <a:blip r:embed="rId7"/>
          <a:stretch>
            <a:fillRect/>
          </a:stretch>
        </p:blipFill>
        <p:spPr>
          <a:xfrm>
            <a:off x="4585286" y="4643588"/>
            <a:ext cx="3341907" cy="1876158"/>
          </a:xfrm>
          <a:prstGeom prst="rect">
            <a:avLst/>
          </a:prstGeom>
        </p:spPr>
      </p:pic>
    </p:spTree>
    <p:extLst>
      <p:ext uri="{BB962C8B-B14F-4D97-AF65-F5344CB8AC3E}">
        <p14:creationId xmlns:p14="http://schemas.microsoft.com/office/powerpoint/2010/main" val="30927518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heel(1)">
                                      <p:cBhvr>
                                        <p:cTn id="17" dur="500"/>
                                        <p:tgtEl>
                                          <p:spTgt spid="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75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36"/>
                </p:tgtEl>
              </p:cMediaNode>
            </p:video>
          </p:childTnLst>
        </p:cTn>
      </p:par>
    </p:tnLst>
    <p:bldLst>
      <p:bldP spid="35" grpId="0" animBg="1"/>
      <p:bldP spid="5" grpId="0"/>
      <p:bldP spid="13" grpId="0"/>
      <p:bldP spid="21"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E0D4A98-ACDA-043D-BB87-C8127679853F}"/>
              </a:ext>
            </a:extLst>
          </p:cNvPr>
          <p:cNvSpPr/>
          <p:nvPr/>
        </p:nvSpPr>
        <p:spPr>
          <a:xfrm>
            <a:off x="248855" y="1516592"/>
            <a:ext cx="11707792" cy="5173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597231F-F05B-D33E-3929-CA371EC45236}"/>
              </a:ext>
            </a:extLst>
          </p:cNvPr>
          <p:cNvSpPr txBox="1"/>
          <p:nvPr/>
        </p:nvSpPr>
        <p:spPr>
          <a:xfrm>
            <a:off x="-92597" y="478282"/>
            <a:ext cx="12292312" cy="586892"/>
          </a:xfrm>
          <a:prstGeom prst="rect">
            <a:avLst/>
          </a:prstGeom>
          <a:noFill/>
        </p:spPr>
        <p:txBody>
          <a:bodyPr wrap="square">
            <a:spAutoFit/>
          </a:bodyPr>
          <a:lstStyle/>
          <a:p>
            <a:pPr marL="0" marR="0" lvl="0" indent="254000" algn="l" defTabSz="914400" rtl="0" eaLnBrk="1" fontAlgn="auto" latinLnBrk="0" hangingPunct="1">
              <a:lnSpc>
                <a:spcPct val="127000"/>
              </a:lnSpc>
              <a:spcBef>
                <a:spcPts val="300"/>
              </a:spcBef>
              <a:spcAft>
                <a:spcPts val="300"/>
              </a:spcAft>
              <a:buClrTx/>
              <a:buSzTx/>
              <a:buFontTx/>
              <a:buNone/>
              <a:tabLst>
                <a:tab pos="562610" algn="l"/>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Hoạt động 1</a:t>
            </a:r>
            <a:endPar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21" name="TextBox 20">
            <a:extLst>
              <a:ext uri="{FF2B5EF4-FFF2-40B4-BE49-F238E27FC236}">
                <a16:creationId xmlns:a16="http://schemas.microsoft.com/office/drawing/2014/main" id="{7468B4FF-A795-37A1-7E3C-99443423281F}"/>
              </a:ext>
            </a:extLst>
          </p:cNvPr>
          <p:cNvSpPr txBox="1"/>
          <p:nvPr/>
        </p:nvSpPr>
        <p:spPr>
          <a:xfrm>
            <a:off x="248855" y="1526302"/>
            <a:ext cx="11117483" cy="516295"/>
          </a:xfrm>
          <a:prstGeom prst="rect">
            <a:avLst/>
          </a:prstGeom>
          <a:noFill/>
        </p:spPr>
        <p:txBody>
          <a:bodyPr wrap="square">
            <a:spAutoFit/>
          </a:bodyPr>
          <a:lstStyle/>
          <a:p>
            <a:pPr marL="0" marR="0" lvl="0" indent="0" algn="l" defTabSz="914400" rtl="0" eaLnBrk="1" fontAlgn="auto" latinLnBrk="0" hangingPunct="1">
              <a:lnSpc>
                <a:spcPct val="127000"/>
              </a:lnSpc>
              <a:spcBef>
                <a:spcPts val="300"/>
              </a:spcBef>
              <a:spcAft>
                <a:spcPts val="300"/>
              </a:spcAft>
              <a:buClrTx/>
              <a:buSzTx/>
              <a:buFontTx/>
              <a:buNone/>
              <a:tabLst>
                <a:tab pos="562610" algn="l"/>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Em hãy ghép mỗi dòng ở cột Dữ liệu với một dòng ở cột Kiểu dữ liệu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2" name="Table 21">
            <a:extLst>
              <a:ext uri="{FF2B5EF4-FFF2-40B4-BE49-F238E27FC236}">
                <a16:creationId xmlns:a16="http://schemas.microsoft.com/office/drawing/2014/main" id="{D5B5DB9C-B0C1-CAC0-A1CF-859241813D06}"/>
              </a:ext>
            </a:extLst>
          </p:cNvPr>
          <p:cNvGraphicFramePr>
            <a:graphicFrameLocks noGrp="1"/>
          </p:cNvGraphicFramePr>
          <p:nvPr>
            <p:extLst>
              <p:ext uri="{D42A27DB-BD31-4B8C-83A1-F6EECF244321}">
                <p14:modId xmlns:p14="http://schemas.microsoft.com/office/powerpoint/2010/main" val="736248933"/>
              </p:ext>
            </p:extLst>
          </p:nvPr>
        </p:nvGraphicFramePr>
        <p:xfrm>
          <a:off x="3981784" y="2242409"/>
          <a:ext cx="5254722" cy="1393509"/>
        </p:xfrm>
        <a:graphic>
          <a:graphicData uri="http://schemas.openxmlformats.org/drawingml/2006/table">
            <a:tbl>
              <a:tblPr firstRow="1" firstCol="1" bandRow="1"/>
              <a:tblGrid>
                <a:gridCol w="2349477">
                  <a:extLst>
                    <a:ext uri="{9D8B030D-6E8A-4147-A177-3AD203B41FA5}">
                      <a16:colId xmlns:a16="http://schemas.microsoft.com/office/drawing/2014/main" val="1585298725"/>
                    </a:ext>
                  </a:extLst>
                </a:gridCol>
                <a:gridCol w="2905245">
                  <a:extLst>
                    <a:ext uri="{9D8B030D-6E8A-4147-A177-3AD203B41FA5}">
                      <a16:colId xmlns:a16="http://schemas.microsoft.com/office/drawing/2014/main" val="4235389484"/>
                    </a:ext>
                  </a:extLst>
                </a:gridCol>
              </a:tblGrid>
              <a:tr h="0">
                <a:tc>
                  <a:txBody>
                    <a:bodyPr/>
                    <a:lstStyle/>
                    <a:p>
                      <a:pPr indent="254000">
                        <a:lnSpc>
                          <a:spcPct val="127000"/>
                        </a:lnSpc>
                        <a:spcBef>
                          <a:spcPts val="300"/>
                        </a:spcBef>
                        <a:spcAft>
                          <a:spcPts val="300"/>
                        </a:spcAft>
                        <a:tabLst>
                          <a:tab pos="562610" algn="l"/>
                        </a:tabLst>
                      </a:pPr>
                      <a:r>
                        <a:rPr lang="vi-VN" sz="2400" b="1" dirty="0">
                          <a:effectLst/>
                          <a:latin typeface="Times New Roman" panose="02020603050405020304" pitchFamily="18" charset="0"/>
                          <a:ea typeface="Times New Roman" panose="02020603050405020304" pitchFamily="18" charset="0"/>
                        </a:rPr>
                        <a:t>Dữ liệu</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254000" algn="ctr">
                        <a:lnSpc>
                          <a:spcPct val="127000"/>
                        </a:lnSpc>
                        <a:spcBef>
                          <a:spcPts val="300"/>
                        </a:spcBef>
                        <a:spcAft>
                          <a:spcPts val="300"/>
                        </a:spcAft>
                        <a:tabLst>
                          <a:tab pos="562610" algn="l"/>
                        </a:tabLst>
                      </a:pPr>
                      <a:r>
                        <a:rPr lang="vi-VN" sz="2400" b="1" dirty="0">
                          <a:effectLst/>
                          <a:latin typeface="Times New Roman" panose="02020603050405020304" pitchFamily="18" charset="0"/>
                          <a:ea typeface="Times New Roman" panose="02020603050405020304" pitchFamily="18" charset="0"/>
                        </a:rPr>
                        <a:t>Kiểu dữ liệu</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54332"/>
                  </a:ext>
                </a:extLst>
              </a:tr>
              <a:tr h="0">
                <a:tc>
                  <a:txBody>
                    <a:bodyPr/>
                    <a:lstStyle/>
                    <a:p>
                      <a:pPr indent="254000">
                        <a:lnSpc>
                          <a:spcPct val="127000"/>
                        </a:lnSpc>
                        <a:spcBef>
                          <a:spcPts val="300"/>
                        </a:spcBef>
                        <a:spcAft>
                          <a:spcPts val="300"/>
                        </a:spcAft>
                        <a:tabLst>
                          <a:tab pos="562610" algn="l"/>
                        </a:tabLst>
                      </a:pPr>
                      <a:r>
                        <a:rPr lang="vi-VN" sz="2400" dirty="0">
                          <a:effectLst/>
                          <a:latin typeface="Times New Roman" panose="02020603050405020304" pitchFamily="18" charset="0"/>
                          <a:ea typeface="Times New Roman" panose="02020603050405020304" pitchFamily="18" charset="0"/>
                        </a:rPr>
                        <a:t>Tin học</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27000"/>
                        </a:lnSpc>
                        <a:spcBef>
                          <a:spcPts val="300"/>
                        </a:spcBef>
                        <a:spcAft>
                          <a:spcPts val="300"/>
                        </a:spcAft>
                        <a:tabLst>
                          <a:tab pos="562610" algn="l"/>
                        </a:tabLst>
                      </a:pPr>
                      <a:r>
                        <a:rPr lang="vi-VN" sz="2400" dirty="0">
                          <a:effectLst/>
                          <a:latin typeface="Times New Roman" panose="02020603050405020304" pitchFamily="18" charset="0"/>
                          <a:ea typeface="Times New Roman" panose="02020603050405020304" pitchFamily="18" charset="0"/>
                        </a:rPr>
                        <a:t>Số</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066338"/>
                  </a:ext>
                </a:extLst>
              </a:tr>
              <a:tr h="0">
                <a:tc>
                  <a:txBody>
                    <a:bodyPr/>
                    <a:lstStyle/>
                    <a:p>
                      <a:pPr indent="254000" algn="r">
                        <a:lnSpc>
                          <a:spcPct val="127000"/>
                        </a:lnSpc>
                        <a:spcBef>
                          <a:spcPts val="300"/>
                        </a:spcBef>
                        <a:spcAft>
                          <a:spcPts val="300"/>
                        </a:spcAft>
                        <a:tabLst>
                          <a:tab pos="562610" algn="l"/>
                        </a:tabLst>
                      </a:pPr>
                      <a:r>
                        <a:rPr lang="vi-VN" sz="2400">
                          <a:effectLst/>
                          <a:latin typeface="Times New Roman" panose="02020603050405020304" pitchFamily="18" charset="0"/>
                          <a:ea typeface="Times New Roman" panose="02020603050405020304" pitchFamily="18" charset="0"/>
                        </a:rPr>
                        <a:t>3.141592</a:t>
                      </a:r>
                      <a:endParaRPr lang="en-US" sz="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27000"/>
                        </a:lnSpc>
                        <a:spcBef>
                          <a:spcPts val="300"/>
                        </a:spcBef>
                        <a:spcAft>
                          <a:spcPts val="300"/>
                        </a:spcAft>
                        <a:tabLst>
                          <a:tab pos="562610" algn="l"/>
                        </a:tabLst>
                      </a:pPr>
                      <a:r>
                        <a:rPr lang="vi-VN" sz="2400" dirty="0">
                          <a:effectLst/>
                          <a:latin typeface="Times New Roman" panose="02020603050405020304" pitchFamily="18" charset="0"/>
                          <a:ea typeface="Times New Roman" panose="02020603050405020304" pitchFamily="18" charset="0"/>
                        </a:rPr>
                        <a:t>Văn bản</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470535"/>
                  </a:ext>
                </a:extLst>
              </a:tr>
            </a:tbl>
          </a:graphicData>
        </a:graphic>
      </p:graphicFrame>
      <p:sp>
        <p:nvSpPr>
          <p:cNvPr id="27" name="TextBox 26">
            <a:extLst>
              <a:ext uri="{FF2B5EF4-FFF2-40B4-BE49-F238E27FC236}">
                <a16:creationId xmlns:a16="http://schemas.microsoft.com/office/drawing/2014/main" id="{5FE7E282-52B7-D561-22DC-683FCD983258}"/>
              </a:ext>
            </a:extLst>
          </p:cNvPr>
          <p:cNvSpPr txBox="1"/>
          <p:nvPr/>
        </p:nvSpPr>
        <p:spPr>
          <a:xfrm>
            <a:off x="248855" y="3662285"/>
            <a:ext cx="1170779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tab pos="562610" algn="l"/>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Em hãy nhập dữ liệu và công thức theo mẫu vào phần mềm bảng tính và cho biết kết quả được hiển thị ở các ô tính C1, C2 và C3.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cxnSp>
        <p:nvCxnSpPr>
          <p:cNvPr id="4" name="Straight Arrow Connector 3">
            <a:extLst>
              <a:ext uri="{FF2B5EF4-FFF2-40B4-BE49-F238E27FC236}">
                <a16:creationId xmlns:a16="http://schemas.microsoft.com/office/drawing/2014/main" id="{3E7D9B99-16A2-C53E-6222-C7BEBFDADA03}"/>
              </a:ext>
            </a:extLst>
          </p:cNvPr>
          <p:cNvCxnSpPr/>
          <p:nvPr/>
        </p:nvCxnSpPr>
        <p:spPr>
          <a:xfrm>
            <a:off x="5807596" y="2837477"/>
            <a:ext cx="1218238" cy="5307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F0D11ED-6B74-78CE-CF5E-521BC691A985}"/>
              </a:ext>
            </a:extLst>
          </p:cNvPr>
          <p:cNvCxnSpPr>
            <a:cxnSpLocks/>
          </p:cNvCxnSpPr>
          <p:nvPr/>
        </p:nvCxnSpPr>
        <p:spPr>
          <a:xfrm flipV="1">
            <a:off x="6234897" y="2857081"/>
            <a:ext cx="790937" cy="4569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F8CB547-7533-6229-2110-F0A1BD3F3663}"/>
              </a:ext>
            </a:extLst>
          </p:cNvPr>
          <p:cNvCxnSpPr>
            <a:cxnSpLocks/>
          </p:cNvCxnSpPr>
          <p:nvPr/>
        </p:nvCxnSpPr>
        <p:spPr>
          <a:xfrm>
            <a:off x="5625778" y="5847591"/>
            <a:ext cx="101319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169FEE-0148-82F0-1183-5AA40BA648D0}"/>
              </a:ext>
            </a:extLst>
          </p:cNvPr>
          <p:cNvSpPr txBox="1"/>
          <p:nvPr/>
        </p:nvSpPr>
        <p:spPr>
          <a:xfrm>
            <a:off x="5385013" y="884293"/>
            <a:ext cx="1421975" cy="586892"/>
          </a:xfrm>
          <a:prstGeom prst="rect">
            <a:avLst/>
          </a:prstGeom>
          <a:noFill/>
        </p:spPr>
        <p:txBody>
          <a:bodyPr wrap="square">
            <a:spAutoFit/>
          </a:bodyPr>
          <a:lstStyle/>
          <a:p>
            <a:pPr marR="0" lvl="0" algn="l" defTabSz="914400" rtl="0" eaLnBrk="1" fontAlgn="auto" latinLnBrk="0" hangingPunct="1">
              <a:lnSpc>
                <a:spcPct val="127000"/>
              </a:lnSpc>
              <a:spcBef>
                <a:spcPts val="300"/>
              </a:spcBef>
              <a:spcAft>
                <a:spcPts val="300"/>
              </a:spcAft>
              <a:buClrTx/>
              <a:buSzTx/>
              <a:buFontTx/>
              <a:buNone/>
              <a:tabLst>
                <a:tab pos="562610" algn="l"/>
              </a:tabLst>
              <a:defRPr/>
            </a:pPr>
            <a:r>
              <a:rPr lang="en-US" sz="2800" b="1" dirty="0" err="1">
                <a:solidFill>
                  <a:srgbClr val="FF0000"/>
                </a:solidFill>
                <a:latin typeface="Times New Roman" panose="02020603050405020304" pitchFamily="18" charset="0"/>
                <a:ea typeface="Times New Roman" panose="02020603050405020304" pitchFamily="18" charset="0"/>
              </a:rPr>
              <a:t>Kết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quả</a:t>
            </a:r>
            <a:endPar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1749DDA-CC42-7E5B-3B6E-752B74CEFDFC}"/>
              </a:ext>
            </a:extLst>
          </p:cNvPr>
          <p:cNvPicPr>
            <a:picLocks noChangeAspect="1"/>
          </p:cNvPicPr>
          <p:nvPr/>
        </p:nvPicPr>
        <p:blipFill>
          <a:blip r:embed="rId3"/>
          <a:stretch>
            <a:fillRect/>
          </a:stretch>
        </p:blipFill>
        <p:spPr>
          <a:xfrm>
            <a:off x="1871713" y="4622949"/>
            <a:ext cx="3581455" cy="2010641"/>
          </a:xfrm>
          <a:prstGeom prst="rect">
            <a:avLst/>
          </a:prstGeom>
        </p:spPr>
      </p:pic>
      <p:pic>
        <p:nvPicPr>
          <p:cNvPr id="5" name="Picture 4">
            <a:extLst>
              <a:ext uri="{FF2B5EF4-FFF2-40B4-BE49-F238E27FC236}">
                <a16:creationId xmlns:a16="http://schemas.microsoft.com/office/drawing/2014/main" id="{8A8496CE-31C5-F8E9-7D87-8EFE4818AD11}"/>
              </a:ext>
            </a:extLst>
          </p:cNvPr>
          <p:cNvPicPr>
            <a:picLocks noChangeAspect="1"/>
          </p:cNvPicPr>
          <p:nvPr/>
        </p:nvPicPr>
        <p:blipFill>
          <a:blip r:embed="rId4"/>
          <a:stretch>
            <a:fillRect/>
          </a:stretch>
        </p:blipFill>
        <p:spPr>
          <a:xfrm>
            <a:off x="6806988" y="4586404"/>
            <a:ext cx="3565830" cy="2010640"/>
          </a:xfrm>
          <a:prstGeom prst="rect">
            <a:avLst/>
          </a:prstGeom>
          <a:ln>
            <a:solidFill>
              <a:schemeClr val="tx1"/>
            </a:solidFill>
          </a:ln>
        </p:spPr>
      </p:pic>
    </p:spTree>
    <p:extLst>
      <p:ext uri="{BB962C8B-B14F-4D97-AF65-F5344CB8AC3E}">
        <p14:creationId xmlns:p14="http://schemas.microsoft.com/office/powerpoint/2010/main" val="89059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597231F-F05B-D33E-3929-CA371EC45236}"/>
              </a:ext>
            </a:extLst>
          </p:cNvPr>
          <p:cNvSpPr txBox="1"/>
          <p:nvPr/>
        </p:nvSpPr>
        <p:spPr>
          <a:xfrm>
            <a:off x="1020817" y="656494"/>
            <a:ext cx="11081323" cy="830997"/>
          </a:xfrm>
          <a:prstGeom prst="rect">
            <a:avLst/>
          </a:prstGeom>
          <a:noFill/>
        </p:spPr>
        <p:txBody>
          <a:bodyPr wrap="square">
            <a:spAutoFit/>
          </a:bodyPr>
          <a:lstStyle/>
          <a:p>
            <a:pPr lvl="0">
              <a:spcBef>
                <a:spcPts val="300"/>
              </a:spcBef>
              <a:spcAft>
                <a:spcPts val="300"/>
              </a:spcAft>
              <a:tabLst>
                <a:tab pos="562610" algn="l"/>
              </a:tabLst>
            </a:pPr>
            <a:r>
              <a:rPr lang="en-US" sz="2400" b="1" i="1" dirty="0">
                <a:solidFill>
                  <a:srgbClr val="0000FF"/>
                </a:solidFill>
                <a:latin typeface="Times New Roman" panose="02020603050405020304" pitchFamily="18" charset="0"/>
                <a:ea typeface="Times New Roman" panose="02020603050405020304" pitchFamily="18" charset="0"/>
              </a:rPr>
              <a:t>T</a:t>
            </a:r>
            <a:r>
              <a:rPr lang="vi-VN" sz="2400" b="1" i="1" dirty="0">
                <a:solidFill>
                  <a:srgbClr val="0000FF"/>
                </a:solidFill>
                <a:latin typeface="Times New Roman" panose="02020603050405020304" pitchFamily="18" charset="0"/>
                <a:ea typeface="Times New Roman" panose="02020603050405020304" pitchFamily="18" charset="0"/>
              </a:rPr>
              <a:t>hực hiện cá nhân nghiên cứu phần đọc – hiểu  </a:t>
            </a:r>
            <a:r>
              <a:rPr lang="en-US" sz="2400" b="1" i="1" dirty="0">
                <a:solidFill>
                  <a:srgbClr val="0000FF"/>
                </a:solidFill>
                <a:latin typeface="Times New Roman" panose="02020603050405020304" pitchFamily="18" charset="0"/>
                <a:ea typeface="Times New Roman" panose="02020603050405020304" pitchFamily="18" charset="0"/>
              </a:rPr>
              <a:t>          </a:t>
            </a:r>
            <a:r>
              <a:rPr lang="vi-VN" sz="2400" b="1" i="1" dirty="0">
                <a:solidFill>
                  <a:srgbClr val="0000FF"/>
                </a:solidFill>
                <a:latin typeface="Times New Roman" panose="02020603050405020304" pitchFamily="18" charset="0"/>
                <a:ea typeface="Times New Roman" panose="02020603050405020304" pitchFamily="18" charset="0"/>
              </a:rPr>
              <a:t>trong SGK/76 và trả lời các câu hỏi trong Phiếu học tập:</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endParaRPr>
          </a:p>
        </p:txBody>
      </p:sp>
      <p:grpSp>
        <p:nvGrpSpPr>
          <p:cNvPr id="19" name="Group 18">
            <a:extLst>
              <a:ext uri="{FF2B5EF4-FFF2-40B4-BE49-F238E27FC236}">
                <a16:creationId xmlns:a16="http://schemas.microsoft.com/office/drawing/2014/main" id="{935AA20A-F3BE-11B1-FBFF-D072774BBCF7}"/>
              </a:ext>
            </a:extLst>
          </p:cNvPr>
          <p:cNvGrpSpPr/>
          <p:nvPr/>
        </p:nvGrpSpPr>
        <p:grpSpPr>
          <a:xfrm>
            <a:off x="165165" y="1441033"/>
            <a:ext cx="12202160" cy="5438327"/>
            <a:chOff x="416560" y="1419671"/>
            <a:chExt cx="12202160" cy="5438327"/>
          </a:xfrm>
        </p:grpSpPr>
        <p:pic>
          <p:nvPicPr>
            <p:cNvPr id="18" name="Picture 17">
              <a:extLst>
                <a:ext uri="{FF2B5EF4-FFF2-40B4-BE49-F238E27FC236}">
                  <a16:creationId xmlns:a16="http://schemas.microsoft.com/office/drawing/2014/main" id="{2E498023-4E00-9B69-4F26-ADC327E6F9DA}"/>
                </a:ext>
              </a:extLst>
            </p:cNvPr>
            <p:cNvPicPr>
              <a:picLocks noChangeAspect="1"/>
            </p:cNvPicPr>
            <p:nvPr/>
          </p:nvPicPr>
          <p:blipFill rotWithShape="1">
            <a:blip r:embed="rId3">
              <a:extLst>
                <a:ext uri="{28A0092B-C50C-407E-A947-70E740481C1C}">
                  <a14:useLocalDpi xmlns:a14="http://schemas.microsoft.com/office/drawing/2010/main" val="0"/>
                </a:ext>
              </a:extLst>
            </a:blip>
            <a:srcRect t="23900" b="18977"/>
            <a:stretch/>
          </p:blipFill>
          <p:spPr>
            <a:xfrm>
              <a:off x="416560" y="1419671"/>
              <a:ext cx="12202160" cy="5438327"/>
            </a:xfrm>
            <a:prstGeom prst="rect">
              <a:avLst/>
            </a:prstGeom>
            <a:effectLst>
              <a:innerShdw blurRad="63500" dist="50800" dir="18900000">
                <a:prstClr val="black">
                  <a:alpha val="50000"/>
                </a:prstClr>
              </a:innerShdw>
            </a:effectLst>
          </p:spPr>
        </p:pic>
        <p:sp>
          <p:nvSpPr>
            <p:cNvPr id="11" name="TextBox 10">
              <a:extLst>
                <a:ext uri="{FF2B5EF4-FFF2-40B4-BE49-F238E27FC236}">
                  <a16:creationId xmlns:a16="http://schemas.microsoft.com/office/drawing/2014/main" id="{A60007F6-8E09-380F-F1B8-8CCB01D8E32F}"/>
                </a:ext>
              </a:extLst>
            </p:cNvPr>
            <p:cNvSpPr txBox="1"/>
            <p:nvPr/>
          </p:nvSpPr>
          <p:spPr>
            <a:xfrm>
              <a:off x="1341119" y="2437978"/>
              <a:ext cx="9918551" cy="3170099"/>
            </a:xfrm>
            <a:prstGeom prst="rect">
              <a:avLst/>
            </a:prstGeom>
            <a:noFill/>
          </p:spPr>
          <p:txBody>
            <a:bodyPr wrap="square">
              <a:spAutoFit/>
            </a:bodyPr>
            <a:lstStyle/>
            <a:p>
              <a:pPr algn="ctr">
                <a:lnSpc>
                  <a:spcPct val="150000"/>
                </a:lnSpc>
                <a:spcBef>
                  <a:spcPts val="300"/>
                </a:spcBef>
                <a:spcAft>
                  <a:spcPts val="300"/>
                </a:spcAft>
              </a:pPr>
              <a:r>
                <a:rPr lang="vi-VN" sz="2400" b="1" dirty="0">
                  <a:solidFill>
                    <a:srgbClr val="FF0000"/>
                  </a:solidFill>
                  <a:effectLst/>
                  <a:latin typeface="Times New Roman" panose="02020603050405020304" pitchFamily="18" charset="0"/>
                  <a:ea typeface="Times New Roman" panose="02020603050405020304" pitchFamily="18" charset="0"/>
                </a:rPr>
                <a:t>PHIẾU HỌC TẬP</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b="1" dirty="0">
                  <a:solidFill>
                    <a:srgbClr val="FF0000"/>
                  </a:solidFill>
                  <a:effectLst/>
                  <a:latin typeface="Times New Roman" panose="02020603050405020304" pitchFamily="18" charset="0"/>
                  <a:ea typeface="Times New Roman" panose="02020603050405020304" pitchFamily="18" charset="0"/>
                </a:rPr>
                <a:t>Câu 1:</a:t>
              </a:r>
              <a:r>
                <a:rPr lang="vi-VN" sz="2400" dirty="0">
                  <a:solidFill>
                    <a:srgbClr val="FF0000"/>
                  </a:solidFill>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Hãy gọi tên các kiểu dữ liệu ở các ô tính C1, C2 và C3 và cho biết trong ngôn ngữ lập trình, dữ liệu được phân loại thành những kiểu dữ liệu nào?</a:t>
              </a:r>
              <a:r>
                <a:rPr lang="vi-VN" sz="2400" dirty="0">
                  <a:solidFill>
                    <a:srgbClr val="0000CC"/>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tabLst>
                  <a:tab pos="6301105" algn="r"/>
                </a:tabLst>
              </a:pPr>
              <a:r>
                <a:rPr lang="vi-VN" sz="2400" b="1" dirty="0">
                  <a:solidFill>
                    <a:srgbClr val="FF0000"/>
                  </a:solidFill>
                  <a:effectLst/>
                  <a:latin typeface="Times New Roman" panose="02020603050405020304" pitchFamily="18" charset="0"/>
                  <a:ea typeface="Times New Roman" panose="02020603050405020304" pitchFamily="18" charset="0"/>
                </a:rPr>
                <a:t>Câu 2:</a:t>
              </a:r>
              <a:r>
                <a:rPr lang="vi-VN" sz="2400" dirty="0">
                  <a:solidFill>
                    <a:srgbClr val="FF0000"/>
                  </a:solidFill>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Mỗi kiểu dữ liệu bao gồm những gì?</a:t>
              </a:r>
              <a:r>
                <a:rPr lang="vi-VN" sz="2400" dirty="0">
                  <a:solidFill>
                    <a:srgbClr val="0000CC"/>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b="1" dirty="0">
                  <a:solidFill>
                    <a:srgbClr val="FF0000"/>
                  </a:solidFill>
                  <a:effectLst/>
                  <a:latin typeface="Times New Roman" panose="02020603050405020304" pitchFamily="18" charset="0"/>
                  <a:ea typeface="Times New Roman" panose="02020603050405020304" pitchFamily="18" charset="0"/>
                </a:rPr>
                <a:t>Câu 3:</a:t>
              </a:r>
              <a:r>
                <a:rPr lang="vi-VN" sz="2400" dirty="0">
                  <a:solidFill>
                    <a:srgbClr val="FF0000"/>
                  </a:solidFill>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Ngôn ngữ lập trình Scratch có những kiểu dữ liệu cơ bản nào?</a:t>
              </a:r>
              <a:r>
                <a:rPr lang="vi-VN" sz="2400" dirty="0">
                  <a:solidFill>
                    <a:srgbClr val="0000CC"/>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tabLst>
                  <a:tab pos="6301105" algn="r"/>
                </a:tabLst>
              </a:pPr>
              <a:r>
                <a:rPr lang="vi-VN" sz="2400" dirty="0">
                  <a:solidFill>
                    <a:srgbClr val="0000CC"/>
                  </a:solidFill>
                  <a:effectLst/>
                  <a:latin typeface="Times New Roman" panose="02020603050405020304" pitchFamily="18" charset="0"/>
                  <a:ea typeface="Times New Roman" panose="02020603050405020304" pitchFamily="18" charset="0"/>
                </a:rPr>
                <a:t>	</a:t>
              </a:r>
              <a:r>
                <a:rPr lang="vi-VN" sz="2400" b="1" dirty="0">
                  <a:solidFill>
                    <a:srgbClr val="FF0000"/>
                  </a:solidFill>
                  <a:effectLst/>
                  <a:latin typeface="Times New Roman" panose="02020603050405020304" pitchFamily="18" charset="0"/>
                  <a:ea typeface="Times New Roman" panose="02020603050405020304" pitchFamily="18" charset="0"/>
                </a:rPr>
                <a:t>Câu 4:</a:t>
              </a:r>
              <a:r>
                <a:rPr lang="vi-VN" sz="2400" dirty="0">
                  <a:solidFill>
                    <a:srgbClr val="FF0000"/>
                  </a:solidFill>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Lấy 1 VD về dữ liệu kiểu số, xâu kí tự, logic trong ngôn ngữ lập trình Scratch.</a:t>
              </a:r>
              <a:r>
                <a:rPr lang="vi-VN" sz="2400" dirty="0">
                  <a:solidFill>
                    <a:srgbClr val="0000CC"/>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grpSp>
      <p:pic>
        <p:nvPicPr>
          <p:cNvPr id="14" name="Picture 13">
            <a:extLst>
              <a:ext uri="{FF2B5EF4-FFF2-40B4-BE49-F238E27FC236}">
                <a16:creationId xmlns:a16="http://schemas.microsoft.com/office/drawing/2014/main" id="{3F43ACCF-072B-746C-AE8C-ABD625A208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5165" y="681818"/>
            <a:ext cx="780347" cy="780347"/>
          </a:xfrm>
          <a:prstGeom prst="rect">
            <a:avLst/>
          </a:prstGeom>
        </p:spPr>
      </p:pic>
      <p:pic>
        <p:nvPicPr>
          <p:cNvPr id="20" name="Picture 19">
            <a:extLst>
              <a:ext uri="{FF2B5EF4-FFF2-40B4-BE49-F238E27FC236}">
                <a16:creationId xmlns:a16="http://schemas.microsoft.com/office/drawing/2014/main" id="{9F90A912-ADF3-D90D-B463-3AABFB73A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7313672" y="599675"/>
            <a:ext cx="640805" cy="620134"/>
          </a:xfrm>
          <a:prstGeom prst="rect">
            <a:avLst/>
          </a:prstGeom>
        </p:spPr>
      </p:pic>
    </p:spTree>
    <p:extLst>
      <p:ext uri="{BB962C8B-B14F-4D97-AF65-F5344CB8AC3E}">
        <p14:creationId xmlns:p14="http://schemas.microsoft.com/office/powerpoint/2010/main" val="101663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7ECEE">
            <a:alpha val="39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E7019-2EC3-9095-6E66-8459BFFA75CE}"/>
              </a:ext>
            </a:extLst>
          </p:cNvPr>
          <p:cNvSpPr/>
          <p:nvPr/>
        </p:nvSpPr>
        <p:spPr>
          <a:xfrm>
            <a:off x="0" y="2"/>
            <a:ext cx="12202160" cy="523220"/>
          </a:xfrm>
          <a:prstGeom prst="rect">
            <a:avLst/>
          </a:prstGeom>
          <a:solidFill>
            <a:srgbClr val="2B708E"/>
          </a:solid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BÀI 13: BIỂU DIỄN DỮ LIỆU (</a:t>
            </a:r>
            <a:r>
              <a:rPr kumimoji="0" lang="en-US" sz="2800" b="1" i="0" u="none" strike="noStrike" kern="1200" cap="none" spc="0" normalizeH="0" baseline="0" noProof="0" dirty="0" err="1">
                <a:ln/>
                <a:solidFill>
                  <a:srgbClr val="A7ECEE"/>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solidFill>
                  <a:srgbClr val="A7ECEE"/>
                </a:solidFill>
                <a:effectLst/>
                <a:uLnTx/>
                <a:uFillTx/>
                <a:latin typeface="Times New Roman" panose="02020603050405020304" pitchFamily="18" charset="0"/>
                <a:ea typeface="+mn-ea"/>
                <a:cs typeface="Times New Roman" panose="02020603050405020304" pitchFamily="18" charset="0"/>
              </a:rPr>
              <a:t> 1)</a:t>
            </a:r>
            <a:endParaRPr kumimoji="0" lang="en-US" sz="2800" b="0" i="0" u="none" strike="noStrike" kern="1200" cap="none" spc="0" normalizeH="0" baseline="0" noProof="0" dirty="0">
              <a:ln>
                <a:noFill/>
              </a:ln>
              <a:solidFill>
                <a:srgbClr val="A7ECE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3F43ACCF-072B-746C-AE8C-ABD625A208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7438" y="604221"/>
            <a:ext cx="780347" cy="780347"/>
          </a:xfrm>
          <a:prstGeom prst="rect">
            <a:avLst/>
          </a:prstGeom>
        </p:spPr>
      </p:pic>
      <p:sp>
        <p:nvSpPr>
          <p:cNvPr id="3" name="TextBox 2">
            <a:extLst>
              <a:ext uri="{FF2B5EF4-FFF2-40B4-BE49-F238E27FC236}">
                <a16:creationId xmlns:a16="http://schemas.microsoft.com/office/drawing/2014/main" id="{4335E8FD-32B1-0042-195B-FA1EB94DBCF8}"/>
              </a:ext>
            </a:extLst>
          </p:cNvPr>
          <p:cNvSpPr txBox="1"/>
          <p:nvPr/>
        </p:nvSpPr>
        <p:spPr>
          <a:xfrm>
            <a:off x="5385013" y="681818"/>
            <a:ext cx="1306244" cy="586892"/>
          </a:xfrm>
          <a:prstGeom prst="rect">
            <a:avLst/>
          </a:prstGeom>
          <a:noFill/>
        </p:spPr>
        <p:txBody>
          <a:bodyPr wrap="square">
            <a:spAutoFit/>
          </a:bodyPr>
          <a:lstStyle/>
          <a:p>
            <a:pPr marR="0" lvl="0" algn="l" defTabSz="914400" rtl="0" eaLnBrk="1" fontAlgn="auto" latinLnBrk="0" hangingPunct="1">
              <a:lnSpc>
                <a:spcPct val="127000"/>
              </a:lnSpc>
              <a:spcBef>
                <a:spcPts val="300"/>
              </a:spcBef>
              <a:spcAft>
                <a:spcPts val="300"/>
              </a:spcAft>
              <a:buClrTx/>
              <a:buSzTx/>
              <a:buFontTx/>
              <a:buNone/>
              <a:tabLst>
                <a:tab pos="562610" algn="l"/>
              </a:tabLst>
              <a:defRPr/>
            </a:pPr>
            <a:r>
              <a:rPr lang="en-US" sz="2800" b="1" dirty="0" err="1">
                <a:solidFill>
                  <a:srgbClr val="0000FF"/>
                </a:solidFill>
                <a:latin typeface="Times New Roman" panose="02020603050405020304" pitchFamily="18" charset="0"/>
                <a:ea typeface="Times New Roman" panose="02020603050405020304" pitchFamily="18" charset="0"/>
              </a:rPr>
              <a:t>Trả</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lời</a:t>
            </a:r>
            <a:endPar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F1071E7-79FF-3A9A-F8A1-481C24EE44CF}"/>
              </a:ext>
            </a:extLst>
          </p:cNvPr>
          <p:cNvSpPr txBox="1"/>
          <p:nvPr/>
        </p:nvSpPr>
        <p:spPr>
          <a:xfrm>
            <a:off x="468774" y="1407213"/>
            <a:ext cx="11152209" cy="830997"/>
          </a:xfrm>
          <a:prstGeom prst="rect">
            <a:avLst/>
          </a:prstGeom>
          <a:noFill/>
        </p:spPr>
        <p:txBody>
          <a:bodyPr wrap="square">
            <a:spAutoFit/>
          </a:bodyPr>
          <a:lstStyle/>
          <a:p>
            <a:pPr algn="just">
              <a:spcBef>
                <a:spcPts val="300"/>
              </a:spcBef>
              <a:spcAft>
                <a:spcPts val="300"/>
              </a:spcAft>
            </a:pPr>
            <a:r>
              <a:rPr lang="vi-VN" sz="2400" b="1">
                <a:solidFill>
                  <a:srgbClr val="FF0000"/>
                </a:solidFill>
                <a:effectLst/>
                <a:latin typeface="Times New Roman" panose="02020603050405020304" pitchFamily="18" charset="0"/>
                <a:ea typeface="Times New Roman" panose="02020603050405020304" pitchFamily="18" charset="0"/>
              </a:rPr>
              <a:t>Câu 1:</a:t>
            </a:r>
            <a:r>
              <a:rPr lang="vi-VN" sz="2400">
                <a:solidFill>
                  <a:srgbClr val="FF0000"/>
                </a:solidFill>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Hãy gọi tên các kiểu dữ liệu ở các ô tính C1, C2 và C3 và cho biết trong ngôn ngữ lập trình, dữ liệu được phân loại thành những kiểu dữ liệu nào?</a:t>
            </a:r>
            <a:r>
              <a:rPr lang="vi-VN" sz="2400">
                <a:solidFill>
                  <a:srgbClr val="0000CC"/>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94647164-66AC-C0FD-988D-5068E6897F55}"/>
              </a:ext>
            </a:extLst>
          </p:cNvPr>
          <p:cNvPicPr>
            <a:picLocks noChangeAspect="1"/>
          </p:cNvPicPr>
          <p:nvPr/>
        </p:nvPicPr>
        <p:blipFill>
          <a:blip r:embed="rId4"/>
          <a:stretch>
            <a:fillRect/>
          </a:stretch>
        </p:blipFill>
        <p:spPr>
          <a:xfrm>
            <a:off x="606957" y="2388309"/>
            <a:ext cx="3913588" cy="1749296"/>
          </a:xfrm>
          <a:prstGeom prst="rect">
            <a:avLst/>
          </a:prstGeom>
        </p:spPr>
      </p:pic>
      <p:cxnSp>
        <p:nvCxnSpPr>
          <p:cNvPr id="7" name="Straight Arrow Connector 6">
            <a:extLst>
              <a:ext uri="{FF2B5EF4-FFF2-40B4-BE49-F238E27FC236}">
                <a16:creationId xmlns:a16="http://schemas.microsoft.com/office/drawing/2014/main" id="{A280DE00-75E9-8E22-51C9-D5249E343192}"/>
              </a:ext>
            </a:extLst>
          </p:cNvPr>
          <p:cNvCxnSpPr>
            <a:cxnSpLocks/>
          </p:cNvCxnSpPr>
          <p:nvPr/>
        </p:nvCxnSpPr>
        <p:spPr>
          <a:xfrm>
            <a:off x="4685814" y="3429000"/>
            <a:ext cx="54010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DAD35E1-82E4-7BB3-605A-6AE944BA9F4C}"/>
              </a:ext>
            </a:extLst>
          </p:cNvPr>
          <p:cNvPicPr>
            <a:picLocks noChangeAspect="1"/>
          </p:cNvPicPr>
          <p:nvPr/>
        </p:nvPicPr>
        <p:blipFill>
          <a:blip r:embed="rId5"/>
          <a:stretch>
            <a:fillRect/>
          </a:stretch>
        </p:blipFill>
        <p:spPr>
          <a:xfrm>
            <a:off x="5290896" y="2379230"/>
            <a:ext cx="3820990" cy="1758375"/>
          </a:xfrm>
          <a:prstGeom prst="rect">
            <a:avLst/>
          </a:prstGeom>
        </p:spPr>
      </p:pic>
      <p:cxnSp>
        <p:nvCxnSpPr>
          <p:cNvPr id="9" name="Straight Arrow Connector 8">
            <a:extLst>
              <a:ext uri="{FF2B5EF4-FFF2-40B4-BE49-F238E27FC236}">
                <a16:creationId xmlns:a16="http://schemas.microsoft.com/office/drawing/2014/main" id="{F6D8C0BB-8203-C227-526A-06F13F3A4FD9}"/>
              </a:ext>
            </a:extLst>
          </p:cNvPr>
          <p:cNvCxnSpPr>
            <a:cxnSpLocks/>
          </p:cNvCxnSpPr>
          <p:nvPr/>
        </p:nvCxnSpPr>
        <p:spPr>
          <a:xfrm>
            <a:off x="9234123" y="3130532"/>
            <a:ext cx="54010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EA81C9-1E7B-8B09-D145-BAF39706F0CF}"/>
              </a:ext>
            </a:extLst>
          </p:cNvPr>
          <p:cNvCxnSpPr>
            <a:cxnSpLocks/>
          </p:cNvCxnSpPr>
          <p:nvPr/>
        </p:nvCxnSpPr>
        <p:spPr>
          <a:xfrm>
            <a:off x="9234123" y="3537574"/>
            <a:ext cx="54010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C74CFCC-0F98-62CB-0D6A-39C6661C0428}"/>
              </a:ext>
            </a:extLst>
          </p:cNvPr>
          <p:cNvCxnSpPr>
            <a:cxnSpLocks/>
          </p:cNvCxnSpPr>
          <p:nvPr/>
        </p:nvCxnSpPr>
        <p:spPr>
          <a:xfrm>
            <a:off x="9234123" y="3944617"/>
            <a:ext cx="54010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BC4F019-A419-F3C5-0C53-E5A7E2D5B8A2}"/>
              </a:ext>
            </a:extLst>
          </p:cNvPr>
          <p:cNvSpPr txBox="1"/>
          <p:nvPr/>
        </p:nvSpPr>
        <p:spPr>
          <a:xfrm>
            <a:off x="9774229" y="2806167"/>
            <a:ext cx="814042"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Số</a:t>
            </a:r>
            <a:endParaRPr lang="en-US" sz="2800" dirty="0"/>
          </a:p>
        </p:txBody>
      </p:sp>
      <p:sp>
        <p:nvSpPr>
          <p:cNvPr id="16" name="TextBox 15">
            <a:extLst>
              <a:ext uri="{FF2B5EF4-FFF2-40B4-BE49-F238E27FC236}">
                <a16:creationId xmlns:a16="http://schemas.microsoft.com/office/drawing/2014/main" id="{0BB90543-4FCC-F8F6-8D7F-ACC9D178DA80}"/>
              </a:ext>
            </a:extLst>
          </p:cNvPr>
          <p:cNvSpPr txBox="1"/>
          <p:nvPr/>
        </p:nvSpPr>
        <p:spPr>
          <a:xfrm>
            <a:off x="9774229" y="3271298"/>
            <a:ext cx="1931042"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Xâu</a:t>
            </a:r>
            <a:r>
              <a:rPr kumimoji="0" lang="en-US" sz="2800" b="1" i="0" u="none" strike="noStrike" kern="1200" cap="none" spc="0" normalizeH="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í</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tự</a:t>
            </a:r>
            <a:endParaRPr lang="en-US" sz="2800" dirty="0"/>
          </a:p>
        </p:txBody>
      </p:sp>
      <p:sp>
        <p:nvSpPr>
          <p:cNvPr id="17" name="TextBox 16">
            <a:extLst>
              <a:ext uri="{FF2B5EF4-FFF2-40B4-BE49-F238E27FC236}">
                <a16:creationId xmlns:a16="http://schemas.microsoft.com/office/drawing/2014/main" id="{9B209BC8-4EDE-2EAB-0DFA-1A43C2F7C87E}"/>
              </a:ext>
            </a:extLst>
          </p:cNvPr>
          <p:cNvSpPr txBox="1"/>
          <p:nvPr/>
        </p:nvSpPr>
        <p:spPr>
          <a:xfrm>
            <a:off x="9817260" y="3675136"/>
            <a:ext cx="1931043"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Logic</a:t>
            </a:r>
            <a:endParaRPr lang="en-US" sz="2800" dirty="0"/>
          </a:p>
        </p:txBody>
      </p:sp>
      <p:sp>
        <p:nvSpPr>
          <p:cNvPr id="21" name="TextBox 20">
            <a:extLst>
              <a:ext uri="{FF2B5EF4-FFF2-40B4-BE49-F238E27FC236}">
                <a16:creationId xmlns:a16="http://schemas.microsoft.com/office/drawing/2014/main" id="{06F189D7-1B0A-8991-23F4-821F286ED117}"/>
              </a:ext>
            </a:extLst>
          </p:cNvPr>
          <p:cNvSpPr txBox="1"/>
          <p:nvPr/>
        </p:nvSpPr>
        <p:spPr>
          <a:xfrm>
            <a:off x="381000" y="4345792"/>
            <a:ext cx="11430000" cy="2131353"/>
          </a:xfrm>
          <a:prstGeom prst="rect">
            <a:avLst/>
          </a:prstGeom>
          <a:noFill/>
        </p:spPr>
        <p:txBody>
          <a:bodyPr wrap="square">
            <a:spAutoFit/>
          </a:bodyPr>
          <a:lstStyle/>
          <a:p>
            <a:pPr algn="just">
              <a:spcBef>
                <a:spcPts val="300"/>
              </a:spcBef>
              <a:spcAft>
                <a:spcPts val="300"/>
              </a:spcAft>
              <a:tabLst>
                <a:tab pos="562610" algn="l"/>
              </a:tabLst>
            </a:pPr>
            <a:r>
              <a:rPr lang="en-US" sz="2400" dirty="0">
                <a:effectLst/>
                <a:latin typeface="Times New Roman" panose="02020603050405020304" pitchFamily="18" charset="0"/>
                <a:ea typeface="Times New Roman" panose="02020603050405020304" pitchFamily="18" charset="0"/>
              </a:rPr>
              <a:t>- Trong </a:t>
            </a:r>
            <a:r>
              <a:rPr lang="en-US" sz="2400" dirty="0" err="1">
                <a:effectLst/>
                <a:latin typeface="Times New Roman" panose="02020603050405020304" pitchFamily="18" charset="0"/>
                <a:ea typeface="Times New Roman" panose="02020603050405020304" pitchFamily="18" charset="0"/>
              </a:rPr>
              <a:t>ngôn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phép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toán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a:t>
            </a:r>
          </a:p>
          <a:p>
            <a:pPr indent="254000">
              <a:spcBef>
                <a:spcPts val="300"/>
              </a:spcBef>
              <a:spcAft>
                <a:spcPts val="300"/>
              </a:spcAft>
              <a:tabLst>
                <a:tab pos="562610" algn="l"/>
              </a:tabLst>
            </a:pPr>
            <a:r>
              <a:rPr lang="en-US" sz="2400" dirty="0">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số</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số</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a:t>
            </a:r>
          </a:p>
          <a:p>
            <a:pPr indent="254000">
              <a:spcBef>
                <a:spcPts val="300"/>
              </a:spcBef>
              <a:spcAft>
                <a:spcPts val="300"/>
              </a:spcAft>
              <a:tabLst>
                <a:tab pos="562610" algn="l"/>
              </a:tabLst>
            </a:pPr>
            <a:r>
              <a:rPr lang="en-US" sz="2400" dirty="0">
                <a:effectLst/>
                <a:latin typeface="Times New Roman" panose="02020603050405020304" pitchFamily="18" charset="0"/>
                <a:ea typeface="Times New Roman" panose="02020603050405020304" pitchFamily="18" charset="0"/>
              </a:rPr>
              <a:t>+ </a:t>
            </a:r>
            <a:r>
              <a:rPr lang="en-US" sz="2400" dirty="0">
                <a:solidFill>
                  <a:srgbClr val="0000FF"/>
                </a:solidFill>
                <a:effectLst/>
                <a:latin typeface="Times New Roman" panose="02020603050405020304" pitchFamily="18" charset="0"/>
                <a:ea typeface="Times New Roman" panose="02020603050405020304" pitchFamily="18" charset="0"/>
              </a:rPr>
              <a:t>Văn </a:t>
            </a:r>
            <a:r>
              <a:rPr lang="en-US" sz="2400" dirty="0" err="1">
                <a:solidFill>
                  <a:srgbClr val="0000FF"/>
                </a:solidFill>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kiểu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kí</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tự</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xâu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kí</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a:t>
            </a:r>
          </a:p>
          <a:p>
            <a:pPr marL="231775"/>
            <a:r>
              <a:rPr lang="en-US" sz="2400" dirty="0">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điều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kiện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hay </a:t>
            </a:r>
            <a:r>
              <a:rPr lang="en-US" sz="2400" dirty="0" err="1">
                <a:solidFill>
                  <a:srgbClr val="0000FF"/>
                </a:solidFill>
                <a:effectLst/>
                <a:latin typeface="Times New Roman" panose="02020603050405020304" pitchFamily="18" charset="0"/>
                <a:ea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phép</a:t>
            </a:r>
            <a:r>
              <a:rPr lang="en-US" sz="2400" dirty="0">
                <a:solidFill>
                  <a:srgbClr val="0000FF"/>
                </a:solidFill>
                <a:effectLst/>
                <a:latin typeface="Times New Roman" panose="02020603050405020304" pitchFamily="18" charset="0"/>
                <a:ea typeface="Times New Roman" panose="02020603050405020304" pitchFamily="18" charset="0"/>
              </a:rPr>
              <a:t> so </a:t>
            </a:r>
            <a:r>
              <a:rPr lang="en-US" sz="2400" dirty="0" err="1">
                <a:solidFill>
                  <a:srgbClr val="0000FF"/>
                </a:solidFill>
                <a:effectLst/>
                <a:latin typeface="Times New Roman" panose="02020603050405020304" pitchFamily="18" charset="0"/>
                <a:ea typeface="Times New Roman" panose="02020603050405020304" pitchFamily="18" charset="0"/>
              </a:rPr>
              <a:t>sánh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a:solidFill>
                  <a:srgbClr val="0000FF"/>
                </a:solidFill>
                <a:latin typeface="Times New Roman" panose="02020603050405020304" pitchFamily="18" charset="0"/>
                <a:ea typeface="Times New Roman" panose="02020603050405020304" pitchFamily="18" charset="0"/>
              </a:rPr>
              <a:t>L</a:t>
            </a:r>
            <a:r>
              <a:rPr lang="en-US" sz="2400" dirty="0">
                <a:solidFill>
                  <a:srgbClr val="0000FF"/>
                </a:solidFill>
                <a:effectLst/>
                <a:latin typeface="Times New Roman" panose="02020603050405020304" pitchFamily="18" charset="0"/>
                <a:ea typeface="Times New Roman" panose="02020603050405020304" pitchFamily="18" charset="0"/>
              </a:rPr>
              <a:t>ogic</a:t>
            </a:r>
            <a:r>
              <a:rPr lang="en-US" sz="2400" dirty="0">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28834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wipe(left)">
                                      <p:cBhvr>
                                        <p:cTn id="41" dur="500"/>
                                        <p:tgtEl>
                                          <p:spTgt spid="2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xEl>
                                              <p:pRg st="1" end="1"/>
                                            </p:txEl>
                                          </p:spTgt>
                                        </p:tgtEl>
                                        <p:attrNameLst>
                                          <p:attrName>style.visibility</p:attrName>
                                        </p:attrNameLst>
                                      </p:cBhvr>
                                      <p:to>
                                        <p:strVal val="visible"/>
                                      </p:to>
                                    </p:set>
                                    <p:animEffect transition="in" filter="wipe(left)">
                                      <p:cBhvr>
                                        <p:cTn id="46" dur="500"/>
                                        <p:tgtEl>
                                          <p:spTgt spid="2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animEffect transition="in" filter="wipe(left)">
                                      <p:cBhvr>
                                        <p:cTn id="51" dur="500"/>
                                        <p:tgtEl>
                                          <p:spTgt spid="21">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1">
                                            <p:txEl>
                                              <p:pRg st="3" end="3"/>
                                            </p:txEl>
                                          </p:spTgt>
                                        </p:tgtEl>
                                        <p:attrNameLst>
                                          <p:attrName>style.visibility</p:attrName>
                                        </p:attrNameLst>
                                      </p:cBhvr>
                                      <p:to>
                                        <p:strVal val="visible"/>
                                      </p:to>
                                    </p:set>
                                    <p:animEffect transition="in" filter="wipe(left)">
                                      <p:cBhvr>
                                        <p:cTn id="56"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自定义 15">
      <a:dk1>
        <a:sysClr val="windowText" lastClr="000000"/>
      </a:dk1>
      <a:lt1>
        <a:sysClr val="window" lastClr="FFFFFF"/>
      </a:lt1>
      <a:dk2>
        <a:srgbClr val="44546A"/>
      </a:dk2>
      <a:lt2>
        <a:srgbClr val="E7E6E6"/>
      </a:lt2>
      <a:accent1>
        <a:srgbClr val="57CE95"/>
      </a:accent1>
      <a:accent2>
        <a:srgbClr val="FF9740"/>
      </a:accent2>
      <a:accent3>
        <a:srgbClr val="6FB0AD"/>
      </a:accent3>
      <a:accent4>
        <a:srgbClr val="FF6161"/>
      </a:accent4>
      <a:accent5>
        <a:srgbClr val="57CE95"/>
      </a:accent5>
      <a:accent6>
        <a:srgbClr val="FF9740"/>
      </a:accent6>
      <a:hlink>
        <a:srgbClr val="6FB0AD"/>
      </a:hlink>
      <a:folHlink>
        <a:srgbClr val="FF6161"/>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1642</Words>
  <Application>Microsoft Office PowerPoint</Application>
  <PresentationFormat>Widescreen</PresentationFormat>
  <Paragraphs>186</Paragraphs>
  <Slides>28</Slides>
  <Notes>21</Notes>
  <HiddenSlides>0</HiddenSlides>
  <MMClips>7</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28</vt:i4>
      </vt:variant>
    </vt:vector>
  </HeadingPairs>
  <TitlesOfParts>
    <vt:vector size="53" baseType="lpstr">
      <vt:lpstr>宋体</vt:lpstr>
      <vt:lpstr>Aharoni</vt:lpstr>
      <vt:lpstr>Arial</vt:lpstr>
      <vt:lpstr>Bahiana</vt:lpstr>
      <vt:lpstr>Berlin Sans FB</vt:lpstr>
      <vt:lpstr>Broadway</vt:lpstr>
      <vt:lpstr>Calibri</vt:lpstr>
      <vt:lpstr>Calibri Light</vt:lpstr>
      <vt:lpstr>Cambria Math</vt:lpstr>
      <vt:lpstr>Didact Gothic</vt:lpstr>
      <vt:lpstr>Tahoma</vt:lpstr>
      <vt:lpstr>Times New Roman</vt:lpstr>
      <vt:lpstr>Tw Cen MT</vt:lpstr>
      <vt:lpstr>UTM Avo</vt:lpstr>
      <vt:lpstr>UTM Bell</vt:lpstr>
      <vt:lpstr>Wingdings</vt:lpstr>
      <vt:lpstr>Wingdings 2</vt:lpstr>
      <vt:lpstr>zihun7hao-wennuantongzhiti</vt:lpstr>
      <vt:lpstr>Office Theme</vt:lpstr>
      <vt:lpstr>1_Office Theme</vt:lpstr>
      <vt:lpstr>2_Office Theme</vt:lpstr>
      <vt:lpstr>3_Office Theme</vt:lpstr>
      <vt:lpstr>Math Mystery Escape Room by Slidesgo</vt:lpstr>
      <vt:lpstr>1_Math Mystery Escape Room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My Vũ</dc:creator>
  <cp:lastModifiedBy>Admin</cp:lastModifiedBy>
  <cp:revision>25</cp:revision>
  <dcterms:created xsi:type="dcterms:W3CDTF">2023-07-01T17:06:32Z</dcterms:created>
  <dcterms:modified xsi:type="dcterms:W3CDTF">2023-11-21T12:56:04Z</dcterms:modified>
</cp:coreProperties>
</file>