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302" r:id="rId2"/>
    <p:sldId id="315" r:id="rId3"/>
    <p:sldId id="316" r:id="rId4"/>
    <p:sldId id="317" r:id="rId5"/>
    <p:sldId id="318" r:id="rId6"/>
    <p:sldId id="256" r:id="rId7"/>
    <p:sldId id="259" r:id="rId8"/>
    <p:sldId id="263" r:id="rId9"/>
    <p:sldId id="260" r:id="rId10"/>
    <p:sldId id="319" r:id="rId11"/>
    <p:sldId id="262" r:id="rId12"/>
    <p:sldId id="350" r:id="rId13"/>
    <p:sldId id="264" r:id="rId14"/>
    <p:sldId id="271" r:id="rId15"/>
    <p:sldId id="351" r:id="rId16"/>
    <p:sldId id="329" r:id="rId17"/>
    <p:sldId id="328" r:id="rId18"/>
    <p:sldId id="331" r:id="rId19"/>
    <p:sldId id="332" r:id="rId20"/>
    <p:sldId id="333" r:id="rId21"/>
    <p:sldId id="334" r:id="rId22"/>
    <p:sldId id="352" r:id="rId23"/>
    <p:sldId id="353" r:id="rId24"/>
    <p:sldId id="346" r:id="rId25"/>
    <p:sldId id="338" r:id="rId26"/>
    <p:sldId id="339" r:id="rId27"/>
    <p:sldId id="347" r:id="rId28"/>
    <p:sldId id="340" r:id="rId29"/>
    <p:sldId id="341" r:id="rId30"/>
    <p:sldId id="342" r:id="rId31"/>
    <p:sldId id="343" r:id="rId32"/>
    <p:sldId id="349" r:id="rId33"/>
    <p:sldId id="301" r:id="rId34"/>
    <p:sldId id="280" r:id="rId35"/>
  </p:sldIdLst>
  <p:sldSz cx="12190413" cy="68595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gXZPUkQBsKByaPGmWu4oq8ilqM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DDDDD"/>
    <a:srgbClr val="CCFFFF"/>
    <a:srgbClr val="FFCCFF"/>
    <a:srgbClr val="CC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3750" autoAdjust="0"/>
  </p:normalViewPr>
  <p:slideViewPr>
    <p:cSldViewPr snapToGrid="0">
      <p:cViewPr varScale="1">
        <p:scale>
          <a:sx n="70" d="100"/>
          <a:sy n="70" d="100"/>
        </p:scale>
        <p:origin x="840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627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18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287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4D93B-B31A-44C4-904F-0FF417B6B58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787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1" name="Google Shape;91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2514" y="987654"/>
            <a:ext cx="6171397" cy="48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679" y="2057877"/>
            <a:ext cx="3931725" cy="3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19034" y="-1254894"/>
            <a:ext cx="4352346" cy="1051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1451" y="1957522"/>
            <a:ext cx="5813184" cy="262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8147" y="-594845"/>
            <a:ext cx="5813184" cy="773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3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2"/>
          </p:nvPr>
        </p:nvSpPr>
        <p:spPr>
          <a:xfrm>
            <a:off x="839679" y="2505656"/>
            <a:ext cx="5157116" cy="368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3"/>
          </p:nvPr>
        </p:nvSpPr>
        <p:spPr>
          <a:xfrm>
            <a:off x="6171398" y="1681553"/>
            <a:ext cx="5182513" cy="82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4"/>
          </p:nvPr>
        </p:nvSpPr>
        <p:spPr>
          <a:xfrm>
            <a:off x="6171398" y="2505656"/>
            <a:ext cx="5182513" cy="368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0" name="Google Shape;50;p31"/>
          <p:cNvSpPr/>
          <p:nvPr/>
        </p:nvSpPr>
        <p:spPr>
          <a:xfrm>
            <a:off x="8712796" y="6430009"/>
            <a:ext cx="77513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PPT模板下载：www.1ppt.com/moban/          行业PPT模板：www.1ppt.com/hangye/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节日PPT模板：www.1ppt.com/jieri/          PPT素材：www.1ppt.com/sucai/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PPT背景图片：www.1ppt.com/beijing/        PPT图表：www.1ppt.com/tubiao/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精美PPT下载：www.1ppt.com/xiazai/         PPT教程： www.1ppt.com/powerpoint/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PPT课件：www.1ppt.com/kejian/             字体下载：www.1ppt.com/ziti/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工作总结PPT：www.1ppt.com/xiazai/zongjie/ 工作计划：www.1ppt.com/xiazai/jihua/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商务PPT模板：www.1ppt.com/moban/shangwu/  个人简历PPT：www.1ppt.com/xiazai/jianli/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毕业答辩PPT：www.1ppt.com/xiazai/dabian/  工作汇报PPT：www.1ppt.com/xiazai/huibao/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2514" y="987654"/>
            <a:ext cx="6171397" cy="48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679" y="2057877"/>
            <a:ext cx="3931725" cy="3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4.png"/><Relationship Id="rId5" Type="http://schemas.openxmlformats.org/officeDocument/2006/relationships/tags" Target="../tags/tag19.xml"/><Relationship Id="rId10" Type="http://schemas.openxmlformats.org/officeDocument/2006/relationships/image" Target="../media/image3.png"/><Relationship Id="rId4" Type="http://schemas.openxmlformats.org/officeDocument/2006/relationships/tags" Target="../tags/tag18.xml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47.png"/><Relationship Id="rId7" Type="http://schemas.openxmlformats.org/officeDocument/2006/relationships/slide" Target="slide2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33.xml"/><Relationship Id="rId18" Type="http://schemas.openxmlformats.org/officeDocument/2006/relationships/slide" Target="slide32.xm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slide" Target="slide31.xml"/><Relationship Id="rId17" Type="http://schemas.openxmlformats.org/officeDocument/2006/relationships/image" Target="../media/image48.png"/><Relationship Id="rId2" Type="http://schemas.openxmlformats.org/officeDocument/2006/relationships/image" Target="../media/image46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slide" Target="slide30.xml"/><Relationship Id="rId5" Type="http://schemas.openxmlformats.org/officeDocument/2006/relationships/image" Target="../media/image52.png"/><Relationship Id="rId15" Type="http://schemas.openxmlformats.org/officeDocument/2006/relationships/image" Target="../media/image54.png"/><Relationship Id="rId10" Type="http://schemas.openxmlformats.org/officeDocument/2006/relationships/slide" Target="slide29.xml"/><Relationship Id="rId19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slide" Target="slide28.xml"/><Relationship Id="rId14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6.jpe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6.jpeg"/><Relationship Id="rId10" Type="http://schemas.openxmlformats.org/officeDocument/2006/relationships/slide" Target="slide26.xml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6.jpe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6.jpe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4.png"/><Relationship Id="rId5" Type="http://schemas.openxmlformats.org/officeDocument/2006/relationships/tags" Target="../tags/tag13.xml"/><Relationship Id="rId10" Type="http://schemas.openxmlformats.org/officeDocument/2006/relationships/image" Target="../media/image3.png"/><Relationship Id="rId4" Type="http://schemas.openxmlformats.org/officeDocument/2006/relationships/tags" Target="../tags/tag12.xml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25" y="-699621"/>
            <a:ext cx="1237574" cy="46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51" y="-568566"/>
            <a:ext cx="1228701" cy="447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KHỞI </a:t>
            </a: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1584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17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19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467849" y="4972050"/>
            <a:ext cx="2722563" cy="197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4399369"/>
            <a:ext cx="2268507" cy="25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/>
          <p:nvPr/>
        </p:nvSpPr>
        <p:spPr>
          <a:xfrm>
            <a:off x="1997833" y="2365351"/>
            <a:ext cx="2025542" cy="20340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115" y="1607667"/>
            <a:ext cx="1667222" cy="144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4141320" y="2901531"/>
            <a:ext cx="70219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sz="4000" dirty="0">
              <a:solidFill>
                <a:srgbClr val="0033CC"/>
              </a:solidFill>
            </a:endParaRPr>
          </a:p>
        </p:txBody>
      </p:sp>
      <p:grpSp>
        <p:nvGrpSpPr>
          <p:cNvPr id="160" name="Google Shape;160;p3"/>
          <p:cNvGrpSpPr/>
          <p:nvPr/>
        </p:nvGrpSpPr>
        <p:grpSpPr>
          <a:xfrm>
            <a:off x="5398621" y="2460601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5612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6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233" name="Google Shape;233;p6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236" name="Google Shape;236;p6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37" name="Google Shape;237;p6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8" name="Google Shape;23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Google Shape;23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/>
          <p:nvPr/>
        </p:nvSpPr>
        <p:spPr>
          <a:xfrm rot="20157025">
            <a:off x="4433412" y="2419039"/>
            <a:ext cx="1506094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4540999" y="3088079"/>
            <a:ext cx="1429685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/>
          <p:nvPr/>
        </p:nvSpPr>
        <p:spPr>
          <a:xfrm rot="1776475">
            <a:off x="4400301" y="3852149"/>
            <a:ext cx="1517167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"/>
          <p:cNvSpPr txBox="1"/>
          <p:nvPr/>
        </p:nvSpPr>
        <p:spPr>
          <a:xfrm>
            <a:off x="5023492" y="1956056"/>
            <a:ext cx="50660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kí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tự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5728343" y="2955698"/>
            <a:ext cx="54143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Google Shape;250;p6"/>
          <p:cNvSpPr txBox="1"/>
          <p:nvPr/>
        </p:nvSpPr>
        <p:spPr>
          <a:xfrm>
            <a:off x="5728343" y="4024375"/>
            <a:ext cx="54143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grpSp>
        <p:nvGrpSpPr>
          <p:cNvPr id="26" name="Google Shape;364;p10"/>
          <p:cNvGrpSpPr/>
          <p:nvPr/>
        </p:nvGrpSpPr>
        <p:grpSpPr>
          <a:xfrm>
            <a:off x="22095" y="2612190"/>
            <a:ext cx="4301512" cy="1416966"/>
            <a:chOff x="6459260" y="1628712"/>
            <a:chExt cx="5022149" cy="4695583"/>
          </a:xfrm>
        </p:grpSpPr>
        <p:sp>
          <p:nvSpPr>
            <p:cNvPr id="27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8149" y="2958587"/>
            <a:ext cx="3964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6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6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32" name="Google Shape;246;p6"/>
          <p:cNvSpPr txBox="1"/>
          <p:nvPr/>
        </p:nvSpPr>
        <p:spPr>
          <a:xfrm>
            <a:off x="8830269" y="2017611"/>
            <a:ext cx="36252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)</a:t>
            </a:r>
            <a:endParaRPr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8" grpId="0"/>
      <p:bldP spid="250" grpId="0"/>
      <p:bldP spid="3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982725" y="1784865"/>
            <a:ext cx="8675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wn Ribbon 32"/>
          <p:cNvSpPr/>
          <p:nvPr/>
        </p:nvSpPr>
        <p:spPr>
          <a:xfrm>
            <a:off x="1237129" y="648187"/>
            <a:ext cx="9182328" cy="987005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THẢO LUẬN NHÓM 1, 2</a:t>
            </a:r>
            <a:endParaRPr kumimoji="1" lang="zh-CN" altLang="en-US" sz="2800" b="1" dirty="0">
              <a:solidFill>
                <a:srgbClr val="FF0000"/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7" name="5-Point Star 26">
            <a:hlinkClick r:id="rId4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82725" y="2419060"/>
            <a:ext cx="10285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20350" y="3460053"/>
            <a:ext cx="10285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Paragraph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88" y="4509744"/>
            <a:ext cx="9102650" cy="17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305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 rot="1855731">
            <a:off x="256470" y="12927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1229278" y="12711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479135" y="1292497"/>
            <a:ext cx="37779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 smtClean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a</a:t>
            </a:r>
            <a:r>
              <a:rPr lang="zh-CN" sz="4000" b="1" dirty="0" smtClean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2050" name="Picture 2" descr="C:\Users\Administrator.VV7FD9NSUBR0TMN\Downloads\Capt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>
            <a:off x="228600" y="2227098"/>
            <a:ext cx="11363632" cy="30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/>
      <p:bldP spid="315" grpId="0"/>
      <p:bldP spid="3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5"/>
          <p:cNvGrpSpPr/>
          <p:nvPr/>
        </p:nvGrpSpPr>
        <p:grpSpPr>
          <a:xfrm>
            <a:off x="0" y="-340502"/>
            <a:ext cx="12190413" cy="1059460"/>
            <a:chOff x="0" y="57377"/>
            <a:chExt cx="12190413" cy="1059460"/>
          </a:xfrm>
        </p:grpSpPr>
        <p:grpSp>
          <p:nvGrpSpPr>
            <p:cNvPr id="502" name="Google Shape;502;p1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505" name="Google Shape;505;p1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06" name="Google Shape;506;p1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07" name="Google Shape;50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8" name="Google Shape;518;p15"/>
          <p:cNvSpPr txBox="1"/>
          <p:nvPr/>
        </p:nvSpPr>
        <p:spPr>
          <a:xfrm>
            <a:off x="6587861" y="2386061"/>
            <a:ext cx="1307175" cy="8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Join.</a:t>
            </a:r>
            <a:endParaRPr sz="12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The description of the text.</a:t>
            </a:r>
            <a:endParaRPr/>
          </a:p>
        </p:txBody>
      </p:sp>
      <p:sp>
        <p:nvSpPr>
          <p:cNvPr id="519" name="Google Shape;519;p15"/>
          <p:cNvSpPr txBox="1"/>
          <p:nvPr/>
        </p:nvSpPr>
        <p:spPr>
          <a:xfrm>
            <a:off x="8279651" y="2734366"/>
            <a:ext cx="1435666" cy="64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Join.</a:t>
            </a:r>
            <a:endParaRPr sz="12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The description of the text.</a:t>
            </a:r>
            <a:endParaRPr/>
          </a:p>
        </p:txBody>
      </p:sp>
      <p:sp>
        <p:nvSpPr>
          <p:cNvPr id="23" name="Google Shape;313;p8"/>
          <p:cNvSpPr/>
          <p:nvPr/>
        </p:nvSpPr>
        <p:spPr>
          <a:xfrm rot="1855731">
            <a:off x="280898" y="922348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15;p8"/>
          <p:cNvSpPr txBox="1"/>
          <p:nvPr/>
        </p:nvSpPr>
        <p:spPr>
          <a:xfrm>
            <a:off x="994556" y="747986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Google Shape;329;p8"/>
          <p:cNvSpPr txBox="1"/>
          <p:nvPr/>
        </p:nvSpPr>
        <p:spPr>
          <a:xfrm>
            <a:off x="479135" y="860772"/>
            <a:ext cx="37779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 smtClean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a</a:t>
            </a:r>
            <a:r>
              <a:rPr lang="zh-CN" sz="4000" b="1" dirty="0" smtClean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" name="Google Shape;171;p4"/>
          <p:cNvSpPr txBox="1"/>
          <p:nvPr/>
        </p:nvSpPr>
        <p:spPr>
          <a:xfrm>
            <a:off x="409214" y="-35860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3074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40" y="1340334"/>
            <a:ext cx="9298143" cy="552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27651" y="1159843"/>
            <a:ext cx="108253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Down Ribbon 32"/>
          <p:cNvSpPr/>
          <p:nvPr/>
        </p:nvSpPr>
        <p:spPr>
          <a:xfrm>
            <a:off x="2462112" y="521313"/>
            <a:ext cx="7685645" cy="648277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THẢO LUẬN NHÓM 3</a:t>
            </a:r>
            <a:endParaRPr kumimoji="1" lang="zh-CN" altLang="en-US" sz="2800" b="1" dirty="0">
              <a:solidFill>
                <a:srgbClr val="FF0000"/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7" name="5-Point Star 26">
            <a:hlinkClick r:id="rId4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7651" y="2211468"/>
            <a:ext cx="11135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99388-A0B3-411D-8455-24BAB84F59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09862" y="2808053"/>
            <a:ext cx="2094873" cy="2621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13671-7553-4125-891F-5B079782361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92578" y="2797344"/>
            <a:ext cx="4004869" cy="25846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4372" y="5851143"/>
            <a:ext cx="11135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/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7950" y="5347148"/>
            <a:ext cx="1428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75673" y="5332156"/>
            <a:ext cx="1428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10799" y="5676900"/>
            <a:ext cx="1979612" cy="127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2" y="5276849"/>
            <a:ext cx="1563657" cy="169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2514600" y="1455275"/>
            <a:ext cx="70219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Các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bước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thực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hiện</a:t>
            </a:r>
            <a:endParaRPr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60" name="Google Shape;160;p3"/>
          <p:cNvGrpSpPr/>
          <p:nvPr/>
        </p:nvGrpSpPr>
        <p:grpSpPr>
          <a:xfrm>
            <a:off x="3881270" y="564413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122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07" y="3879966"/>
            <a:ext cx="8814134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ular Callout 20"/>
          <p:cNvSpPr/>
          <p:nvPr/>
        </p:nvSpPr>
        <p:spPr bwMode="auto">
          <a:xfrm>
            <a:off x="1603207" y="2424271"/>
            <a:ext cx="5529038" cy="666436"/>
          </a:xfrm>
          <a:prstGeom prst="wedgeRoundRectCallout">
            <a:avLst>
              <a:gd name="adj1" fmla="val 6502"/>
              <a:gd name="adj2" fmla="val 183197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002" y="1870257"/>
            <a:ext cx="2642451" cy="15900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4736686" y="656288"/>
            <a:ext cx="3486467" cy="1653940"/>
          </a:xfrm>
          <a:prstGeom prst="wedgeRoundRectCallout">
            <a:avLst>
              <a:gd name="adj1" fmla="val -93131"/>
              <a:gd name="adj2" fmla="val -11248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Orientation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1548002" y="4390104"/>
            <a:ext cx="4298853" cy="1653940"/>
          </a:xfrm>
          <a:prstGeom prst="wedgeRoundRectCallout">
            <a:avLst>
              <a:gd name="adj1" fmla="val -17195"/>
              <a:gd name="adj2" fmla="val -118307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Portrait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Landscape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-1216812" y="90961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hướng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83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4766"/>
          <a:stretch/>
        </p:blipFill>
        <p:spPr>
          <a:xfrm>
            <a:off x="1295401" y="1969811"/>
            <a:ext cx="2865120" cy="34861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4495253" y="829055"/>
            <a:ext cx="4560139" cy="1143162"/>
          </a:xfrm>
          <a:prstGeom prst="wedgeRoundRectCallout">
            <a:avLst>
              <a:gd name="adj1" fmla="val -88335"/>
              <a:gd name="adj2" fmla="val -59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Margins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084508" y="3402371"/>
            <a:ext cx="6076123" cy="2164718"/>
          </a:xfrm>
          <a:prstGeom prst="wedgeRoundRectCallout">
            <a:avLst>
              <a:gd name="adj1" fmla="val -82482"/>
              <a:gd name="adj2" fmla="val 21434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Custom 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Margins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setup </a:t>
            </a: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-627798" y="95222"/>
            <a:ext cx="60018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Đặt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lề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298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67" y="820829"/>
            <a:ext cx="5544761" cy="596077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7524766" y="1355908"/>
            <a:ext cx="4560139" cy="3390586"/>
          </a:xfrm>
          <a:prstGeom prst="wedgeRoundRectCallout">
            <a:avLst>
              <a:gd name="adj1" fmla="val -81650"/>
              <a:gd name="adj2" fmla="val -29953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ô: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Bottom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-395785" y="95222"/>
            <a:ext cx="56197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Đặt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lề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8581292" y="5406382"/>
            <a:ext cx="2628875" cy="666436"/>
          </a:xfrm>
          <a:prstGeom prst="wedgeRoundRectCallout">
            <a:avLst>
              <a:gd name="adj1" fmla="val -190693"/>
              <a:gd name="adj2" fmla="val 10912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OK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517821" y="345660"/>
            <a:ext cx="1544005" cy="154456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44854" y="962850"/>
            <a:ext cx="10500706" cy="56458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78046" y="4989243"/>
            <a:ext cx="602919" cy="17677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704539" y="433577"/>
            <a:ext cx="971218" cy="972979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26361" y="265952"/>
            <a:ext cx="933652" cy="697957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344549" y="4733772"/>
            <a:ext cx="572276" cy="572484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1382818" y="2547627"/>
            <a:ext cx="417121" cy="41727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3176590" y="6306458"/>
            <a:ext cx="302138" cy="3022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1289822" y="969993"/>
            <a:ext cx="94924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chemeClr val="bg1"/>
                </a:solidFill>
                <a:latin typeface="+mj-lt"/>
              </a:rPr>
              <a:t>Ba bạn An, Minh và Khoa đã bàn về nội dung cuốn sổ lưu niệm của lớp. Nhưng còn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một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câu hỏi phải trả lời là dùng công cụ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làm cuốn sổ này.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An: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Nội dung cuốn sổ gồm những bài viết cảm nghĩ, ảnh chụp, danh sách các bạn trong lớp,... Tớ nghĩ mình mua một cuốn sổ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đ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viết và dán ảnh vào đó.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Minh: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Thử cân nhắc làm trên máy tính xem sao. Những năm 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 Ti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u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học, chúng mình đã học sử dụng nhiều phần mềm trên máy tính.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Khoa: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Nếu làm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tr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n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máy tính,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nh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có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gửi cho thầy cô và các bạn xem trước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đ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góp ý, khi cần sửa lại cũng thuận tiện. Hơn nữa, ngoài cuốn sổ lưu niệm in ra cho mỗi bạn,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nh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vẫn còn tệp lưu trữ trong máy tính 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đ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 ph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ò</a:t>
            </a:r>
            <a:r>
              <a:rPr lang="vi-VN" sz="2600" dirty="0" smtClean="0">
                <a:solidFill>
                  <a:schemeClr val="bg1"/>
                </a:solidFill>
                <a:latin typeface="+mj-lt"/>
              </a:rPr>
              <a:t>ng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khi cuốn sổ đã in bị hỏng hoặc thất lạc.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250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-740186" y="150198"/>
            <a:ext cx="6070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Lựa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khổ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giấy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6146" name="Picture 16" descr="Screenshot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4"/>
          <a:stretch>
            <a:fillRect/>
          </a:stretch>
        </p:blipFill>
        <p:spPr bwMode="auto">
          <a:xfrm>
            <a:off x="1295400" y="1885448"/>
            <a:ext cx="2895600" cy="33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 bwMode="auto">
          <a:xfrm>
            <a:off x="5415583" y="1482684"/>
            <a:ext cx="4560139" cy="1143162"/>
          </a:xfrm>
          <a:prstGeom prst="wedgeRoundRectCallout">
            <a:avLst>
              <a:gd name="adj1" fmla="val -88001"/>
              <a:gd name="adj2" fmla="val -49140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367219" y="5318728"/>
            <a:ext cx="2256067" cy="1143162"/>
          </a:xfrm>
          <a:prstGeom prst="wedgeRoundRectCallout">
            <a:avLst>
              <a:gd name="adj1" fmla="val -91754"/>
              <a:gd name="adj2" fmla="val -152702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A4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305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 rot="1855731">
            <a:off x="256470" y="81645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1229278" y="79494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441035" y="81624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 smtClean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lang="zh-CN" sz="4000" b="1" dirty="0" smtClean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4098" name="Picture 2" descr="C:\Users\Administrator.VV7FD9NSUBR0TMN\Downloads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31" y="1266385"/>
            <a:ext cx="5736863" cy="55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4297649" y="4461790"/>
            <a:ext cx="744426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895317" y="1217878"/>
            <a:ext cx="0" cy="60919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9362342" y="4421645"/>
            <a:ext cx="65065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6892079" y="6418758"/>
            <a:ext cx="3237" cy="468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grpSp>
        <p:nvGrpSpPr>
          <p:cNvPr id="27" name="Google Shape;364;p10"/>
          <p:cNvGrpSpPr/>
          <p:nvPr/>
        </p:nvGrpSpPr>
        <p:grpSpPr>
          <a:xfrm>
            <a:off x="10012994" y="4146550"/>
            <a:ext cx="1793766" cy="617404"/>
            <a:chOff x="6459260" y="1628712"/>
            <a:chExt cx="5022149" cy="4695583"/>
          </a:xfrm>
        </p:grpSpPr>
        <p:sp>
          <p:nvSpPr>
            <p:cNvPr id="28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66;p10"/>
            <p:cNvSpPr txBox="1"/>
            <p:nvPr/>
          </p:nvSpPr>
          <p:spPr>
            <a:xfrm>
              <a:off x="7201241" y="2089088"/>
              <a:ext cx="4099907" cy="397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phải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64;p10"/>
          <p:cNvGrpSpPr/>
          <p:nvPr/>
        </p:nvGrpSpPr>
        <p:grpSpPr>
          <a:xfrm>
            <a:off x="7157094" y="1148161"/>
            <a:ext cx="1793766" cy="617404"/>
            <a:chOff x="6459260" y="1628712"/>
            <a:chExt cx="5022149" cy="4695583"/>
          </a:xfrm>
        </p:grpSpPr>
        <p:sp>
          <p:nvSpPr>
            <p:cNvPr id="34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66;p10"/>
            <p:cNvSpPr txBox="1"/>
            <p:nvPr/>
          </p:nvSpPr>
          <p:spPr>
            <a:xfrm>
              <a:off x="7201241" y="2089088"/>
              <a:ext cx="4099907" cy="397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trên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64;p10"/>
          <p:cNvGrpSpPr/>
          <p:nvPr/>
        </p:nvGrpSpPr>
        <p:grpSpPr>
          <a:xfrm>
            <a:off x="2339993" y="4111692"/>
            <a:ext cx="1793766" cy="617404"/>
            <a:chOff x="6459260" y="1628712"/>
            <a:chExt cx="5022149" cy="4695583"/>
          </a:xfrm>
        </p:grpSpPr>
        <p:sp>
          <p:nvSpPr>
            <p:cNvPr id="39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66;p10"/>
            <p:cNvSpPr txBox="1"/>
            <p:nvPr/>
          </p:nvSpPr>
          <p:spPr>
            <a:xfrm>
              <a:off x="7201241" y="2089088"/>
              <a:ext cx="4099907" cy="397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trái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364;p10"/>
          <p:cNvGrpSpPr/>
          <p:nvPr/>
        </p:nvGrpSpPr>
        <p:grpSpPr>
          <a:xfrm>
            <a:off x="7257409" y="6264326"/>
            <a:ext cx="1793766" cy="617404"/>
            <a:chOff x="6459260" y="1628712"/>
            <a:chExt cx="5022149" cy="4695583"/>
          </a:xfrm>
        </p:grpSpPr>
        <p:sp>
          <p:nvSpPr>
            <p:cNvPr id="44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66;p10"/>
            <p:cNvSpPr txBox="1"/>
            <p:nvPr/>
          </p:nvSpPr>
          <p:spPr>
            <a:xfrm>
              <a:off x="7201241" y="2089088"/>
              <a:ext cx="4099907" cy="397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dưới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64;p10"/>
          <p:cNvGrpSpPr/>
          <p:nvPr/>
        </p:nvGrpSpPr>
        <p:grpSpPr>
          <a:xfrm>
            <a:off x="315349" y="1458452"/>
            <a:ext cx="2898647" cy="1327505"/>
            <a:chOff x="6273742" y="1628712"/>
            <a:chExt cx="5444660" cy="4695583"/>
          </a:xfrm>
        </p:grpSpPr>
        <p:sp>
          <p:nvSpPr>
            <p:cNvPr id="49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66;p10"/>
            <p:cNvSpPr txBox="1"/>
            <p:nvPr/>
          </p:nvSpPr>
          <p:spPr>
            <a:xfrm>
              <a:off x="6273742" y="1990276"/>
              <a:ext cx="5444660" cy="4245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Hướng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trang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đứng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Khổ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giấy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A4</a:t>
              </a:r>
              <a:endPara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>
            <a:off x="3188697" y="1975660"/>
            <a:ext cx="986285" cy="32373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6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651" y="738928"/>
            <a:ext cx="10825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wn Ribbon 32"/>
          <p:cNvSpPr/>
          <p:nvPr/>
        </p:nvSpPr>
        <p:spPr>
          <a:xfrm>
            <a:off x="2462111" y="87119"/>
            <a:ext cx="7685645" cy="648277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THẢO LUẬN NHÓM 4</a:t>
            </a:r>
            <a:endParaRPr kumimoji="1" lang="zh-CN" altLang="en-US" sz="2800" b="1" dirty="0">
              <a:solidFill>
                <a:srgbClr val="FF0000"/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7651" y="1232725"/>
            <a:ext cx="111350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69" y="2309943"/>
            <a:ext cx="10058400" cy="454964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0147756" y="2194356"/>
            <a:ext cx="0" cy="935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49"/>
          <p:cNvSpPr txBox="1"/>
          <p:nvPr/>
        </p:nvSpPr>
        <p:spPr>
          <a:xfrm>
            <a:off x="9900671" y="1776434"/>
            <a:ext cx="2289742" cy="3163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1…………...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00670" y="1874759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901371" y="3892347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49"/>
          <p:cNvSpPr txBox="1"/>
          <p:nvPr/>
        </p:nvSpPr>
        <p:spPr>
          <a:xfrm>
            <a:off x="0" y="3588021"/>
            <a:ext cx="1746913" cy="431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-1" y="3686346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901371" y="4821206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49"/>
          <p:cNvSpPr txBox="1"/>
          <p:nvPr/>
        </p:nvSpPr>
        <p:spPr>
          <a:xfrm>
            <a:off x="0" y="4516880"/>
            <a:ext cx="1746913" cy="431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-1" y="4615205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901372" y="3150987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49"/>
          <p:cNvSpPr txBox="1"/>
          <p:nvPr/>
        </p:nvSpPr>
        <p:spPr>
          <a:xfrm>
            <a:off x="1" y="2846661"/>
            <a:ext cx="1746913" cy="431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0" y="2944986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3312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2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810" name="Google Shape;810;p22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813" name="Google Shape;813;p22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14" name="Google Shape;814;p22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15" name="Google Shape;81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6" name="Google Shape;81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51" name="Google Shape;313;p8"/>
          <p:cNvSpPr/>
          <p:nvPr/>
        </p:nvSpPr>
        <p:spPr>
          <a:xfrm rot="1855731">
            <a:off x="256470" y="11403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15;p8"/>
          <p:cNvSpPr txBox="1"/>
          <p:nvPr/>
        </p:nvSpPr>
        <p:spPr>
          <a:xfrm>
            <a:off x="1229278" y="11187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In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Google Shape;329;p8"/>
          <p:cNvSpPr txBox="1"/>
          <p:nvPr/>
        </p:nvSpPr>
        <p:spPr>
          <a:xfrm>
            <a:off x="441035" y="114009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</a:t>
            </a:r>
            <a:r>
              <a:rPr lang="zh-CN" sz="4000" b="1" dirty="0" smtClean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69" y="2282647"/>
            <a:ext cx="10058400" cy="45496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0147756" y="2167060"/>
            <a:ext cx="0" cy="935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9"/>
          <p:cNvSpPr txBox="1"/>
          <p:nvPr/>
        </p:nvSpPr>
        <p:spPr>
          <a:xfrm>
            <a:off x="9576196" y="1745864"/>
            <a:ext cx="2614217" cy="3195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539788" y="1847463"/>
            <a:ext cx="2373024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901371" y="3865051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9"/>
          <p:cNvSpPr txBox="1"/>
          <p:nvPr/>
        </p:nvSpPr>
        <p:spPr>
          <a:xfrm>
            <a:off x="0" y="3560725"/>
            <a:ext cx="1947400" cy="431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-1" y="3659050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901371" y="4793910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9"/>
          <p:cNvSpPr txBox="1"/>
          <p:nvPr/>
        </p:nvSpPr>
        <p:spPr>
          <a:xfrm>
            <a:off x="0" y="4489584"/>
            <a:ext cx="1746913" cy="6188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-1" y="4587909"/>
            <a:ext cx="1862013" cy="7074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901372" y="3123691"/>
            <a:ext cx="1359356" cy="11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49"/>
          <p:cNvSpPr txBox="1"/>
          <p:nvPr/>
        </p:nvSpPr>
        <p:spPr>
          <a:xfrm>
            <a:off x="1" y="2819365"/>
            <a:ext cx="1746913" cy="431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0" y="2917690"/>
            <a:ext cx="1862013" cy="333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74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7" y="-6319"/>
            <a:ext cx="12210809" cy="68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7" y="1263036"/>
            <a:ext cx="4331950" cy="4333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00" y="1851001"/>
            <a:ext cx="4148838" cy="2841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-277692" y="339491"/>
            <a:ext cx="12745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ĐEO KHẨU TRANG CHỐNG CORONA</a:t>
            </a:r>
            <a:endParaRPr lang="en-US" sz="5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7401" y="2406990"/>
            <a:ext cx="1773981" cy="3313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7898" y="2406990"/>
            <a:ext cx="1773981" cy="3313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982" y="3527788"/>
            <a:ext cx="930956" cy="3721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89" y="3747810"/>
            <a:ext cx="930956" cy="37217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6102858" y="5402634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1597410" y="5463594"/>
            <a:ext cx="4092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HƯỚNG DẪN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4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"/>
            <a:ext cx="12190413" cy="68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46D6E17-AE03-4206-BD4A-DA77FF052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4" t="4786" r="-13343" b="-4786"/>
          <a:stretch/>
        </p:blipFill>
        <p:spPr>
          <a:xfrm>
            <a:off x="7853985" y="2845154"/>
            <a:ext cx="1423881" cy="24871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676" y="2056200"/>
            <a:ext cx="1384642" cy="258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088" y="2056202"/>
            <a:ext cx="1384642" cy="258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3851591" y="4030467"/>
            <a:ext cx="1319269" cy="211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4272D-7EDA-4F77-B008-483712B1E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9" y="3652814"/>
            <a:ext cx="807367" cy="322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6" y="3042990"/>
            <a:ext cx="765982" cy="306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5" y="2885983"/>
            <a:ext cx="807367" cy="322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4339500" y="4325812"/>
            <a:ext cx="319864" cy="200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6645EF-9226-4756-A1C3-DF0340F9F0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39122" r="51898" b="3429"/>
          <a:stretch/>
        </p:blipFill>
        <p:spPr>
          <a:xfrm>
            <a:off x="9609105" y="3750581"/>
            <a:ext cx="1574720" cy="2391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81E25C-6123-49AA-85F6-0DA93CD11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60" y="4687362"/>
            <a:ext cx="995889" cy="398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95" y="411017"/>
            <a:ext cx="1303191" cy="1303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89" y="2845154"/>
            <a:ext cx="1303191" cy="1303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D7FA37-AE91-4F3E-B4CC-33C10A7E0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44" y="1159139"/>
            <a:ext cx="1303191" cy="1303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1A2193-5A3F-4485-B0A3-45311249E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22" y="2611554"/>
            <a:ext cx="1303191" cy="1303663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620" y="1598895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290" y="1626464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4314635" y="3452766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2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2899" y="2265230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:a16="http://schemas.microsoft.com/office/drawing/2014/main" id="{F9EA9BCC-E332-44FA-8920-20B850BD8E22}"/>
              </a:ext>
            </a:extLst>
          </p:cNvPr>
          <p:cNvSpPr/>
          <p:nvPr/>
        </p:nvSpPr>
        <p:spPr>
          <a:xfrm>
            <a:off x="8111254" y="2274680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30">
            <a:hlinkClick r:id="rId14" action="ppaction://hlinksldjump"/>
            <a:extLst>
              <a:ext uri="{FF2B5EF4-FFF2-40B4-BE49-F238E27FC236}">
                <a16:creationId xmlns:a16="http://schemas.microsoft.com/office/drawing/2014/main" id="{2F539F4C-0DDC-411E-9733-C94D5EB0BE9D}"/>
              </a:ext>
            </a:extLst>
          </p:cNvPr>
          <p:cNvSpPr/>
          <p:nvPr/>
        </p:nvSpPr>
        <p:spPr>
          <a:xfrm>
            <a:off x="10303089" y="3021185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15" y="1863278"/>
            <a:ext cx="823799" cy="771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088" y="1355399"/>
            <a:ext cx="823799" cy="7715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4" y="3008775"/>
            <a:ext cx="1581067" cy="10829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1" y="3041241"/>
            <a:ext cx="1581067" cy="10829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31" y="4449851"/>
            <a:ext cx="1581067" cy="108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59824" y="2731985"/>
            <a:ext cx="1405566" cy="2487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28" y="3780140"/>
            <a:ext cx="807367" cy="3227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18" y="3847954"/>
            <a:ext cx="1016828" cy="6964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1D0431-8668-4878-8CF8-740E8CFE58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3" y="4008830"/>
            <a:ext cx="1066848" cy="7307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1E2BE9A-81E1-4598-9230-9FDE5C0B45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67" y="4863120"/>
            <a:ext cx="1368473" cy="93736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385" y="2713992"/>
            <a:ext cx="737023" cy="198321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115" y="2872778"/>
            <a:ext cx="664902" cy="212881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4899" y="3575301"/>
            <a:ext cx="729578" cy="146672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7E420E2-E4A6-40D1-92CD-AE5DA9B1C745}"/>
              </a:ext>
            </a:extLst>
          </p:cNvPr>
          <p:cNvSpPr/>
          <p:nvPr/>
        </p:nvSpPr>
        <p:spPr>
          <a:xfrm>
            <a:off x="7846207" y="3506143"/>
            <a:ext cx="677501" cy="146672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4955" y="4220495"/>
            <a:ext cx="983397" cy="34653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4363501" y="4231971"/>
            <a:ext cx="338784" cy="107241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images (3)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1257740" y="6142062"/>
            <a:ext cx="809895" cy="6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6757 0.1900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4.375E-6 0.00023 C -0.00338 0.00347 -0.00677 0.00648 -0.00989 0.01111 C -0.0121 0.01412 -0.01393 0.01898 -0.01614 0.02222 C -0.01875 0.02639 -0.02148 0.03009 -0.02421 0.03333 C -0.02682 0.03657 -0.03229 0.04259 -0.03229 0.04282 L -0.05546 0.12847 L -0.0457 0.10787 " pathEditMode="relative" rAng="0" ptsTypes="AAAA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0.00023 C -0.00169 0.00648 -0.00703 0.02801 -0.00885 0.03958 C -0.01953 0.1081 -0.0095 0.04745 -0.01653 0.09606 C -0.01744 0.10231 -0.01836 0.10833 -0.01927 0.11481 C -0.02096 0.12731 -0.02252 0.13981 -0.02422 0.15231 C -0.02513 0.15879 -0.02604 0.16481 -0.02695 0.17106 C -0.02734 0.17407 -0.0276 0.17754 -0.02812 0.18055 C -0.02825 0.18241 -0.02903 0.18541 -0.02903 0.18588 L -0.02695 0.16412 " pathEditMode="relative" rAng="0" ptsTypes="AAAAAAAAAA">
                                      <p:cBhvr>
                                        <p:cTn id="1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928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5 0.15278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803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2" grpId="0" animBg="1"/>
      <p:bldP spid="10" grpId="0" animBg="1"/>
      <p:bldP spid="17" grpId="0" animBg="1"/>
      <p:bldP spid="41" grpId="0" animBg="1"/>
      <p:bldP spid="30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HÌNH NỀN POWER POINT\89550527_1497880377051965_46125285879316480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605790"/>
            <a:ext cx="50196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0" y="1385464"/>
            <a:ext cx="6183529" cy="2654512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ếu trả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 đúng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/>
          </a:p>
        </p:txBody>
      </p:sp>
      <p:pic>
        <p:nvPicPr>
          <p:cNvPr id="5" name="Picture 4" descr="images (10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1304" r="4348" b="7471"/>
          <a:stretch>
            <a:fillRect/>
          </a:stretch>
        </p:blipFill>
        <p:spPr>
          <a:xfrm>
            <a:off x="818991" y="4213860"/>
            <a:ext cx="3564572" cy="1390650"/>
          </a:xfrm>
          <a:prstGeom prst="rect">
            <a:avLst/>
          </a:prstGeom>
        </p:spPr>
      </p:pic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11144387" y="6159863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0" y="-349902"/>
            <a:ext cx="7211624" cy="461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35141" y="1030523"/>
            <a:ext cx="6113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213437" y="4625034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233179" y="4629224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213437" y="5568489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233179" y="5572679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en-US" sz="3200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hỉnh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79" y="4650515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01" y="5613461"/>
            <a:ext cx="804637" cy="707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01" y="4756277"/>
            <a:ext cx="804637" cy="643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42" y="5600306"/>
            <a:ext cx="804637" cy="707361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80" y="-218414"/>
            <a:ext cx="7142842" cy="4601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3284793" y="969445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809" y="479331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0551" y="479750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809" y="568269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0551" y="568688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51" y="4818793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2537" y="5716061"/>
            <a:ext cx="804431" cy="70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73" y="5727661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73" y="4870477"/>
            <a:ext cx="804637" cy="643942"/>
          </a:xfrm>
          <a:prstGeom prst="rect">
            <a:avLst/>
          </a:prstGeom>
        </p:spPr>
      </p:pic>
      <p:sp>
        <p:nvSpPr>
          <p:cNvPr id="15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E59BE37-E91A-F146-9A38-7C9B7B481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762" y="2490170"/>
            <a:ext cx="2020021" cy="253042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AF0A725-72A5-A842-A5EF-F4CDD5A4A29C}"/>
              </a:ext>
            </a:extLst>
          </p:cNvPr>
          <p:cNvGrpSpPr/>
          <p:nvPr/>
        </p:nvGrpSpPr>
        <p:grpSpPr>
          <a:xfrm>
            <a:off x="3669925" y="2097715"/>
            <a:ext cx="914281" cy="556081"/>
            <a:chOff x="5042181" y="1849638"/>
            <a:chExt cx="914400" cy="553870"/>
          </a:xfrm>
        </p:grpSpPr>
        <p:sp>
          <p:nvSpPr>
            <p:cNvPr id="13" name="五边形 12">
              <a:extLst>
                <a:ext uri="{FF2B5EF4-FFF2-40B4-BE49-F238E27FC236}">
                  <a16:creationId xmlns:a16="http://schemas.microsoft.com/office/drawing/2014/main" id="{2459A7AE-24DC-2E41-B885-105760366788}"/>
                </a:ext>
              </a:extLst>
            </p:cNvPr>
            <p:cNvSpPr/>
            <p:nvPr/>
          </p:nvSpPr>
          <p:spPr>
            <a:xfrm>
              <a:off x="5042181" y="1897669"/>
              <a:ext cx="914400" cy="457811"/>
            </a:xfrm>
            <a:prstGeom prst="homePlate">
              <a:avLst/>
            </a:prstGeom>
            <a:solidFill>
              <a:srgbClr val="FDCE66"/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02A1BCC-AEFF-B649-A8F3-6806F02B1A11}"/>
                </a:ext>
              </a:extLst>
            </p:cNvPr>
            <p:cNvSpPr txBox="1"/>
            <p:nvPr/>
          </p:nvSpPr>
          <p:spPr>
            <a:xfrm>
              <a:off x="5257634" y="1849638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 smtClean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1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A16E2EB-EBD8-B44C-863F-7AE0E237D6AA}"/>
              </a:ext>
            </a:extLst>
          </p:cNvPr>
          <p:cNvGrpSpPr/>
          <p:nvPr/>
        </p:nvGrpSpPr>
        <p:grpSpPr>
          <a:xfrm>
            <a:off x="3669925" y="3508670"/>
            <a:ext cx="914281" cy="553998"/>
            <a:chOff x="5042181" y="3176633"/>
            <a:chExt cx="914400" cy="553870"/>
          </a:xfrm>
        </p:grpSpPr>
        <p:sp>
          <p:nvSpPr>
            <p:cNvPr id="18" name="五边形 17">
              <a:extLst>
                <a:ext uri="{FF2B5EF4-FFF2-40B4-BE49-F238E27FC236}">
                  <a16:creationId xmlns:a16="http://schemas.microsoft.com/office/drawing/2014/main" id="{6D0A311B-598F-7B4D-8A8C-1E758C2E1EBE}"/>
                </a:ext>
              </a:extLst>
            </p:cNvPr>
            <p:cNvSpPr/>
            <p:nvPr/>
          </p:nvSpPr>
          <p:spPr>
            <a:xfrm>
              <a:off x="5042181" y="3224664"/>
              <a:ext cx="914400" cy="457811"/>
            </a:xfrm>
            <a:prstGeom prst="homePlate">
              <a:avLst/>
            </a:prstGeom>
            <a:solidFill>
              <a:srgbClr val="FCC4D2"/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132CFE9-EBCC-694F-8309-07E8433EDF02}"/>
                </a:ext>
              </a:extLst>
            </p:cNvPr>
            <p:cNvSpPr txBox="1"/>
            <p:nvPr/>
          </p:nvSpPr>
          <p:spPr>
            <a:xfrm>
              <a:off x="5271284" y="3176633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 smtClean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2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FFEC6F-68ED-804B-A9FA-BB0E260B8B8C}"/>
              </a:ext>
            </a:extLst>
          </p:cNvPr>
          <p:cNvGrpSpPr/>
          <p:nvPr/>
        </p:nvGrpSpPr>
        <p:grpSpPr>
          <a:xfrm>
            <a:off x="3669925" y="4933273"/>
            <a:ext cx="914281" cy="553998"/>
            <a:chOff x="5042181" y="3190278"/>
            <a:chExt cx="914400" cy="553870"/>
          </a:xfrm>
        </p:grpSpPr>
        <p:sp>
          <p:nvSpPr>
            <p:cNvPr id="26" name="五边形 25">
              <a:extLst>
                <a:ext uri="{FF2B5EF4-FFF2-40B4-BE49-F238E27FC236}">
                  <a16:creationId xmlns:a16="http://schemas.microsoft.com/office/drawing/2014/main" id="{CB819F06-9BA2-B845-A735-DC60B18D27E7}"/>
                </a:ext>
              </a:extLst>
            </p:cNvPr>
            <p:cNvSpPr/>
            <p:nvPr/>
          </p:nvSpPr>
          <p:spPr>
            <a:xfrm>
              <a:off x="5042181" y="3224664"/>
              <a:ext cx="914400" cy="457811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7D46BA7-CDDA-E34F-AE88-79805C4AE547}"/>
                </a:ext>
              </a:extLst>
            </p:cNvPr>
            <p:cNvSpPr txBox="1"/>
            <p:nvPr/>
          </p:nvSpPr>
          <p:spPr>
            <a:xfrm>
              <a:off x="5271284" y="3190278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 smtClean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3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41862" y="1879059"/>
            <a:ext cx="65149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41862" y="3327283"/>
            <a:ext cx="66511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Down Ribbon 32"/>
          <p:cNvSpPr/>
          <p:nvPr/>
        </p:nvSpPr>
        <p:spPr>
          <a:xfrm>
            <a:off x="3540983" y="648187"/>
            <a:ext cx="4974543" cy="987005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THẢO LUẬN</a:t>
            </a:r>
            <a:endParaRPr kumimoji="1" lang="zh-CN" altLang="en-US" sz="2800" b="1" dirty="0">
              <a:solidFill>
                <a:srgbClr val="FF0000"/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741862" y="4871588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5-Point Star 26">
            <a:hlinkClick r:id="rId8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pic>
        <p:nvPicPr>
          <p:cNvPr id="29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8047" y="5604535"/>
            <a:ext cx="1352550" cy="7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8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" grpId="0"/>
      <p:bldP spid="32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" y="0"/>
            <a:ext cx="12186743" cy="68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44" y="-183672"/>
            <a:ext cx="6801132" cy="461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3075982" y="1186944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042236" y="477684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Margins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061978" y="478103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File  Page Setup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042236" y="566622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Print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061978" y="567041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Orientation</a:t>
            </a:r>
            <a:endParaRPr lang="nl-NL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9" y="4802323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64" y="5729828"/>
            <a:ext cx="804431" cy="64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00" y="5711192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40" y="4854007"/>
            <a:ext cx="732497" cy="643942"/>
          </a:xfrm>
          <a:prstGeom prst="rect">
            <a:avLst/>
          </a:prstGeom>
        </p:spPr>
      </p:pic>
      <p:sp>
        <p:nvSpPr>
          <p:cNvPr id="15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4"/>
            <a:ext cx="12205500" cy="68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06" y="-250709"/>
            <a:ext cx="6978390" cy="4515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322072" y="985274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820" y="473589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6116562" y="474008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820" y="5625267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6116562" y="5629457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62" y="4761371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48" y="5688876"/>
            <a:ext cx="804431" cy="64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84" y="5670239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24" y="4813055"/>
            <a:ext cx="732497" cy="643942"/>
          </a:xfrm>
          <a:prstGeom prst="rect">
            <a:avLst/>
          </a:prstGeom>
        </p:spPr>
      </p:pic>
      <p:sp>
        <p:nvSpPr>
          <p:cNvPr id="15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.VV7FD9NSUBR0TMN\Downloads\hinh-nen-powerpoint-xanh-duong-cuc-dep_0123240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472"/>
            <a:ext cx="12190413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图片 7">
            <a:extLst>
              <a:ext uri="{FF2B5EF4-FFF2-40B4-BE49-F238E27FC236}">
                <a16:creationId xmlns:a16="http://schemas.microsoft.com/office/drawing/2014/main" id="{98CBC5DA-48AE-4C92-BE19-927F240B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2225"/>
            <a:ext cx="3926502" cy="3813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94A4287-4A11-4265-B35A-968294A23D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0132" r="13498" b="11867"/>
          <a:stretch/>
        </p:blipFill>
        <p:spPr>
          <a:xfrm>
            <a:off x="4393873" y="467909"/>
            <a:ext cx="1440182" cy="147382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D743F2F-E4D2-40AB-B299-2D670C3E1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02" y="951069"/>
            <a:ext cx="1108255" cy="110865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2317655-1C25-41A9-8617-F41E69A13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50" y="4728806"/>
            <a:ext cx="1108255" cy="110865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676BD1C-2789-48AD-ADA1-EE359FFCF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63" y="5385756"/>
            <a:ext cx="1108255" cy="110865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120ED19-C7A8-4081-9A6C-58B502AE13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-1025" r="11957" b="1023"/>
          <a:stretch/>
        </p:blipFill>
        <p:spPr>
          <a:xfrm>
            <a:off x="2166073" y="3222436"/>
            <a:ext cx="576974" cy="34692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51C14A4-6908-46AB-919E-A5ACEEE7B2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-1025" r="11957" b="1023"/>
          <a:stretch/>
        </p:blipFill>
        <p:spPr>
          <a:xfrm>
            <a:off x="497465" y="3577035"/>
            <a:ext cx="576974" cy="346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27DCF-C8FE-4502-B8EC-C9BD6A77A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55" y="0"/>
            <a:ext cx="1820725" cy="1821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5322" y="2400305"/>
            <a:ext cx="85250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Chúc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có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sức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khoẻ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tốt</a:t>
            </a:r>
            <a:endParaRPr lang="en-US" altLang="zh-CN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ea typeface="Arial Unicode MS" panose="020B0604020202020204" pitchFamily="34" charset="-122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Để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chống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lại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dịch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bệnh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6"/>
          <p:cNvSpPr>
            <a:spLocks noChangeArrowheads="1"/>
          </p:cNvSpPr>
          <p:nvPr/>
        </p:nvSpPr>
        <p:spPr bwMode="auto">
          <a:xfrm>
            <a:off x="1203959" y="1524212"/>
            <a:ext cx="9997441" cy="134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862;p23"/>
          <p:cNvGrpSpPr/>
          <p:nvPr/>
        </p:nvGrpSpPr>
        <p:grpSpPr>
          <a:xfrm>
            <a:off x="0" y="57378"/>
            <a:ext cx="12190413" cy="1257072"/>
            <a:chOff x="0" y="57377"/>
            <a:chExt cx="12190413" cy="1059460"/>
          </a:xfrm>
        </p:grpSpPr>
        <p:grpSp>
          <p:nvGrpSpPr>
            <p:cNvPr id="9" name="Google Shape;863;p23"/>
            <p:cNvGrpSpPr/>
            <p:nvPr/>
          </p:nvGrpSpPr>
          <p:grpSpPr>
            <a:xfrm>
              <a:off x="0" y="247719"/>
              <a:ext cx="12190413" cy="869118"/>
              <a:chOff x="0" y="11745"/>
              <a:chExt cx="12190413" cy="869118"/>
            </a:xfrm>
          </p:grpSpPr>
          <p:grpSp>
            <p:nvGrpSpPr>
              <p:cNvPr id="11" name="Google Shape;864;p23"/>
              <p:cNvGrpSpPr/>
              <p:nvPr/>
            </p:nvGrpSpPr>
            <p:grpSpPr>
              <a:xfrm>
                <a:off x="384045" y="11745"/>
                <a:ext cx="11806368" cy="853586"/>
                <a:chOff x="384045" y="11745"/>
                <a:chExt cx="11806368" cy="853586"/>
              </a:xfrm>
            </p:grpSpPr>
            <p:sp>
              <p:nvSpPr>
                <p:cNvPr id="16" name="Google Shape;865;p23"/>
                <p:cNvSpPr txBox="1"/>
                <p:nvPr/>
              </p:nvSpPr>
              <p:spPr>
                <a:xfrm>
                  <a:off x="2466614" y="11745"/>
                  <a:ext cx="7281461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1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altLang="zh-CN" sz="4000" b="1" i="0" u="none" strike="noStrike" cap="none" dirty="0" smtClean="0">
                      <a:solidFill>
                        <a:srgbClr val="6DC1B5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HƯỚNG DẪN VỀ NHÀ</a:t>
                  </a:r>
                  <a:endParaRPr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7" name="Google Shape;866;p23"/>
                <p:cNvCxnSpPr/>
                <p:nvPr/>
              </p:nvCxnSpPr>
              <p:spPr>
                <a:xfrm>
                  <a:off x="384045" y="865331"/>
                  <a:ext cx="1180636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DC1B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5" name="Google Shape;867;p23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868;p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28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6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20195" y="4511820"/>
            <a:ext cx="3170218" cy="24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195" y="-176501"/>
            <a:ext cx="3255929" cy="265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3732431"/>
            <a:ext cx="2605158" cy="3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49407" y="-14213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270" y="3295537"/>
            <a:ext cx="4742857" cy="4114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0" name="Google Shape;920;p24"/>
          <p:cNvGrpSpPr/>
          <p:nvPr/>
        </p:nvGrpSpPr>
        <p:grpSpPr>
          <a:xfrm>
            <a:off x="2966846" y="2012414"/>
            <a:ext cx="6075278" cy="1473675"/>
            <a:chOff x="3079795" y="2059004"/>
            <a:chExt cx="6075278" cy="1473675"/>
          </a:xfrm>
        </p:grpSpPr>
        <p:sp>
          <p:nvSpPr>
            <p:cNvPr id="921" name="Google Shape;921;p24"/>
            <p:cNvSpPr txBox="1"/>
            <p:nvPr/>
          </p:nvSpPr>
          <p:spPr>
            <a:xfrm>
              <a:off x="3079795" y="2059004"/>
              <a:ext cx="603242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800">
                  <a:solidFill>
                    <a:srgbClr val="FF4D67"/>
                  </a:solidFill>
                  <a:latin typeface="Arial"/>
                  <a:ea typeface="Arial"/>
                  <a:cs typeface="Arial"/>
                  <a:sym typeface="Arial"/>
                </a:rPr>
                <a:t>Thank you!</a:t>
              </a:r>
              <a:endParaRPr sz="880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 txBox="1"/>
            <p:nvPr/>
          </p:nvSpPr>
          <p:spPr>
            <a:xfrm>
              <a:off x="3122651" y="2086129"/>
              <a:ext cx="603242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800" dirty="0">
                  <a:solidFill>
                    <a:srgbClr val="FF4D67"/>
                  </a:solidFill>
                  <a:latin typeface="Arial"/>
                  <a:ea typeface="Arial"/>
                  <a:cs typeface="Arial"/>
                  <a:sym typeface="Arial"/>
                </a:rPr>
                <a:t>Thank you!</a:t>
              </a:r>
              <a:endParaRPr sz="8800" dirty="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97" y="1"/>
            <a:ext cx="12190415" cy="6859589"/>
          </a:xfrm>
          <a:prstGeom prst="rect">
            <a:avLst/>
          </a:prstGeom>
        </p:spPr>
      </p:pic>
      <p:pic>
        <p:nvPicPr>
          <p:cNvPr id="3" name="image 1001">
            <a:extLst>
              <a:ext uri="{FF2B5EF4-FFF2-40B4-BE49-F238E27FC236}">
                <a16:creationId xmlns:a16="http://schemas.microsoft.com/office/drawing/2014/main" id="{C206F802-2861-5E4D-9C8B-04D021D7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89091" y="2050751"/>
            <a:ext cx="2812232" cy="27580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818BB5A-4578-FD42-AF62-B825ED6404ED}"/>
              </a:ext>
            </a:extLst>
          </p:cNvPr>
          <p:cNvSpPr txBox="1"/>
          <p:nvPr/>
        </p:nvSpPr>
        <p:spPr>
          <a:xfrm>
            <a:off x="5200651" y="2552632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SỔ LƯU NIỆM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2DD94B2-589E-524C-8A37-E8901F635B4C}"/>
              </a:ext>
            </a:extLst>
          </p:cNvPr>
          <p:cNvGrpSpPr/>
          <p:nvPr/>
        </p:nvGrpSpPr>
        <p:grpSpPr>
          <a:xfrm>
            <a:off x="606149" y="333890"/>
            <a:ext cx="3763753" cy="690536"/>
            <a:chOff x="4798044" y="1237593"/>
            <a:chExt cx="495616" cy="486785"/>
          </a:xfrm>
        </p:grpSpPr>
        <p:pic>
          <p:nvPicPr>
            <p:cNvPr id="50" name="image 1003">
              <a:extLst>
                <a:ext uri="{FF2B5EF4-FFF2-40B4-BE49-F238E27FC236}">
                  <a16:creationId xmlns:a16="http://schemas.microsoft.com/office/drawing/2014/main" id="{8501728B-464E-F04C-8F98-C21B24AC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1" name="文本框 32">
              <a:extLst>
                <a:ext uri="{FF2B5EF4-FFF2-40B4-BE49-F238E27FC236}">
                  <a16:creationId xmlns:a16="http://schemas.microsoft.com/office/drawing/2014/main" id="{EEAC4707-E279-994D-9F0C-905F71534532}"/>
                </a:ext>
              </a:extLst>
            </p:cNvPr>
            <p:cNvSpPr txBox="1"/>
            <p:nvPr/>
          </p:nvSpPr>
          <p:spPr>
            <a:xfrm>
              <a:off x="4922910" y="1237593"/>
              <a:ext cx="245883" cy="315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000" dirty="0" err="1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Viết</a:t>
              </a:r>
              <a:r>
                <a:rPr kumimoji="1" lang="en-US" altLang="zh-CN" sz="4000" dirty="0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4000" dirty="0" err="1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tay</a:t>
              </a:r>
              <a:endParaRPr kumimoji="1" lang="zh-CN" altLang="en-US" sz="4000" dirty="0">
                <a:solidFill>
                  <a:schemeClr val="bg1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52" name="组合 1">
            <a:extLst>
              <a:ext uri="{FF2B5EF4-FFF2-40B4-BE49-F238E27FC236}">
                <a16:creationId xmlns:a16="http://schemas.microsoft.com/office/drawing/2014/main" id="{F2DD94B2-589E-524C-8A37-E8901F635B4C}"/>
              </a:ext>
            </a:extLst>
          </p:cNvPr>
          <p:cNvGrpSpPr/>
          <p:nvPr/>
        </p:nvGrpSpPr>
        <p:grpSpPr>
          <a:xfrm>
            <a:off x="7193291" y="235376"/>
            <a:ext cx="3674410" cy="887564"/>
            <a:chOff x="4798044" y="1240026"/>
            <a:chExt cx="495616" cy="484352"/>
          </a:xfrm>
        </p:grpSpPr>
        <p:pic>
          <p:nvPicPr>
            <p:cNvPr id="53" name="image 1003">
              <a:extLst>
                <a:ext uri="{FF2B5EF4-FFF2-40B4-BE49-F238E27FC236}">
                  <a16:creationId xmlns:a16="http://schemas.microsoft.com/office/drawing/2014/main" id="{8501728B-464E-F04C-8F98-C21B24AC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4" name="文本框 32">
              <a:extLst>
                <a:ext uri="{FF2B5EF4-FFF2-40B4-BE49-F238E27FC236}">
                  <a16:creationId xmlns:a16="http://schemas.microsoft.com/office/drawing/2014/main" id="{EEAC4707-E279-994D-9F0C-905F71534532}"/>
                </a:ext>
              </a:extLst>
            </p:cNvPr>
            <p:cNvSpPr txBox="1"/>
            <p:nvPr/>
          </p:nvSpPr>
          <p:spPr>
            <a:xfrm>
              <a:off x="4911504" y="1251757"/>
              <a:ext cx="276802" cy="315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000" dirty="0" err="1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Máy</a:t>
              </a:r>
              <a:r>
                <a:rPr kumimoji="1" lang="en-US" altLang="zh-CN" sz="4000" dirty="0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4000" dirty="0" err="1" smtClean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tính</a:t>
              </a:r>
              <a:endParaRPr kumimoji="1" lang="zh-CN" altLang="en-US" sz="4000" dirty="0">
                <a:solidFill>
                  <a:schemeClr val="bg1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Administrator.VV7FD9NSUBR0TMN\Downloads\cach-viet-luu-bu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968" y="1738016"/>
            <a:ext cx="5707989" cy="43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.VV7FD9NSUBR0TMN\Downloads\ky-yeu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81" y="1738016"/>
            <a:ext cx="6353831" cy="399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26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6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20195" y="4511820"/>
            <a:ext cx="3170218" cy="24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195" y="-176501"/>
            <a:ext cx="3255929" cy="265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3732431"/>
            <a:ext cx="2605158" cy="3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49407" y="-14213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271" y="3732431"/>
            <a:ext cx="4394480" cy="36773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1060311" y="2029598"/>
            <a:ext cx="10058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DẠNG VĂN BẢN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</a:t>
            </a:r>
            <a:r>
              <a:rPr lang="en-US" sz="7200" b="1" i="0" u="none" strike="noStrike" cap="none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72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1)</a:t>
            </a:r>
            <a:endParaRPr sz="7200" b="1" i="0" u="none" strike="noStrike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4350133" y="711814"/>
            <a:ext cx="32431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11</a:t>
            </a:r>
            <a:endParaRPr sz="6000" b="1" i="0" u="none" strike="noStrike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467849" y="4972050"/>
            <a:ext cx="2722563" cy="197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4399369"/>
            <a:ext cx="2268507" cy="25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4146250" y="3122016"/>
            <a:ext cx="70219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soạn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thảo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altLang="zh-CN" sz="40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4000" dirty="0">
              <a:solidFill>
                <a:srgbClr val="0033CC"/>
              </a:solidFill>
            </a:endParaRPr>
          </a:p>
        </p:txBody>
      </p:sp>
      <p:grpSp>
        <p:nvGrpSpPr>
          <p:cNvPr id="160" name="Google Shape;160;p3"/>
          <p:cNvGrpSpPr/>
          <p:nvPr/>
        </p:nvGrpSpPr>
        <p:grpSpPr>
          <a:xfrm>
            <a:off x="5512920" y="2709488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" name="Google Shape;156;p3"/>
          <p:cNvSpPr/>
          <p:nvPr/>
        </p:nvSpPr>
        <p:spPr>
          <a:xfrm>
            <a:off x="1997833" y="2365351"/>
            <a:ext cx="2025542" cy="20340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5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115" y="1607667"/>
            <a:ext cx="1667222" cy="144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7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260" name="Google Shape;260;p7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263" name="Google Shape;263;p7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64" name="Google Shape;264;p7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65" name="Google Shape;265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 txBox="1"/>
          <p:nvPr/>
        </p:nvSpPr>
        <p:spPr>
          <a:xfrm>
            <a:off x="7701175" y="1185965"/>
            <a:ext cx="4267911" cy="125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icrosoft Yahei"/>
              <a:buNone/>
            </a:pP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Dựa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vào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sơ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đồ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tư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duy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trình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bày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nội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dung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cuốn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sổ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lưu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niệm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ở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bài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10,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hãy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lựa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cần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sử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dụng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tạo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nội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dung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cuốn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sổ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lưu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niệm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trên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máy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tính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?</a:t>
            </a: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6287229" y="4369383"/>
            <a:ext cx="576622" cy="5767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 txBox="1"/>
          <p:nvPr/>
        </p:nvSpPr>
        <p:spPr>
          <a:xfrm>
            <a:off x="7668350" y="4136504"/>
            <a:ext cx="4300736" cy="79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icrosoft Yahei"/>
              <a:buNone/>
            </a:pP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đó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cần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chức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năng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gì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giúp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hoàn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thành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công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việc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?</a:t>
            </a: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42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1.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 </a:t>
            </a:r>
            <a:r>
              <a:rPr lang="vi-VN" altLang="zh-CN" sz="3400" b="1" dirty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 soạn thảo văn </a:t>
            </a:r>
            <a:r>
              <a:rPr lang="vi-VN" altLang="zh-CN" sz="3400" b="1" dirty="0" smtClean="0">
                <a:solidFill>
                  <a:srgbClr val="0033CC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lang="vi-VN" sz="3400" b="1" dirty="0">
              <a:solidFill>
                <a:srgbClr val="0033CC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43" name="Picture 3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5" y="2550725"/>
            <a:ext cx="5595305" cy="36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287;p7"/>
          <p:cNvSpPr/>
          <p:nvPr/>
        </p:nvSpPr>
        <p:spPr>
          <a:xfrm>
            <a:off x="6294635" y="2103931"/>
            <a:ext cx="576622" cy="5767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288;p7"/>
          <p:cNvCxnSpPr/>
          <p:nvPr/>
        </p:nvCxnSpPr>
        <p:spPr>
          <a:xfrm>
            <a:off x="6912201" y="4673038"/>
            <a:ext cx="70779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oval" w="sm" len="sm"/>
          </a:ln>
        </p:spPr>
      </p:cxnSp>
      <p:sp>
        <p:nvSpPr>
          <p:cNvPr id="50" name="Google Shape;606;p18"/>
          <p:cNvSpPr/>
          <p:nvPr/>
        </p:nvSpPr>
        <p:spPr>
          <a:xfrm>
            <a:off x="1780742" y="1328709"/>
            <a:ext cx="2609850" cy="85479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 err="1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altLang="zh-CN" sz="3200" b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endParaRPr sz="32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2" name="5-Point Star 71">
            <a:hlinkClick r:id="rId8" action="ppaction://hlinksldjump"/>
          </p:cNvPr>
          <p:cNvSpPr/>
          <p:nvPr/>
        </p:nvSpPr>
        <p:spPr>
          <a:xfrm>
            <a:off x="9882612" y="6116112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cxnSp>
        <p:nvCxnSpPr>
          <p:cNvPr id="17" name="Google Shape;288;p7"/>
          <p:cNvCxnSpPr/>
          <p:nvPr/>
        </p:nvCxnSpPr>
        <p:spPr>
          <a:xfrm>
            <a:off x="6912201" y="2344985"/>
            <a:ext cx="70779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oval" w="sm" len="sm"/>
          </a:ln>
        </p:spPr>
      </p:cxnSp>
      <p:pic>
        <p:nvPicPr>
          <p:cNvPr id="18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5643" y="6116112"/>
            <a:ext cx="1352550" cy="760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89" grpId="0"/>
      <p:bldP spid="290" grpId="0" animBg="1"/>
      <p:bldP spid="292" grpId="0"/>
      <p:bldP spid="44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170" name="Google Shape;170;p4"/>
              <p:cNvGrpSpPr/>
              <p:nvPr/>
            </p:nvGrpSpPr>
            <p:grpSpPr>
              <a:xfrm>
                <a:off x="384045" y="126045"/>
                <a:ext cx="11806368" cy="739286"/>
                <a:chOff x="384045" y="126045"/>
                <a:chExt cx="11806368" cy="739286"/>
              </a:xfrm>
            </p:grpSpPr>
            <p:sp>
              <p:nvSpPr>
                <p:cNvPr id="171" name="Google Shape;171;p4"/>
                <p:cNvSpPr txBox="1"/>
                <p:nvPr/>
              </p:nvSpPr>
              <p:spPr>
                <a:xfrm>
                  <a:off x="409214" y="126045"/>
                  <a:ext cx="817207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lvl="0"/>
                  <a:r>
                    <a:rPr lang="en-US" altLang="zh-CN" sz="3400" b="1" dirty="0" smtClean="0">
                      <a:solidFill>
                        <a:srgbClr val="0033CC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   1. </a:t>
                  </a:r>
                  <a:r>
                    <a:rPr lang="vi-VN" altLang="zh-CN" sz="3400" b="1" dirty="0" smtClean="0">
                      <a:solidFill>
                        <a:srgbClr val="0033CC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Phần </a:t>
                  </a:r>
                  <a:r>
                    <a:rPr lang="vi-VN" altLang="zh-CN" sz="3400" b="1" dirty="0">
                      <a:solidFill>
                        <a:srgbClr val="0033CC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mềm soạn thảo văn </a:t>
                  </a:r>
                  <a:r>
                    <a:rPr lang="vi-VN" altLang="zh-CN" sz="3400" b="1" dirty="0" smtClean="0">
                      <a:solidFill>
                        <a:srgbClr val="0033CC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bản</a:t>
                  </a:r>
                  <a:endParaRPr lang="vi-VN" sz="3400" b="1" dirty="0">
                    <a:solidFill>
                      <a:srgbClr val="0033CC"/>
                    </a:solidFill>
                    <a:latin typeface="Times New Roman" pitchFamily="18" charset="0"/>
                    <a:ea typeface="Microsoft Yahei"/>
                    <a:cs typeface="Times New Roman" pitchFamily="18" charset="0"/>
                    <a:sym typeface="Microsoft Yahei"/>
                  </a:endParaRPr>
                </a:p>
              </p:txBody>
            </p:sp>
            <p:cxnSp>
              <p:nvCxnSpPr>
                <p:cNvPr id="172" name="Google Shape;172;p4"/>
                <p:cNvCxnSpPr/>
                <p:nvPr/>
              </p:nvCxnSpPr>
              <p:spPr>
                <a:xfrm>
                  <a:off x="384045" y="865331"/>
                  <a:ext cx="1180636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DC1B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872836" y="1738213"/>
            <a:ext cx="10271552" cy="4832092"/>
          </a:xfrm>
          <a:prstGeom prst="rect">
            <a:avLst/>
          </a:prstGeom>
          <a:solidFill>
            <a:srgbClr val="DDDDDD">
              <a:alpha val="67059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6" name="Picture 8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6637"/>
            <a:ext cx="1054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5-Point Star 11">
            <a:hlinkClick r:id="rId5" action="ppaction://hlinksldjump"/>
          </p:cNvPr>
          <p:cNvSpPr/>
          <p:nvPr/>
        </p:nvSpPr>
        <p:spPr>
          <a:xfrm>
            <a:off x="11144387" y="6124546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1217</Words>
  <Application>Microsoft Office PowerPoint</Application>
  <PresentationFormat>Custom</PresentationFormat>
  <Paragraphs>176</Paragraphs>
  <Slides>34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Microsoft Yahei</vt:lpstr>
      <vt:lpstr>宋体</vt:lpstr>
      <vt:lpstr>Arial</vt:lpstr>
      <vt:lpstr>Arial Unicode MS</vt:lpstr>
      <vt:lpstr>Times New Roman</vt:lpstr>
      <vt:lpstr>Wingdings</vt:lpstr>
      <vt:lpstr>zihun7hao-wennuantongzhiti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www.jpppt.com</dc:creator>
  <cp:lastModifiedBy>Admin</cp:lastModifiedBy>
  <cp:revision>117</cp:revision>
  <dcterms:created xsi:type="dcterms:W3CDTF">2015-12-01T09:06:39Z</dcterms:created>
  <dcterms:modified xsi:type="dcterms:W3CDTF">2024-05-21T01:13:00Z</dcterms:modified>
</cp:coreProperties>
</file>