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7"/>
  </p:notesMasterIdLst>
  <p:sldIdLst>
    <p:sldId id="3090" r:id="rId2"/>
    <p:sldId id="3184" r:id="rId3"/>
    <p:sldId id="3183" r:id="rId4"/>
    <p:sldId id="3191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77C"/>
    <a:srgbClr val="FF3399"/>
    <a:srgbClr val="0998D7"/>
    <a:srgbClr val="F18105"/>
    <a:srgbClr val="0000FF"/>
    <a:srgbClr val="FCBB75"/>
    <a:srgbClr val="0C6D39"/>
    <a:srgbClr val="ED3376"/>
    <a:srgbClr val="00918A"/>
    <a:srgbClr val="C2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32674-8B0B-4A16-BA70-6C2CD890B2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A9C3291-6F02-4968-972D-98E51A2621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54DA5-A8B1-47C6-91BC-8EE486452E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9" name="Picture 8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9177DC3B-5747-449F-8020-0C394E86E2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D1195-218E-4222-A5DA-70726D4831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C18A811-DE77-4C32-9E2D-64F132EA7AF0}"/>
              </a:ext>
            </a:extLst>
          </p:cNvPr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CB2999E-0BA1-4C89-A59F-8A54F4BE306E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57871C-7653-40D9-881B-8AD5E6D85701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11FB22-5166-4936-BC07-4E607039B275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4A763F-F403-4B7C-80F8-8C9FFF0BCBD8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30B091-3795-4736-B507-FB3D584C99B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5B6E81-4FFA-414A-A5D4-38B9D77F9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CA32BB-4998-4F83-9EBB-E2B72CA98F3D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F78BA3-2706-4830-800A-6821A19AC792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38BB94-6CDF-4792-B0E7-56C600D94BD2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E173351-2319-4C54-A582-6CAD67FEC1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44478" y="657318"/>
            <a:ext cx="932605" cy="823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D1C36-56A8-43C3-B713-18F36105BA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8" r:id="rId2"/>
    <p:sldLayoutId id="2147483759" r:id="rId3"/>
    <p:sldLayoutId id="2147483754" r:id="rId4"/>
    <p:sldLayoutId id="2147483757" r:id="rId5"/>
    <p:sldLayoutId id="214748375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600B9-3D3C-4F35-B55B-D4EE87ED381F}"/>
              </a:ext>
            </a:extLst>
          </p:cNvPr>
          <p:cNvGrpSpPr/>
          <p:nvPr/>
        </p:nvGrpSpPr>
        <p:grpSpPr>
          <a:xfrm>
            <a:off x="1772920" y="876761"/>
            <a:ext cx="10190480" cy="3212445"/>
            <a:chOff x="1778000" y="297641"/>
            <a:chExt cx="10190480" cy="32124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88A1823-CD89-4DFF-9318-33C2F26318B4}"/>
                </a:ext>
              </a:extLst>
            </p:cNvPr>
            <p:cNvSpPr/>
            <p:nvPr/>
          </p:nvSpPr>
          <p:spPr>
            <a:xfrm>
              <a:off x="3261360" y="297641"/>
              <a:ext cx="8676640" cy="1651000"/>
            </a:xfrm>
            <a:custGeom>
              <a:avLst/>
              <a:gdLst>
                <a:gd name="connsiteX0" fmla="*/ 237496 w 9347200"/>
                <a:gd name="connsiteY0" fmla="*/ 0 h 1651000"/>
                <a:gd name="connsiteX1" fmla="*/ 1330960 w 9347200"/>
                <a:gd name="connsiteY1" fmla="*/ 0 h 1651000"/>
                <a:gd name="connsiteX2" fmla="*/ 7778744 w 9347200"/>
                <a:gd name="connsiteY2" fmla="*/ 0 h 1651000"/>
                <a:gd name="connsiteX3" fmla="*/ 9347200 w 9347200"/>
                <a:gd name="connsiteY3" fmla="*/ 0 h 1651000"/>
                <a:gd name="connsiteX4" fmla="*/ 9347200 w 9347200"/>
                <a:gd name="connsiteY4" fmla="*/ 1651000 h 1651000"/>
                <a:gd name="connsiteX5" fmla="*/ 7778744 w 9347200"/>
                <a:gd name="connsiteY5" fmla="*/ 1651000 h 1651000"/>
                <a:gd name="connsiteX6" fmla="*/ 1330960 w 9347200"/>
                <a:gd name="connsiteY6" fmla="*/ 1651000 h 1651000"/>
                <a:gd name="connsiteX7" fmla="*/ 237496 w 9347200"/>
                <a:gd name="connsiteY7" fmla="*/ 1651000 h 1651000"/>
                <a:gd name="connsiteX8" fmla="*/ 0 w 9347200"/>
                <a:gd name="connsiteY8" fmla="*/ 1413504 h 1651000"/>
                <a:gd name="connsiteX9" fmla="*/ 0 w 9347200"/>
                <a:gd name="connsiteY9" fmla="*/ 237496 h 1651000"/>
                <a:gd name="connsiteX10" fmla="*/ 237496 w 9347200"/>
                <a:gd name="connsiteY10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47200" h="1651000">
                  <a:moveTo>
                    <a:pt x="237496" y="0"/>
                  </a:moveTo>
                  <a:lnTo>
                    <a:pt x="1330960" y="0"/>
                  </a:lnTo>
                  <a:lnTo>
                    <a:pt x="7778744" y="0"/>
                  </a:lnTo>
                  <a:lnTo>
                    <a:pt x="9347200" y="0"/>
                  </a:lnTo>
                  <a:lnTo>
                    <a:pt x="9347200" y="1651000"/>
                  </a:lnTo>
                  <a:lnTo>
                    <a:pt x="7778744" y="1651000"/>
                  </a:lnTo>
                  <a:lnTo>
                    <a:pt x="1330960" y="1651000"/>
                  </a:lnTo>
                  <a:lnTo>
                    <a:pt x="237496" y="1651000"/>
                  </a:lnTo>
                  <a:cubicBezTo>
                    <a:pt x="106331" y="1651000"/>
                    <a:pt x="0" y="1544669"/>
                    <a:pt x="0" y="1413504"/>
                  </a:cubicBezTo>
                  <a:lnTo>
                    <a:pt x="0" y="237496"/>
                  </a:lnTo>
                  <a:cubicBezTo>
                    <a:pt x="0" y="106331"/>
                    <a:pt x="106331" y="0"/>
                    <a:pt x="237496" y="0"/>
                  </a:cubicBezTo>
                  <a:close/>
                </a:path>
              </a:pathLst>
            </a:custGeom>
            <a:solidFill>
              <a:srgbClr val="CBE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84F1B7-72F7-4D57-B2AF-C01B5AEE5DBC}"/>
                </a:ext>
              </a:extLst>
            </p:cNvPr>
            <p:cNvGrpSpPr/>
            <p:nvPr/>
          </p:nvGrpSpPr>
          <p:grpSpPr>
            <a:xfrm>
              <a:off x="1778000" y="1519412"/>
              <a:ext cx="10190480" cy="1990674"/>
              <a:chOff x="1442720" y="3140126"/>
              <a:chExt cx="10190480" cy="199067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3C6DB78-B927-4A90-AB8E-23FF44CE8959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0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02E86B7-7CA2-4FC5-8F44-27C987D77088}"/>
                  </a:ext>
                </a:extLst>
              </p:cNvPr>
              <p:cNvSpPr/>
              <p:nvPr/>
            </p:nvSpPr>
            <p:spPr>
              <a:xfrm>
                <a:off x="1442720" y="3140126"/>
                <a:ext cx="2042160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5E2E939-6AA2-4CD2-A5D0-D37A46E6ECB1}"/>
                </a:ext>
              </a:extLst>
            </p:cNvPr>
            <p:cNvGrpSpPr/>
            <p:nvPr/>
          </p:nvGrpSpPr>
          <p:grpSpPr>
            <a:xfrm>
              <a:off x="2285505" y="1773525"/>
              <a:ext cx="1240510" cy="1482448"/>
              <a:chOff x="700050" y="3208754"/>
              <a:chExt cx="935710" cy="14824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7EC42D-815B-4892-AB46-0F1E09B1F77C}"/>
                  </a:ext>
                </a:extLst>
              </p:cNvPr>
              <p:cNvSpPr/>
              <p:nvPr/>
            </p:nvSpPr>
            <p:spPr>
              <a:xfrm>
                <a:off x="700050" y="3208754"/>
                <a:ext cx="9357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en-US" sz="3600" b="1" dirty="0">
                    <a:ln w="19050">
                      <a:solidFill>
                        <a:schemeClr val="bg1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ln w="19050">
                      <a:solidFill>
                        <a:schemeClr val="bg1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97732D-B6B9-4505-AF9F-CD4014C203E5}"/>
                  </a:ext>
                </a:extLst>
              </p:cNvPr>
              <p:cNvSpPr/>
              <p:nvPr/>
            </p:nvSpPr>
            <p:spPr>
              <a:xfrm>
                <a:off x="700050" y="3583206"/>
                <a:ext cx="93571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en-US" sz="6600" b="1" dirty="0">
                    <a:ln w="19050">
                      <a:solidFill>
                        <a:schemeClr val="bg1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vi-VN" sz="4000" b="1" dirty="0">
                  <a:ln w="1905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52DDDD-4BE5-4248-9D09-2AB7DD2A0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92" y="4526277"/>
            <a:ext cx="2059470" cy="2053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F68025-6695-46B7-9D7E-1219C02D7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266" y="1003621"/>
            <a:ext cx="6111770" cy="876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17B082-B833-44B3-96AD-42BEF5617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162" y="2350349"/>
            <a:ext cx="7721758" cy="14203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B97732D-B6B9-4505-AF9F-CD4014C203E5}"/>
              </a:ext>
            </a:extLst>
          </p:cNvPr>
          <p:cNvSpPr/>
          <p:nvPr/>
        </p:nvSpPr>
        <p:spPr>
          <a:xfrm>
            <a:off x="6988116" y="3359318"/>
            <a:ext cx="2442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4000" b="1" dirty="0" err="1" smtClean="0">
                <a:ln w="19050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n w="19050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4000" b="1" dirty="0">
              <a:ln w="19050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01A5AB-958D-4715-96F6-6F426EB6A99B}"/>
              </a:ext>
            </a:extLst>
          </p:cNvPr>
          <p:cNvSpPr/>
          <p:nvPr/>
        </p:nvSpPr>
        <p:spPr>
          <a:xfrm>
            <a:off x="473148" y="394837"/>
            <a:ext cx="1100765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 NHẬP THÔNG TIN KHẢO SÁT DỰ ÁN TRƯỜNG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75DEED-DB8B-4077-BCDF-846A8346EA25}"/>
              </a:ext>
            </a:extLst>
          </p:cNvPr>
          <p:cNvSpPr/>
          <p:nvPr/>
        </p:nvSpPr>
        <p:spPr>
          <a:xfrm>
            <a:off x="553156" y="1037770"/>
            <a:ext cx="11085688" cy="464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Nhập thông tin khảo sát ban đầu của dự án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Trường học xanh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 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g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1.</a:t>
            </a:r>
            <a:r>
              <a:rPr lang="vi-VN" sz="2000" dirty="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Mở phần mềm Microsoft Excel 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Nhập dữ liệu khảo sát cho dự án Trường học xanh (Hình 6.7) 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- Nhập tại ô A1: 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DỰ ÁN TRƯỜNG HỌC XANH</a:t>
            </a:r>
            <a:endParaRPr lang="en-US" sz="2000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- Nhập tại ô A2: 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Bảng 1. Khảo sát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…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- Các cột thông tin chính sẽ là: 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STT, Địa điểm, Loại cây.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33963-B3C2-44E6-8270-8CC052873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098" y="2923822"/>
            <a:ext cx="6973745" cy="35772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BCBDF7-5E4E-419A-BCE2-F008E2036FDC}"/>
              </a:ext>
            </a:extLst>
          </p:cNvPr>
          <p:cNvSpPr/>
          <p:nvPr/>
        </p:nvSpPr>
        <p:spPr>
          <a:xfrm>
            <a:off x="5195598" y="3371784"/>
            <a:ext cx="3239911" cy="334584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A647B-E42C-4161-A4CE-BAEB4F507F6A}"/>
              </a:ext>
            </a:extLst>
          </p:cNvPr>
          <p:cNvSpPr/>
          <p:nvPr/>
        </p:nvSpPr>
        <p:spPr>
          <a:xfrm>
            <a:off x="5195598" y="3706368"/>
            <a:ext cx="3948402" cy="334584"/>
          </a:xfrm>
          <a:prstGeom prst="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4F2D32-5E5D-4050-ABCF-37785467F55E}"/>
              </a:ext>
            </a:extLst>
          </p:cNvPr>
          <p:cNvSpPr/>
          <p:nvPr/>
        </p:nvSpPr>
        <p:spPr>
          <a:xfrm>
            <a:off x="5195598" y="4046352"/>
            <a:ext cx="4064226" cy="334584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4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0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0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4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2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0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0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4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2" grpId="0" animBg="1"/>
          <p:bldP spid="7" grpId="0" animBg="1"/>
          <p:bldP spid="8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2CBB4B-7110-4D17-810A-D9C875CC19EC}"/>
              </a:ext>
            </a:extLst>
          </p:cNvPr>
          <p:cNvSpPr/>
          <p:nvPr/>
        </p:nvSpPr>
        <p:spPr>
          <a:xfrm>
            <a:off x="406400" y="371726"/>
            <a:ext cx="11379200" cy="233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Chỉnh sửa, định dạng dữ liệu.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Điều chỉnh độ rộng các cột để nhìn thấy toàn bộ dữ liệu.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Định dạng chữ in đậm, màu xanh lá cây, tăng cỡ chữ cho tiêu đề bảng (tại ô A1).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Cột STT: Căn dữ liệu vào giữa cột.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vào tên trang tính Sheet1 và nhập </a:t>
            </a:r>
            <a:r>
              <a:rPr lang="vi-VN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Khảo sát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đổi tên cho trang tính.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10AAC-D81E-4063-B987-ADB439E5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633" y="2745879"/>
            <a:ext cx="6867701" cy="36387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92ED65-7D80-4102-A491-60F3E047B322}"/>
              </a:ext>
            </a:extLst>
          </p:cNvPr>
          <p:cNvSpPr/>
          <p:nvPr/>
        </p:nvSpPr>
        <p:spPr>
          <a:xfrm>
            <a:off x="406401" y="2707045"/>
            <a:ext cx="4447822" cy="2796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Hàng tiêu đề của bảng (hàng 3): Định dạng nền màu vàng và căn dữ liệu giữa ô.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5.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lại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bảng tính với tên </a:t>
            </a:r>
            <a:r>
              <a:rPr lang="vi-VN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THXanh.xlsx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bằng lệnh </a:t>
            </a: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File/Save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hoặc nhấn tổ hợp phím </a:t>
            </a: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Ctrl+S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3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CAAC1-EE95-4EFF-BF8A-FDCE91CA6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94" b="67099"/>
          <a:stretch/>
        </p:blipFill>
        <p:spPr>
          <a:xfrm>
            <a:off x="510166" y="1573618"/>
            <a:ext cx="11250553" cy="776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088B78-654D-4591-A477-41145F1A4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66" y="377154"/>
            <a:ext cx="3490335" cy="936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6BA9F1-EE25-4B97-B50A-DD016FA3E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93" b="656"/>
          <a:stretch/>
        </p:blipFill>
        <p:spPr>
          <a:xfrm>
            <a:off x="510166" y="3548904"/>
            <a:ext cx="11250553" cy="2179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4EAA8-CC77-473C-A62D-7499485E0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66" y="2473116"/>
            <a:ext cx="3490335" cy="9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0" y="4748311"/>
            <a:ext cx="4084635" cy="20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9246</TotalTime>
  <Words>214</Words>
  <Application>Microsoft Office PowerPoint</Application>
  <PresentationFormat>Widescreen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等线</vt:lpstr>
      <vt:lpstr>微软雅黑</vt:lpstr>
      <vt:lpstr>Arial</vt:lpstr>
      <vt:lpstr>Calibri</vt:lpstr>
      <vt:lpstr>iCiel Cadena</vt:lpstr>
      <vt:lpstr>Segoe Print</vt:lpstr>
      <vt:lpstr>Times New Roman</vt:lpstr>
      <vt:lpstr>UTM Avo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</cp:lastModifiedBy>
  <cp:revision>494</cp:revision>
  <dcterms:created xsi:type="dcterms:W3CDTF">2021-11-14T08:33:55Z</dcterms:created>
  <dcterms:modified xsi:type="dcterms:W3CDTF">2024-05-21T01:23:01Z</dcterms:modified>
</cp:coreProperties>
</file>