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29f6688071d745bf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9"/>
  </p:notesMasterIdLst>
  <p:sldIdLst>
    <p:sldId id="352" r:id="rId3"/>
    <p:sldId id="323" r:id="rId4"/>
    <p:sldId id="265" r:id="rId5"/>
    <p:sldId id="267" r:id="rId6"/>
    <p:sldId id="353" r:id="rId7"/>
    <p:sldId id="268" r:id="rId8"/>
    <p:sldId id="326" r:id="rId9"/>
    <p:sldId id="325" r:id="rId10"/>
    <p:sldId id="324" r:id="rId11"/>
    <p:sldId id="327" r:id="rId12"/>
    <p:sldId id="328" r:id="rId13"/>
    <p:sldId id="329" r:id="rId14"/>
    <p:sldId id="296" r:id="rId15"/>
    <p:sldId id="330" r:id="rId16"/>
    <p:sldId id="331" r:id="rId17"/>
    <p:sldId id="332" r:id="rId18"/>
    <p:sldId id="354" r:id="rId19"/>
    <p:sldId id="333" r:id="rId20"/>
    <p:sldId id="342" r:id="rId21"/>
    <p:sldId id="343" r:id="rId22"/>
    <p:sldId id="345" r:id="rId23"/>
    <p:sldId id="355" r:id="rId24"/>
    <p:sldId id="337" r:id="rId25"/>
    <p:sldId id="338" r:id="rId26"/>
    <p:sldId id="312" r:id="rId27"/>
    <p:sldId id="347" r:id="rId28"/>
  </p:sldIdLst>
  <p:sldSz cx="12192000" cy="6858000"/>
  <p:notesSz cx="6858000" cy="9144000"/>
  <p:custDataLst>
    <p:tags r:id="rId3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A"/>
    <a:srgbClr val="66FF33"/>
    <a:srgbClr val="BFEFFF"/>
    <a:srgbClr val="006000"/>
    <a:srgbClr val="006C00"/>
    <a:srgbClr val="007600"/>
    <a:srgbClr val="008A00"/>
    <a:srgbClr val="009200"/>
    <a:srgbClr val="FFF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75993" autoAdjust="0"/>
  </p:normalViewPr>
  <p:slideViewPr>
    <p:cSldViewPr snapToGrid="0">
      <p:cViewPr varScale="1">
        <p:scale>
          <a:sx n="57" d="100"/>
          <a:sy n="57" d="100"/>
        </p:scale>
        <p:origin x="126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F3C86-20EB-4663-90B4-E5C6775DC32A}" type="datetimeFigureOut">
              <a:rPr lang="en-US" smtClean="0"/>
              <a:pPr/>
              <a:t>18/02/2024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4BAAE-DBE1-4C16-93E3-AB68CB262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5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B828B82B-7232-4ABF-B8EA-61376287F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2C7496-BA98-4A1F-B6DF-6EA4FAA696F2}" type="slidenum">
              <a:rPr lang="vi-VN" altLang="en-US">
                <a:latin typeface="Times New Roman" panose="02020603050405020304" pitchFamily="18" charset="0"/>
              </a:rPr>
              <a:pPr/>
              <a:t>26</a:t>
            </a:fld>
            <a:endParaRPr lang="vi-VN" altLang="en-US" dirty="0">
              <a:latin typeface="Times New Roman" panose="02020603050405020304" pitchFamily="18" charset="0"/>
            </a:endParaRPr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0FAB51AD-00C6-445C-B53E-5E0F080559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67FBAFC2-2AAE-4744-AFB3-553271A2E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28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1AD984-A8F5-43A9-89D2-094EFEE66411}" type="slidenum"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chuẩn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bị tranh cho HS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7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</a:pPr>
            <a:r>
              <a:rPr lang="en-US" sz="1200" b="1" kern="10" dirty="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BÀI 8: CÔNG CỤ HỖ TRỢ TÍNH TOÁN</a:t>
            </a:r>
            <a:endParaRPr lang="vi-VN" sz="1200" b="1" kern="1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1400" b="0" i="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b="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1400" b="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400" b="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4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400" b="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4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3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</a:t>
            </a:r>
            <a:r>
              <a:rPr lang="en-US" altLang="en-US" sz="1200" b="1" dirty="0" err="1">
                <a:solidFill>
                  <a:srgbClr val="CC00CC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Hàm</a:t>
            </a:r>
            <a:r>
              <a:rPr lang="en-US" altLang="en-US" sz="1200" b="1" dirty="0">
                <a:solidFill>
                  <a:srgbClr val="CC00CC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1200" b="1" dirty="0" err="1">
                <a:solidFill>
                  <a:srgbClr val="CC00CC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1200" b="1" dirty="0">
                <a:solidFill>
                  <a:srgbClr val="CC00CC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1200" b="1" dirty="0" err="1">
                <a:solidFill>
                  <a:srgbClr val="CC00CC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chương</a:t>
            </a:r>
            <a:r>
              <a:rPr lang="en-US" altLang="en-US" sz="1200" b="1" dirty="0">
                <a:solidFill>
                  <a:srgbClr val="CC00CC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1200" b="1" dirty="0" err="1">
                <a:solidFill>
                  <a:srgbClr val="CC00CC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trình</a:t>
            </a:r>
            <a:r>
              <a:rPr lang="en-US" altLang="en-US" sz="1200" b="1" dirty="0">
                <a:solidFill>
                  <a:srgbClr val="CC00CC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1200" b="1" dirty="0" err="1">
                <a:solidFill>
                  <a:srgbClr val="CC00CC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bảng</a:t>
            </a:r>
            <a:r>
              <a:rPr lang="en-US" altLang="en-US" sz="1200" b="1" dirty="0">
                <a:solidFill>
                  <a:srgbClr val="CC00CC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1200" b="1" dirty="0" err="1">
                <a:solidFill>
                  <a:srgbClr val="CC00CC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tính</a:t>
            </a:r>
            <a:endParaRPr lang="en-US" altLang="en-US" sz="1200" b="1" dirty="0">
              <a:solidFill>
                <a:srgbClr val="CC00CC"/>
              </a:solidFill>
              <a:latin typeface="UTM Androgyne" panose="020406030505060202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49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27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1419-595D-4960-B38B-15EA643020F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1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12538-E773-4557-97E0-847CDCC48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2FB79-64CA-427F-BC1A-A6DF16F18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88A3B-C77C-4096-8CF5-063DFA7A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77157-C781-411C-AABF-CB970095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9A4F6-EDFF-4B7A-8FE0-442C03CC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952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B558-9EBB-4F6F-86E0-BE016262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7F94B5-E5B5-47B2-8D4F-D5F51423E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B5683-1F43-4F42-BA34-9496B02B1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F4FE1-1A6C-4B35-9158-F332E8FF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F6AAB-CEB8-45E2-A8B3-4F8359C5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BE3A7-13DF-4E57-8C69-D965F0DD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215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890F-BF31-4DE0-9140-17C5E6F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66070-392E-4837-A9FF-51BEA7C3F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4415F-9D28-4833-96EC-1932D017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CFF8A-337B-4A76-A2C4-C4924306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69D6D-7017-4BFF-911F-45D4DFB4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5800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B3D0C5-8F34-4934-A5C5-D5AFED829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B335D-8386-4046-85F9-E3ACA1320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39EFE-D7A6-4A7C-A1E0-CC305CDC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EEDEB-FED3-41E3-9086-E774C0AC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5F131-9327-4DC9-9D42-D4331FF9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124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12538-E773-4557-97E0-847CDCC48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2FB79-64CA-427F-BC1A-A6DF16F18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88A3B-C77C-4096-8CF5-063DFA7A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77157-C781-411C-AABF-CB970095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9A4F6-EDFF-4B7A-8FE0-442C03CC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4537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62A6-8C70-4AA2-94A9-DEBB3DE8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286A-7B32-4357-953B-657CCE717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37087-3787-435A-A19C-7D1E1ACF5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71AA0-EC3F-459E-975E-3A6A37B3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B130E-6C47-4471-9773-619FCA9F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00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0C6B-9A7E-4A59-A21B-652B5A8A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86CF2-C24A-4D1D-8E37-45FB8DD5E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44CB7-F712-4EBA-88CA-E46E3D32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BA6E9-1C45-408A-A2B2-7AA788BF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09FFE-E48C-4B41-847E-C24A102E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50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E6159-A68E-4F2F-ACE9-B260D52D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5B048-DFE5-4DCA-838C-EB56C25EC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BCC98-EBBD-42BB-A16F-606E71324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B450B-130C-484E-B19F-7A994D8C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82263-8D48-48CF-A1A7-8E13BAEC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07CD-AA52-4EAC-9906-F0FDC0D7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939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FCFB-E017-4D38-A036-5788805D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37474-EAEB-4256-AD4E-424B7D651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CC379-F439-45A3-A24D-52A2D7C43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754C4-02E1-41AA-893B-CE89FE64E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D2B35-A4EC-40AB-94A7-E7225B7B8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2586AB-F8B5-483E-81C0-7F5BE93A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8E99FE-F933-4405-8BFF-13C65BAD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CAF10-413D-42D7-844A-A434BC08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43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9ECF-9041-433C-A120-8EC00D70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842FE-D3E7-47CA-9106-6E371D41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A7F6C-D5B2-4DC8-BC66-9C819CF9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8729-865B-4C20-82CB-CA2C6F60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483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4F3A8-269F-4EE4-B75D-89F6C42E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FD571-334B-44B4-ADC3-3F408CB3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128D2-AE64-40CA-A029-2BBAD27D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018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C019-5936-4AA0-89C5-70B545E67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39098-66F7-494B-A7C8-91D8E0834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E2FA3-C620-4633-8B9B-547FA7838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EC6CC-49FE-4052-ADB9-2D9031B6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AED18-853A-49BD-BB49-BD6A64D3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1774B-B122-4CA7-BD77-01F80C2F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49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57709-A0AB-4CEF-B1FA-D27F992DB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8D396-78E0-4229-84BF-A7AD6DD93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6E90-3E76-462D-A9DA-D5590C58E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1C2F4-4E61-491D-8240-B6CF8CD7F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46687-27DC-467E-8FA0-48874A81D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9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6B383-1443-4974-8357-7F8817A23480}" type="datetimeFigureOut">
              <a:rPr lang="vi-VN" smtClean="0"/>
              <a:pPr/>
              <a:t>18/02/2024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emf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5.gi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gif"/><Relationship Id="rId12" Type="http://schemas.openxmlformats.org/officeDocument/2006/relationships/image" Target="../media/image34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28.wmf"/><Relationship Id="rId11" Type="http://schemas.openxmlformats.org/officeDocument/2006/relationships/image" Target="../media/image33.gif"/><Relationship Id="rId5" Type="http://schemas.openxmlformats.org/officeDocument/2006/relationships/image" Target="../media/image27.gif"/><Relationship Id="rId10" Type="http://schemas.openxmlformats.org/officeDocument/2006/relationships/image" Target="../media/image32.gif"/><Relationship Id="rId4" Type="http://schemas.openxmlformats.org/officeDocument/2006/relationships/hyperlink" Target="http://jp59.centerblog.net/rub-GIifs-barre-separateur-3.html" TargetMode="External"/><Relationship Id="rId9" Type="http://schemas.openxmlformats.org/officeDocument/2006/relationships/image" Target="../media/image31.gif"/><Relationship Id="rId1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324600" y="2541658"/>
            <a:ext cx="4495800" cy="861775"/>
          </a:xfrm>
          <a:prstGeom prst="rect">
            <a:avLst/>
          </a:prstGeom>
          <a:solidFill>
            <a:srgbClr val="FFFF00"/>
          </a:solidFill>
        </p:spPr>
        <p:txBody>
          <a:bodyPr wrap="square" lIns="121917" tIns="60958" rIns="121917" bIns="60958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48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014" t="22836" r="32522" b="10096"/>
          <a:stretch/>
        </p:blipFill>
        <p:spPr>
          <a:xfrm>
            <a:off x="246184" y="246185"/>
            <a:ext cx="8510954" cy="640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74723" y="298940"/>
            <a:ext cx="3182816" cy="6294031"/>
          </a:xfrm>
          <a:prstGeom prst="rect">
            <a:avLst/>
          </a:prstGeom>
          <a:solidFill>
            <a:srgbClr val="0000EA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8.3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8.4.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C9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I9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7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Word&#10;&#10;Description automatically generated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69" b="52474" l="11640" r="17057"/>
                    </a14:imgEffect>
                  </a14:imgLayer>
                </a14:imgProps>
              </a:ext>
            </a:extLst>
          </a:blip>
          <a:srcRect l="11552" t="42841" r="82509" b="47314"/>
          <a:stretch/>
        </p:blipFill>
        <p:spPr bwMode="auto">
          <a:xfrm>
            <a:off x="298941" y="316524"/>
            <a:ext cx="1002322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2370" y="1230924"/>
            <a:ext cx="11166229" cy="424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Cú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=&lt;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&gt;(&lt;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&gt;)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0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97" b="35417" l="18082" r="21523"/>
                    </a14:imgEffect>
                  </a14:imgLayer>
                </a14:imgProps>
              </a:ext>
            </a:extLst>
          </a:blip>
          <a:srcRect l="18014" t="29327" r="78347" b="64604"/>
          <a:stretch/>
        </p:blipFill>
        <p:spPr>
          <a:xfrm>
            <a:off x="246184" y="1512277"/>
            <a:ext cx="1169882" cy="102834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6861" y="458509"/>
            <a:ext cx="11236569" cy="1053768"/>
            <a:chOff x="1024844" y="3901209"/>
            <a:chExt cx="6865430" cy="1822572"/>
          </a:xfrm>
        </p:grpSpPr>
        <p:sp>
          <p:nvSpPr>
            <p:cNvPr id="6" name="Cloud 5"/>
            <p:cNvSpPr/>
            <p:nvPr/>
          </p:nvSpPr>
          <p:spPr>
            <a:xfrm>
              <a:off x="1024844" y="3901209"/>
              <a:ext cx="6865430" cy="1822572"/>
            </a:xfrm>
            <a:prstGeom prst="cloud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34979" y="4210519"/>
              <a:ext cx="5445157" cy="1117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283677" y="3749777"/>
            <a:ext cx="10339754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ÁN</a:t>
            </a:r>
          </a:p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=&lt;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&gt;(&lt;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&gt;)</a:t>
            </a:r>
          </a:p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liệu.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3677" y="1691113"/>
            <a:ext cx="10339753" cy="199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Các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2526" y="321697"/>
            <a:ext cx="7253690" cy="762000"/>
            <a:chOff x="880761" y="539846"/>
            <a:chExt cx="6618684" cy="762000"/>
          </a:xfrm>
        </p:grpSpPr>
        <p:grpSp>
          <p:nvGrpSpPr>
            <p:cNvPr id="5" name="Group 148"/>
            <p:cNvGrpSpPr>
              <a:grpSpLocks/>
            </p:cNvGrpSpPr>
            <p:nvPr/>
          </p:nvGrpSpPr>
          <p:grpSpPr bwMode="auto">
            <a:xfrm>
              <a:off x="880761" y="539846"/>
              <a:ext cx="6041020" cy="762000"/>
              <a:chOff x="624" y="2688"/>
              <a:chExt cx="4920" cy="480"/>
            </a:xfrm>
          </p:grpSpPr>
          <p:sp>
            <p:nvSpPr>
              <p:cNvPr id="7" name="AutoShape 17"/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cs typeface="Arial" panose="020B0604020202020204" pitchFamily="34" charset="0"/>
                  </a:rPr>
                  <a:t>Click to add Title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856" y="2708"/>
                <a:ext cx="33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3" name="AutoShape 23"/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4576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25"/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pic>
            <p:nvPicPr>
              <p:cNvPr id="16" name="Picture 15" descr="Picture1"/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gray">
              <a:xfrm>
                <a:off x="899" y="2708"/>
                <a:ext cx="32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 dirty="0">
                    <a:solidFill>
                      <a:srgbClr val="FFFFFF"/>
                    </a:solidFill>
                    <a:latin typeface="UTM Androgyne" panose="02040603050506020204" pitchFamily="18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6" name="Text Box 26"/>
            <p:cNvSpPr txBox="1">
              <a:spLocks noChangeArrowheads="1"/>
            </p:cNvSpPr>
            <p:nvPr/>
          </p:nvSpPr>
          <p:spPr bwMode="gray">
            <a:xfrm>
              <a:off x="1947323" y="616046"/>
              <a:ext cx="55521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 err="1">
                  <a:solidFill>
                    <a:srgbClr val="CC00CC"/>
                  </a:solidFill>
                  <a:latin typeface="UTM Androgyne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altLang="en-US" sz="2800" b="1" dirty="0">
                  <a:solidFill>
                    <a:srgbClr val="CC00CC"/>
                  </a:solidFill>
                  <a:latin typeface="UTM Androgyne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CC00CC"/>
                  </a:solidFill>
                  <a:latin typeface="UTM Androgyne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CC00CC"/>
                  </a:solidFill>
                  <a:latin typeface="UTM Androgyne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CC00CC"/>
                  </a:solidFill>
                  <a:latin typeface="UTM Androgyne" panose="02040603050506020204" pitchFamily="18" charset="0"/>
                  <a:cs typeface="Arial" panose="020B0604020202020204" pitchFamily="34" charset="0"/>
                </a:rPr>
                <a:t>hàm</a:t>
              </a:r>
              <a:r>
                <a:rPr lang="en-US" altLang="en-US" sz="2800" b="1" dirty="0">
                  <a:solidFill>
                    <a:srgbClr val="CC00CC"/>
                  </a:solidFill>
                  <a:latin typeface="UTM Androgyne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CC00CC"/>
                  </a:solidFill>
                  <a:latin typeface="UTM Androgyne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altLang="en-US" sz="2800" b="1" dirty="0">
                  <a:solidFill>
                    <a:srgbClr val="CC00CC"/>
                  </a:solidFill>
                  <a:latin typeface="UTM Androgyne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CC00CC"/>
                  </a:solidFill>
                  <a:latin typeface="UTM Androgyne" panose="02040603050506020204" pitchFamily="18" charset="0"/>
                  <a:cs typeface="Arial" panose="020B0604020202020204" pitchFamily="34" charset="0"/>
                </a:rPr>
                <a:t>toán</a:t>
              </a:r>
              <a:r>
                <a:rPr lang="en-US" altLang="en-US" sz="2800" b="1" dirty="0">
                  <a:solidFill>
                    <a:srgbClr val="CC00CC"/>
                  </a:solidFill>
                  <a:latin typeface="UTM Androgyne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CC00CC"/>
                  </a:solidFill>
                  <a:latin typeface="UTM Androgyne" panose="02040603050506020204" pitchFamily="18" charset="0"/>
                  <a:cs typeface="Arial" panose="020B0604020202020204" pitchFamily="34" charset="0"/>
                </a:rPr>
                <a:t>đơn</a:t>
              </a:r>
              <a:r>
                <a:rPr lang="en-US" altLang="en-US" sz="2800" b="1" dirty="0">
                  <a:solidFill>
                    <a:srgbClr val="CC00CC"/>
                  </a:solidFill>
                  <a:latin typeface="UTM Androgyne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CC00CC"/>
                  </a:solidFill>
                  <a:latin typeface="UTM Androgyne" panose="02040603050506020204" pitchFamily="18" charset="0"/>
                  <a:cs typeface="Arial" panose="020B0604020202020204" pitchFamily="34" charset="0"/>
                </a:rPr>
                <a:t>giản</a:t>
              </a:r>
              <a:endParaRPr lang="en-US" altLang="en-US" sz="2800" b="1" dirty="0">
                <a:solidFill>
                  <a:srgbClr val="CC00CC"/>
                </a:solidFill>
                <a:latin typeface="UTM Androgyne" panose="020406030505060202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00" y="2011061"/>
            <a:ext cx="11627684" cy="461834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32472" y="1087730"/>
            <a:ext cx="11576512" cy="923330"/>
          </a:xfrm>
          <a:prstGeom prst="rect">
            <a:avLst/>
          </a:prstGeom>
          <a:solidFill>
            <a:srgbClr val="0000EA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J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K4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K8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4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86" y="255053"/>
            <a:ext cx="11617203" cy="6339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24292" y="2870643"/>
            <a:ext cx="15474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24292" y="4025366"/>
            <a:ext cx="15474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77047" y="5085554"/>
            <a:ext cx="15474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12217" y="5839892"/>
            <a:ext cx="15474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20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584" y="1236510"/>
            <a:ext cx="11484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cú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160677" y="325653"/>
            <a:ext cx="6704291" cy="691614"/>
          </a:xfrm>
          <a:prstGeom prst="rect">
            <a:avLst/>
          </a:prstGeom>
          <a:solidFill>
            <a:srgbClr val="0000EA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(5 phút)</a:t>
            </a:r>
            <a:endParaRPr lang="vi-VN" sz="3600" b="1" kern="1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2692" t="42474" r="30769" b="33010"/>
          <a:stretch/>
        </p:blipFill>
        <p:spPr bwMode="auto">
          <a:xfrm>
            <a:off x="280474" y="2163640"/>
            <a:ext cx="11624311" cy="4448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170668"/>
            <a:ext cx="12192000" cy="5952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5 PHÚT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68326"/>
            <a:ext cx="12192000" cy="5883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Explosion 2 34"/>
          <p:cNvSpPr/>
          <p:nvPr/>
        </p:nvSpPr>
        <p:spPr>
          <a:xfrm>
            <a:off x="3429013" y="5973271"/>
            <a:ext cx="6167618" cy="783439"/>
          </a:xfrm>
          <a:prstGeom prst="irregularSeal2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99110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4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1000"/>
                            </p:stCondLst>
                            <p:childTnLst>
                              <p:par>
                                <p:cTn id="2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4103" t="27082" r="32371" b="13056"/>
          <a:stretch/>
        </p:blipFill>
        <p:spPr bwMode="auto">
          <a:xfrm>
            <a:off x="263769" y="246185"/>
            <a:ext cx="11641016" cy="6365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1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>
            <a:extLst>
              <a:ext uri="{FF2B5EF4-FFF2-40B4-BE49-F238E27FC236}">
                <a16:creationId xmlns:a16="http://schemas.microsoft.com/office/drawing/2014/main" id="{4D192A4C-5FF9-467E-AFB9-70CB46ACE2C9}"/>
              </a:ext>
            </a:extLst>
          </p:cNvPr>
          <p:cNvSpPr/>
          <p:nvPr/>
        </p:nvSpPr>
        <p:spPr>
          <a:xfrm>
            <a:off x="2671012" y="55254"/>
            <a:ext cx="7808977" cy="984885"/>
          </a:xfrm>
          <a:prstGeom prst="rect">
            <a:avLst/>
          </a:prstGeom>
          <a:noFill/>
        </p:spPr>
        <p:txBody>
          <a:bodyPr wrap="none" lIns="162556" tIns="81278" rIns="162556" bIns="812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3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AI NHANH HƠN</a:t>
            </a:r>
          </a:p>
        </p:txBody>
      </p:sp>
      <p:pic>
        <p:nvPicPr>
          <p:cNvPr id="5" name="Picture 38">
            <a:extLst>
              <a:ext uri="{FF2B5EF4-FFF2-40B4-BE49-F238E27FC236}">
                <a16:creationId xmlns:a16="http://schemas.microsoft.com/office/drawing/2014/main" id="{A6416446-B27C-4091-8F2F-689D08BD4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927" y="992205"/>
            <a:ext cx="7516811" cy="412855"/>
          </a:xfrm>
          <a:prstGeom prst="rect">
            <a:avLst/>
          </a:prstGeom>
        </p:spPr>
      </p:pic>
      <p:pic>
        <p:nvPicPr>
          <p:cNvPr id="4098" name="Picture 2" descr="Kahoot answers. Kahoot Hack &amp;amp; kahoot ninja – Need To Know About Kahoot Hack  &amp;amp; Auto Answer">
            <a:extLst>
              <a:ext uri="{FF2B5EF4-FFF2-40B4-BE49-F238E27FC236}">
                <a16:creationId xmlns:a16="http://schemas.microsoft.com/office/drawing/2014/main" id="{07AFA081-5A07-43EE-9B4C-8BEA48B1D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2381" b="15333"/>
          <a:stretch/>
        </p:blipFill>
        <p:spPr bwMode="auto">
          <a:xfrm>
            <a:off x="406400" y="1779338"/>
            <a:ext cx="2286000" cy="31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3FDF7F6-812D-43B1-9154-72A2DB8B83C8}"/>
              </a:ext>
            </a:extLst>
          </p:cNvPr>
          <p:cNvSpPr txBox="1"/>
          <p:nvPr/>
        </p:nvSpPr>
        <p:spPr>
          <a:xfrm>
            <a:off x="2844800" y="1451848"/>
            <a:ext cx="9144000" cy="467820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70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điểm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700" dirty="0">
                <a:solidFill>
                  <a:srgbClr val="000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solidFill>
                <a:srgbClr val="0000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84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5077" y="458509"/>
            <a:ext cx="10568353" cy="1053768"/>
            <a:chOff x="1024844" y="3901209"/>
            <a:chExt cx="6865430" cy="1822572"/>
          </a:xfrm>
        </p:grpSpPr>
        <p:sp>
          <p:nvSpPr>
            <p:cNvPr id="6" name="Cloud 5"/>
            <p:cNvSpPr/>
            <p:nvPr/>
          </p:nvSpPr>
          <p:spPr>
            <a:xfrm>
              <a:off x="1024844" y="3901209"/>
              <a:ext cx="6865430" cy="1822572"/>
            </a:xfrm>
            <a:prstGeom prst="cloud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34979" y="4210519"/>
              <a:ext cx="5445157" cy="1117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8264771" y="2473177"/>
            <a:ext cx="361363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ÁN</a:t>
            </a:r>
          </a:p>
          <a:p>
            <a:pPr marL="342900" indent="-342900" algn="just">
              <a:lnSpc>
                <a:spcPct val="130000"/>
              </a:lnSpc>
              <a:buAutoNum type="alphaLcParenR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4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6184" y="1368825"/>
            <a:ext cx="7772401" cy="3965784"/>
            <a:chOff x="246184" y="1368825"/>
            <a:chExt cx="7772401" cy="3965784"/>
          </a:xfrm>
        </p:grpSpPr>
        <p:sp>
          <p:nvSpPr>
            <p:cNvPr id="2" name="Rectangle 1"/>
            <p:cNvSpPr/>
            <p:nvPr/>
          </p:nvSpPr>
          <p:spPr>
            <a:xfrm>
              <a:off x="633046" y="2422593"/>
              <a:ext cx="7385539" cy="2912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Mỗi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hàm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cho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kết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quả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như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thế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</a:p>
            <a:p>
              <a:pPr algn="just">
                <a:lnSpc>
                  <a:spcPct val="13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a) SUM(1,3, “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Hà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Nội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”, “Zero”, 5)</a:t>
              </a:r>
            </a:p>
            <a:p>
              <a:pPr algn="just">
                <a:lnSpc>
                  <a:spcPct val="13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b) MIN(3,5, “One”, 1)</a:t>
              </a:r>
            </a:p>
            <a:p>
              <a:pPr>
                <a:lnSpc>
                  <a:spcPct val="13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c) COUNT(1,3,5,7)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297" b="35417" l="18082" r="21523"/>
                      </a14:imgEffect>
                    </a14:imgLayer>
                  </a14:imgProps>
                </a:ext>
              </a:extLst>
            </a:blip>
            <a:srcRect l="18014" t="29327" r="78347" b="64604"/>
            <a:stretch/>
          </p:blipFill>
          <p:spPr>
            <a:xfrm>
              <a:off x="246184" y="1368825"/>
              <a:ext cx="1169882" cy="1028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36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617" y="2448827"/>
            <a:ext cx="1144758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ÁN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ô K9, K17, K24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=K4+K5+K6+K7+K8…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ô K9, K17, K24.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618" y="435968"/>
            <a:ext cx="11447585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ô K9, K17, K24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374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4722425" y="365893"/>
            <a:ext cx="3678626" cy="739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600" b="1" kern="10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8892" y="1353199"/>
            <a:ext cx="10709031" cy="3130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bat-ngo-voi-nhung-cong-dung-tuyet-voi-cua-nuoc-ep-le-trong-mua-d-9fa129_28224328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705" y="3943351"/>
            <a:ext cx="6998833" cy="2419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770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650" y="3699165"/>
            <a:ext cx="11220450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ÁN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nhau vì đều tính tổng giá trị của 9 ô từ C3 đến K3 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787" y="174958"/>
            <a:ext cx="11182731" cy="305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= SUM(C3:K3)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= C3 + SUM(D3:J3) + K3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= SUM(C3:G3) + SUM(H3:K3)</a:t>
            </a:r>
          </a:p>
        </p:txBody>
      </p:sp>
    </p:spTree>
    <p:extLst>
      <p:ext uri="{BB962C8B-B14F-4D97-AF65-F5344CB8AC3E}">
        <p14:creationId xmlns:p14="http://schemas.microsoft.com/office/powerpoint/2010/main" val="28148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9988" y="3496943"/>
            <a:ext cx="1144758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ÁN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Max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lớn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Average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89" y="413774"/>
            <a:ext cx="1144758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hãy: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lớn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7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117600" y="1041400"/>
            <a:ext cx="42926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791200" y="2581999"/>
            <a:ext cx="5994400" cy="77970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r>
              <a:rPr lang="en-US" sz="4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VẬN DỤNG</a:t>
            </a:r>
            <a:endParaRPr lang="en-US" sz="4300" dirty="0">
              <a:solidFill>
                <a:srgbClr val="FFFF00"/>
              </a:solidFill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492" y="1055076"/>
            <a:ext cx="11447585" cy="5359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Khoản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khoản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chi?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089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/>
          <p:cNvPicPr/>
          <p:nvPr/>
        </p:nvPicPr>
        <p:blipFill rotWithShape="1">
          <a:blip r:embed="rId2"/>
          <a:srcRect l="25671" t="40811" r="26516" b="33504"/>
          <a:stretch/>
        </p:blipFill>
        <p:spPr bwMode="auto">
          <a:xfrm>
            <a:off x="290145" y="938199"/>
            <a:ext cx="11632223" cy="5708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91437" y="125476"/>
            <a:ext cx="2793040" cy="81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Frames PPT 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6988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135310" y="3785682"/>
            <a:ext cx="9913442" cy="1447800"/>
            <a:chOff x="1513656" y="2808834"/>
            <a:chExt cx="9164687" cy="1240333"/>
          </a:xfrm>
        </p:grpSpPr>
        <p:sp>
          <p:nvSpPr>
            <p:cNvPr id="18" name="Rectangle: Rounded Corners 25"/>
            <p:cNvSpPr/>
            <p:nvPr/>
          </p:nvSpPr>
          <p:spPr>
            <a:xfrm>
              <a:off x="1513656" y="2808834"/>
              <a:ext cx="1240333" cy="1240333"/>
            </a:xfrm>
            <a:prstGeom prst="roundRect">
              <a:avLst>
                <a:gd name="adj" fmla="val 16670"/>
              </a:avLst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6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828410" y="2808834"/>
              <a:ext cx="7849933" cy="1240333"/>
              <a:chOff x="1799710" y="2854830"/>
              <a:chExt cx="7849933" cy="1240333"/>
            </a:xfrm>
            <a:scene3d>
              <a:camera prst="orthographicFront"/>
              <a:lightRig rig="flat" dir="t"/>
            </a:scene3d>
          </p:grpSpPr>
          <p:sp>
            <p:nvSpPr>
              <p:cNvPr id="20" name="Rectangle: Rounded Corners 27"/>
              <p:cNvSpPr/>
              <p:nvPr/>
            </p:nvSpPr>
            <p:spPr>
              <a:xfrm>
                <a:off x="1799710" y="2854830"/>
                <a:ext cx="7849933" cy="1240333"/>
              </a:xfrm>
              <a:prstGeom prst="roundRect">
                <a:avLst>
                  <a:gd name="adj" fmla="val 1667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5197846"/>
                  <a:satOff val="-23984"/>
                  <a:lumOff val="883"/>
                  <a:alphaOff val="0"/>
                </a:schemeClr>
              </a:fillRef>
              <a:effectRef idx="1">
                <a:schemeClr val="accent4">
                  <a:hueOff val="5197846"/>
                  <a:satOff val="-23984"/>
                  <a:lumOff val="88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ectangle: Rounded Corners 5"/>
              <p:cNvSpPr txBox="1"/>
              <p:nvPr/>
            </p:nvSpPr>
            <p:spPr>
              <a:xfrm>
                <a:off x="1860269" y="2915389"/>
                <a:ext cx="7728815" cy="11192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63576" tIns="163576" rIns="163576" bIns="163576" spcCol="1270" anchor="ctr"/>
              <a:lstStyle/>
              <a:p>
                <a:pPr algn="just" defTabSz="1022350">
                  <a:lnSpc>
                    <a:spcPct val="130000"/>
                  </a:lnSpc>
                  <a:defRPr/>
                </a:pP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Chuẩn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US" altLang="en-US" sz="320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phần 3 </a:t>
                </a:r>
                <a:r>
                  <a:rPr lang="en-US" alt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“</a:t>
                </a:r>
                <a:r>
                  <a:rPr lang="en-US" sz="3200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hành: Tính toán trên dữ liệu cây trồng thực tế”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859709" y="704128"/>
            <a:ext cx="731482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5400" b="1" dirty="0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5400" b="1" dirty="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en-US" sz="5400" b="1" dirty="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NHÀ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8568" y="1982670"/>
            <a:ext cx="10108532" cy="1447800"/>
            <a:chOff x="978568" y="1771650"/>
            <a:chExt cx="10108532" cy="1447800"/>
          </a:xfrm>
        </p:grpSpPr>
        <p:grpSp>
          <p:nvGrpSpPr>
            <p:cNvPr id="14" name="Group 13"/>
            <p:cNvGrpSpPr/>
            <p:nvPr/>
          </p:nvGrpSpPr>
          <p:grpSpPr bwMode="auto">
            <a:xfrm>
              <a:off x="2573647" y="1771650"/>
              <a:ext cx="8513453" cy="1447800"/>
              <a:chOff x="1799710" y="1465656"/>
              <a:chExt cx="7849933" cy="1240333"/>
            </a:xfrm>
            <a:scene3d>
              <a:camera prst="orthographicFront"/>
              <a:lightRig rig="flat" dir="t"/>
            </a:scene3d>
          </p:grpSpPr>
          <p:sp>
            <p:nvSpPr>
              <p:cNvPr id="15" name="Rectangle: Rounded Corners 22"/>
              <p:cNvSpPr/>
              <p:nvPr/>
            </p:nvSpPr>
            <p:spPr>
              <a:xfrm>
                <a:off x="1799710" y="1465656"/>
                <a:ext cx="7849933" cy="1240333"/>
              </a:xfrm>
              <a:prstGeom prst="roundRect">
                <a:avLst>
                  <a:gd name="adj" fmla="val 1667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: Rounded Corners 5"/>
              <p:cNvSpPr txBox="1"/>
              <p:nvPr/>
            </p:nvSpPr>
            <p:spPr>
              <a:xfrm>
                <a:off x="1860269" y="1526215"/>
                <a:ext cx="7728815" cy="11192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63576" tIns="163576" rIns="163576" bIns="163576" spcCol="1270" anchor="ctr"/>
              <a:lstStyle/>
              <a:p>
                <a:pPr algn="just" defTabSz="1022350" eaLnBrk="1" fontAlgn="auto" hangingPunct="1">
                  <a:lnSpc>
                    <a:spcPct val="130000"/>
                  </a:lnSpc>
                  <a:spcAft>
                    <a:spcPts val="0"/>
                  </a:spcAft>
                  <a:defRPr/>
                </a:pP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cũ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luyện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altLang="en-US" sz="3200" dirty="0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rgbClr val="0000EA"/>
                    </a:solidFill>
                    <a:latin typeface="Times New Roman" pitchFamily="18" charset="0"/>
                    <a:cs typeface="Times New Roman" pitchFamily="18" charset="0"/>
                  </a:rPr>
                  <a:t>tế</a:t>
                </a:r>
                <a:r>
                  <a:rPr lang="en-US" altLang="vi-VN" sz="2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68" y="1826419"/>
              <a:ext cx="1558231" cy="139303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554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2" name="Picture 10" descr="BARRE JP59">
            <a:hlinkClick r:id="rId4" tooltip="&quot;Agrandir l'image de jp59.centerblog.net&quot;"/>
            <a:extLst>
              <a:ext uri="{FF2B5EF4-FFF2-40B4-BE49-F238E27FC236}">
                <a16:creationId xmlns:a16="http://schemas.microsoft.com/office/drawing/2014/main" id="{887605FA-0C78-4741-AB67-C965534D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6178093"/>
            <a:ext cx="3810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3" name="WordArt 11">
            <a:extLst>
              <a:ext uri="{FF2B5EF4-FFF2-40B4-BE49-F238E27FC236}">
                <a16:creationId xmlns:a16="http://schemas.microsoft.com/office/drawing/2014/main" id="{41D341BB-B6DF-46C4-871A-6AE8E46AE3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45482" y="536645"/>
            <a:ext cx="5546118" cy="9532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</a:t>
            </a:r>
          </a:p>
        </p:txBody>
      </p:sp>
      <p:sp>
        <p:nvSpPr>
          <p:cNvPr id="147464" name="WordArt 12">
            <a:extLst>
              <a:ext uri="{FF2B5EF4-FFF2-40B4-BE49-F238E27FC236}">
                <a16:creationId xmlns:a16="http://schemas.microsoft.com/office/drawing/2014/main" id="{0B1AEFB0-2CCC-4A23-B943-AFDB22A690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1" y="2174875"/>
            <a:ext cx="11517086" cy="579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Button">
              <a:avLst>
                <a:gd name="adj" fmla="val 7628774"/>
              </a:avLst>
            </a:prstTxWarp>
          </a:bodyPr>
          <a:lstStyle/>
          <a:p>
            <a:pPr algn="ctr"/>
            <a:r>
              <a:rPr lang="vi-VN" sz="13000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quí thầy cô mạnh khoẻ!</a:t>
            </a:r>
          </a:p>
          <a:p>
            <a:pPr algn="ctr"/>
            <a:r>
              <a:rPr lang="vi-VN" sz="13000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 chăm ngoan!!!</a:t>
            </a:r>
          </a:p>
        </p:txBody>
      </p:sp>
      <p:pic>
        <p:nvPicPr>
          <p:cNvPr id="147465" name="Picture 13" descr="BOOKS1">
            <a:extLst>
              <a:ext uri="{FF2B5EF4-FFF2-40B4-BE49-F238E27FC236}">
                <a16:creationId xmlns:a16="http://schemas.microsoft.com/office/drawing/2014/main" id="{6A9A5730-28AD-4FB3-9241-FB5478C68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28" y="3009828"/>
            <a:ext cx="1748057" cy="116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2" name="Picture 14" descr="0 (291)">
            <a:extLst>
              <a:ext uri="{FF2B5EF4-FFF2-40B4-BE49-F238E27FC236}">
                <a16:creationId xmlns:a16="http://schemas.microsoft.com/office/drawing/2014/main" id="{7C690560-3485-4CBC-A2B0-4C2182F866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3" y="3192897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BB00005">
            <a:extLst>
              <a:ext uri="{FF2B5EF4-FFF2-40B4-BE49-F238E27FC236}">
                <a16:creationId xmlns:a16="http://schemas.microsoft.com/office/drawing/2014/main" id="{C9E2AA69-DCC6-454F-BE84-FF9A376D1A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4700134"/>
            <a:ext cx="2384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Picture1">
            <a:extLst>
              <a:ext uri="{FF2B5EF4-FFF2-40B4-BE49-F238E27FC236}">
                <a16:creationId xmlns:a16="http://schemas.microsoft.com/office/drawing/2014/main" id="{B02F73A0-290E-46A7-B110-4D8B6E055E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573466"/>
            <a:ext cx="1524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Picture1">
            <a:extLst>
              <a:ext uri="{FF2B5EF4-FFF2-40B4-BE49-F238E27FC236}">
                <a16:creationId xmlns:a16="http://schemas.microsoft.com/office/drawing/2014/main" id="{2E348ACD-0FCC-4B1D-BD36-BBEA6A2DB8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85803"/>
            <a:ext cx="9144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Picture1">
            <a:extLst>
              <a:ext uri="{FF2B5EF4-FFF2-40B4-BE49-F238E27FC236}">
                <a16:creationId xmlns:a16="http://schemas.microsoft.com/office/drawing/2014/main" id="{390258A4-6B17-4974-BFE3-C2A922F8D6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3"/>
            <a:ext cx="9144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Picture1">
            <a:extLst>
              <a:ext uri="{FF2B5EF4-FFF2-40B4-BE49-F238E27FC236}">
                <a16:creationId xmlns:a16="http://schemas.microsoft.com/office/drawing/2014/main" id="{D272F9BA-5C3E-4772-9CD0-49133C5F12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52516"/>
            <a:ext cx="11430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Picture1">
            <a:extLst>
              <a:ext uri="{FF2B5EF4-FFF2-40B4-BE49-F238E27FC236}">
                <a16:creationId xmlns:a16="http://schemas.microsoft.com/office/drawing/2014/main" id="{9DF4B106-3A30-4E60-8B21-B69EFE8E2A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95" y="2781302"/>
            <a:ext cx="76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Picture1">
            <a:extLst>
              <a:ext uri="{FF2B5EF4-FFF2-40B4-BE49-F238E27FC236}">
                <a16:creationId xmlns:a16="http://schemas.microsoft.com/office/drawing/2014/main" id="{4A8456D1-19D7-4172-B49E-33CD24F466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221" y="2015337"/>
            <a:ext cx="76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BLUME00052">
            <a:extLst>
              <a:ext uri="{FF2B5EF4-FFF2-40B4-BE49-F238E27FC236}">
                <a16:creationId xmlns:a16="http://schemas.microsoft.com/office/drawing/2014/main" id="{BB15A1A3-B05C-448C-ADCD-38786E9210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14" y="6060397"/>
            <a:ext cx="499037" cy="66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 descr="BB00005">
            <a:extLst>
              <a:ext uri="{FF2B5EF4-FFF2-40B4-BE49-F238E27FC236}">
                <a16:creationId xmlns:a16="http://schemas.microsoft.com/office/drawing/2014/main" id="{4989FDBC-8E63-450D-B6AE-9A0AD17FE4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184" y="4935876"/>
            <a:ext cx="2384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0" descr="BB00005">
            <a:extLst>
              <a:ext uri="{FF2B5EF4-FFF2-40B4-BE49-F238E27FC236}">
                <a16:creationId xmlns:a16="http://schemas.microsoft.com/office/drawing/2014/main" id="{1904E273-307D-4DB8-8B35-825320ED64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8" y="4615993"/>
            <a:ext cx="2384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 descr="BB00005">
            <a:extLst>
              <a:ext uri="{FF2B5EF4-FFF2-40B4-BE49-F238E27FC236}">
                <a16:creationId xmlns:a16="http://schemas.microsoft.com/office/drawing/2014/main" id="{BF0C5400-4DF1-4585-9449-922ECA55B4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29" y="2956860"/>
            <a:ext cx="2384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Picture1">
            <a:extLst>
              <a:ext uri="{FF2B5EF4-FFF2-40B4-BE49-F238E27FC236}">
                <a16:creationId xmlns:a16="http://schemas.microsoft.com/office/drawing/2014/main" id="{40388AA8-02CF-4E6D-B54A-CC58CD698F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016046"/>
            <a:ext cx="76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 descr="Picture1">
            <a:extLst>
              <a:ext uri="{FF2B5EF4-FFF2-40B4-BE49-F238E27FC236}">
                <a16:creationId xmlns:a16="http://schemas.microsoft.com/office/drawing/2014/main" id="{C7E387B9-0193-4735-91C7-9AB5BDE0BA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20" y="719068"/>
            <a:ext cx="9144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7" descr="BLUME00052">
            <a:extLst>
              <a:ext uri="{FF2B5EF4-FFF2-40B4-BE49-F238E27FC236}">
                <a16:creationId xmlns:a16="http://schemas.microsoft.com/office/drawing/2014/main" id="{78E37E3E-47A8-4571-BC8E-3C1F5637D4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120" y="6073073"/>
            <a:ext cx="4953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8" descr="BLUME00052">
            <a:extLst>
              <a:ext uri="{FF2B5EF4-FFF2-40B4-BE49-F238E27FC236}">
                <a16:creationId xmlns:a16="http://schemas.microsoft.com/office/drawing/2014/main" id="{7C169C36-2E04-4E13-961B-1730E55A21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634" y="6139993"/>
            <a:ext cx="438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9" descr="BLUME00052">
            <a:extLst>
              <a:ext uri="{FF2B5EF4-FFF2-40B4-BE49-F238E27FC236}">
                <a16:creationId xmlns:a16="http://schemas.microsoft.com/office/drawing/2014/main" id="{E2DBB552-8644-4550-94DA-69CEA92264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21" y="5951086"/>
            <a:ext cx="532278" cy="71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3" descr="BB00005">
            <a:extLst>
              <a:ext uri="{FF2B5EF4-FFF2-40B4-BE49-F238E27FC236}">
                <a16:creationId xmlns:a16="http://schemas.microsoft.com/office/drawing/2014/main" id="{BB3F2D1A-FED9-47FD-856E-78A4957334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31" y="5223140"/>
            <a:ext cx="17526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1460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694111" y="1410350"/>
            <a:ext cx="8906727" cy="16546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3600" b="1" kern="10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CÔNG CỤ HỖ TRỢ TÍNH TOÁN</a:t>
            </a:r>
            <a:endParaRPr lang="vi-VN" sz="3600" b="1" kern="10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475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19722" y="2282720"/>
            <a:ext cx="8989258" cy="1913924"/>
            <a:chOff x="2819722" y="2282720"/>
            <a:chExt cx="8989258" cy="1913924"/>
          </a:xfrm>
        </p:grpSpPr>
        <p:pic>
          <p:nvPicPr>
            <p:cNvPr id="5" name="Picture 6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722" y="2282720"/>
              <a:ext cx="7968240" cy="1913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2"/>
            <p:cNvSpPr/>
            <p:nvPr/>
          </p:nvSpPr>
          <p:spPr>
            <a:xfrm>
              <a:off x="5579300" y="2457166"/>
              <a:ext cx="6087164" cy="1739478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721816" y="3001268"/>
              <a:ext cx="60871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endPara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18682" y="3052495"/>
            <a:ext cx="9547782" cy="3586550"/>
            <a:chOff x="2118682" y="3052495"/>
            <a:chExt cx="9547782" cy="3586550"/>
          </a:xfrm>
        </p:grpSpPr>
        <p:pic>
          <p:nvPicPr>
            <p:cNvPr id="4" name="Picture 7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682" y="3052495"/>
              <a:ext cx="8864791" cy="358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lowchart: Terminator 8"/>
            <p:cNvSpPr/>
            <p:nvPr/>
          </p:nvSpPr>
          <p:spPr>
            <a:xfrm>
              <a:off x="5550094" y="5015266"/>
              <a:ext cx="6116370" cy="1577856"/>
            </a:xfrm>
            <a:prstGeom prst="flowChartTerminator">
              <a:avLst/>
            </a:prstGeom>
            <a:solidFill>
              <a:schemeClr val="bg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25215" y="5265585"/>
              <a:ext cx="55344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endPara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35690" y="80024"/>
            <a:ext cx="10230774" cy="2914756"/>
            <a:chOff x="1435690" y="80024"/>
            <a:chExt cx="10230774" cy="2914756"/>
          </a:xfrm>
        </p:grpSpPr>
        <p:pic>
          <p:nvPicPr>
            <p:cNvPr id="6" name="Picture 5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690" y="80024"/>
              <a:ext cx="10230774" cy="291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391833" y="631065"/>
              <a:ext cx="5967830" cy="584775"/>
            </a:xfrm>
            <a:prstGeom prst="rect">
              <a:avLst/>
            </a:prstGeom>
            <a:solidFill>
              <a:srgbClr val="BFE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4" y="1783176"/>
            <a:ext cx="4161659" cy="32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59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5301" y="2403851"/>
            <a:ext cx="6237515" cy="861775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2527" y="321697"/>
            <a:ext cx="5899674" cy="762000"/>
            <a:chOff x="880761" y="539846"/>
            <a:chExt cx="7475604" cy="762000"/>
          </a:xfrm>
        </p:grpSpPr>
        <p:grpSp>
          <p:nvGrpSpPr>
            <p:cNvPr id="5" name="Group 148"/>
            <p:cNvGrpSpPr>
              <a:grpSpLocks/>
            </p:cNvGrpSpPr>
            <p:nvPr/>
          </p:nvGrpSpPr>
          <p:grpSpPr bwMode="auto">
            <a:xfrm>
              <a:off x="880761" y="539846"/>
              <a:ext cx="6629160" cy="762000"/>
              <a:chOff x="624" y="2688"/>
              <a:chExt cx="5399" cy="480"/>
            </a:xfrm>
          </p:grpSpPr>
          <p:sp>
            <p:nvSpPr>
              <p:cNvPr id="7" name="AutoShape 17"/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4024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cs typeface="Arial" panose="020B0604020202020204" pitchFamily="34" charset="0"/>
                  </a:rPr>
                  <a:t>Click to add Title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856" y="2708"/>
                <a:ext cx="33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3" name="AutoShape 23"/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5055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25"/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pic>
            <p:nvPicPr>
              <p:cNvPr id="16" name="Picture 15" descr="Picture1"/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gray">
              <a:xfrm>
                <a:off x="901" y="2708"/>
                <a:ext cx="32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 dirty="0">
                    <a:solidFill>
                      <a:srgbClr val="FFFFFF"/>
                    </a:solidFill>
                    <a:latin typeface="UTM Androgyne" panose="02040603050506020204" pitchFamily="18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6" name="Text Box 26"/>
            <p:cNvSpPr txBox="1">
              <a:spLocks noChangeArrowheads="1"/>
            </p:cNvSpPr>
            <p:nvPr/>
          </p:nvSpPr>
          <p:spPr bwMode="gray">
            <a:xfrm>
              <a:off x="1947323" y="616046"/>
              <a:ext cx="64090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altLang="en-US" sz="32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2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altLang="en-US" sz="32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altLang="en-US" sz="3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 descr="Graphical user interface, application, table, Word, Excel&#10;&#10;Description automatically generated"/>
          <p:cNvPicPr/>
          <p:nvPr/>
        </p:nvPicPr>
        <p:blipFill rotWithShape="1">
          <a:blip r:embed="rId6"/>
          <a:srcRect l="16204" t="37671" r="11274" b="14954"/>
          <a:stretch/>
        </p:blipFill>
        <p:spPr bwMode="auto">
          <a:xfrm>
            <a:off x="311971" y="1214829"/>
            <a:ext cx="6976125" cy="5291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7376021" y="155272"/>
            <a:ext cx="4470086" cy="6491713"/>
            <a:chOff x="1024844" y="3901209"/>
            <a:chExt cx="6865430" cy="1822572"/>
          </a:xfrm>
        </p:grpSpPr>
        <p:sp>
          <p:nvSpPr>
            <p:cNvPr id="24" name="Cloud 23"/>
            <p:cNvSpPr/>
            <p:nvPr/>
          </p:nvSpPr>
          <p:spPr>
            <a:xfrm>
              <a:off x="1024844" y="3901209"/>
              <a:ext cx="6865430" cy="1822572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UTM 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34982" y="4163344"/>
              <a:ext cx="5445157" cy="1235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8.1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8.2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/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just"/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Ý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just"/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i="1" dirty="0">
                  <a:solidFill>
                    <a:srgbClr val="0000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6" name="WordArt 6"/>
          <p:cNvSpPr>
            <a:spLocks noChangeArrowheads="1" noChangeShapeType="1" noTextEdit="1"/>
          </p:cNvSpPr>
          <p:nvPr/>
        </p:nvSpPr>
        <p:spPr bwMode="auto">
          <a:xfrm>
            <a:off x="311970" y="290484"/>
            <a:ext cx="6704291" cy="691614"/>
          </a:xfrm>
          <a:prstGeom prst="rect">
            <a:avLst/>
          </a:prstGeom>
          <a:solidFill>
            <a:srgbClr val="0000EA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(4 phút</a:t>
            </a:r>
            <a:r>
              <a:rPr lang="en-US" sz="3600" b="1" kern="1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170668"/>
            <a:ext cx="12192000" cy="5952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4 PHÚT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446" y="6183025"/>
            <a:ext cx="12192000" cy="5883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Explosion 2 34"/>
          <p:cNvSpPr/>
          <p:nvPr/>
        </p:nvSpPr>
        <p:spPr>
          <a:xfrm>
            <a:off x="3443446" y="5935266"/>
            <a:ext cx="6167618" cy="783439"/>
          </a:xfrm>
          <a:prstGeom prst="irregularSeal2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4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24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1000"/>
                            </p:stCondLst>
                            <p:childTnLst>
                              <p:par>
                                <p:cTn id="5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731807"/>
              </p:ext>
            </p:extLst>
          </p:nvPr>
        </p:nvGraphicFramePr>
        <p:xfrm>
          <a:off x="193430" y="420728"/>
          <a:ext cx="11711355" cy="505353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659924">
                  <a:extLst>
                    <a:ext uri="{9D8B030D-6E8A-4147-A177-3AD203B41FA5}">
                      <a16:colId xmlns:a16="http://schemas.microsoft.com/office/drawing/2014/main" val="2887864896"/>
                    </a:ext>
                  </a:extLst>
                </a:gridCol>
                <a:gridCol w="3604846">
                  <a:extLst>
                    <a:ext uri="{9D8B030D-6E8A-4147-A177-3AD203B41FA5}">
                      <a16:colId xmlns:a16="http://schemas.microsoft.com/office/drawing/2014/main" val="4079578924"/>
                    </a:ext>
                  </a:extLst>
                </a:gridCol>
                <a:gridCol w="3446585">
                  <a:extLst>
                    <a:ext uri="{9D8B030D-6E8A-4147-A177-3AD203B41FA5}">
                      <a16:colId xmlns:a16="http://schemas.microsoft.com/office/drawing/2014/main" val="4093664135"/>
                    </a:ext>
                  </a:extLst>
                </a:gridCol>
              </a:tblGrid>
              <a:tr h="671147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LỜI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16985"/>
                  </a:ext>
                </a:extLst>
              </a:tr>
              <a:tr h="67114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8.1 </a:t>
                      </a:r>
                      <a:endParaRPr lang="en-US" sz="360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8.2 </a:t>
                      </a:r>
                      <a:endParaRPr lang="en-US" sz="360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425992"/>
                  </a:ext>
                </a:extLst>
              </a:tr>
              <a:tr h="663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40981"/>
                  </a:ext>
                </a:extLst>
              </a:tr>
              <a:tr h="650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Ý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186684"/>
                  </a:ext>
                </a:extLst>
              </a:tr>
              <a:tr h="23969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/>
                      <a:endParaRPr lang="en-US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ô,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ô,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225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8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30923" y="967157"/>
            <a:ext cx="10445263" cy="4589585"/>
            <a:chOff x="976659" y="3963420"/>
            <a:chExt cx="6935486" cy="1731630"/>
          </a:xfrm>
        </p:grpSpPr>
        <p:sp>
          <p:nvSpPr>
            <p:cNvPr id="12" name="Cloud 11"/>
            <p:cNvSpPr/>
            <p:nvPr/>
          </p:nvSpPr>
          <p:spPr>
            <a:xfrm>
              <a:off x="976659" y="3963420"/>
              <a:ext cx="6935486" cy="1731630"/>
            </a:xfrm>
            <a:prstGeom prst="cloud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UTM 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51172" y="4464140"/>
              <a:ext cx="5951460" cy="66189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03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/>
          <p:cNvPicPr/>
          <p:nvPr/>
        </p:nvPicPr>
        <p:blipFill rotWithShape="1">
          <a:blip r:embed="rId2"/>
          <a:srcRect l="12016" t="38416" r="82839" b="52139"/>
          <a:stretch/>
        </p:blipFill>
        <p:spPr bwMode="auto">
          <a:xfrm>
            <a:off x="228601" y="246185"/>
            <a:ext cx="826477" cy="826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1309" y="1072661"/>
            <a:ext cx="10955214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(ví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SUM, AVERAGE).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Ý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(ví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tham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ô,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“;”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“;”.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=&lt;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&gt;(&lt;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&gt;)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UUID" val="{103AC799-965E-490B-B0B1-A104B7FE1D30}"/>
  <p:tag name="ISPRING_PROJECT_VERSION" val="9"/>
  <p:tag name="ISPRING_PROJECT_FOLDER_UPDATED" val="1"/>
  <p:tag name="ISPRING_SCREEN_RECS_UPDATED" val="E:\0.BAI GIANG ELEARNING 2021\Bai4_Sudungcachamdetinhtoan\"/>
  <p:tag name="ISPRING_RESOURCE_FOLDER" val="E:\0.BAI GIANG ELEARNING 2021\Bai4_Sudungcachamdetinhtoan\"/>
  <p:tag name="ISPRING_PRESENTATION_PATH" val="E:\0.BAI GIANG ELEARNING 2021\Bai4_Sudungcachamdetinhtoan.pptx"/>
  <p:tag name="FLASHSPRING_ZOOM_TAG" val="50"/>
  <p:tag name="ISPRING_PLAYERS_CUSTOMIZATION_2" val="UEsDBBQAAgAIAClet0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CpdWNTy496iBUGAAC3FQAAHQAAAHVuaXZlcnNhbC9jb21tb25fbWVzc2FnZXMubG5nxVhfa9tWFH8v9DucCQobtGk7aBkjcZHlG1tEllzp2kk3hnAcY4nYchrLoX7rKGOMDro8jbWMJc2yNV3CWloYk9j6oJDvoX2SnXslO1aTVlLXsIe6vsHnd8/f3zn3zN640+vCRnt9YPedOeHqzBUB2k6rv2I7nTmhTucvfSLAwG06K81u32nPCU5fgBuF8+dmu02nM2x22vj9/DmA2V57MMDjoMBOx2ewV+aEWtGUtGpNVG+ZilbWzKJcFgpKv9MHd/3oWej/6HRgOfS2nQ8/vn79ztVr1z+avRzLZ4EzqqKinA4IHPHalQyAKtU1xURUopgqWaJCgcqh93cNaOj/LOWT1+pUkVUiFKpMFpT8CDWdNIRCI/TvAtWPfg/9h+kAdV0nKjUNRS4RUzZMVaPcUQqhpCQUitwha1bo7dhwp90Dtx9sOegn/wd0G4YTDjdD/x64dui9WgM39HdbaXeWtKooq6ZODKrLEpU1VSgs2Q50Q/97+2Icg8PNYIddcx82gpdg2aH/9RCs4EWTa7EcbNnQwTt3UAN3PXjqgMs+evi7Lx1wgq3RTLoai6qiiSVTrNXMKjEMsYzOP/yOmXPiDoYIG6H/yIYNe6Xdv4i67IzQXu6XYehv4o9Cfw8/V9AH+J+tGVydr5j7ggOwjbV1LBBooS+3R6nK6eKirJZNqmmKYRK1NP6LUFhAT7vgWoHXQo28v3JC6aJBdMzT0NsbvYOoycuGSzPrd11ooQ/yAVXkckXBf5QpUgw8l0V727HQdd7uMB9WjagxRhZfYKoTHavFMBY1HdNbxWAcrEEPP11YxcMeJlk/9P5oQQ/zb4BxjROcZYSDWW/DypARBUsOTLx91Bq/p3pSViUNK02iU5dX33brqhW85NUVeE4nHR3NEnkpxZWMHsL8NinnpEQRW7yAMX22UHX36NnRNiuhYLsV0+CjFt5twzoSos2U8x/YcaVPmZutwhSxrkoVs0hV/FokmDc1rOB0c2I55Ig3lWboPUeFpisRnXYwKb1EqaWqGV9gFrUlpD8sMO76PFLaglDQFvJI3CJGFhFVbMhlkccVuXnMmMfEjBb630AreIEB5TS8PhyxgsSc5mQdxy2K60y+2wxys471IovKKW2gFSUMh7fafX79HqP/5+BYnBZY2dx3rNRLsWlJpMQK+mZd/sycF2WFlJL5GwUkMnEGGsH+dI+IC2WD2bjjwu1hMyrOVeTee9wFjKe2x0l8Ie50aoksXTileeXVN9Ev31J23WCrd0Kx0P/pDNViTPNWnf4HnxkSUUVd1t5LnA83+YGx5ktmk/+ASZ+x4lkDzqw4SGh2JtFO6JUr4menmhG1WYJjnhLR9v1mTFXtXtPuZoeoMF2KMpJy6D1xssvJ6jzK0Dif7BySqhYLx8kYcWt+HKOCEeCaLzEitoKnvezCDTQbJRusv+WZMo4RFknRkCk2TcqjutheTpPltJE2PEznD28BJ2gjZYbINDdMvQwSTZPKVEGTKuPW572CSyDhJNPHvPogA2q9SsY+itrcKZaygPf4QJ/IewzhcBRN3lE88K+/xUa12M9tlPwTD9gdb/wXVSIbaeLq7BkwoYNcYyAPZYJE30cYDSLqOMZJoiqx2a8S+r+OMspgFTIfKdQYT47j3hDss2rCCWMEqzwct4cZ3h8xbPRMLpF5EaFjr1CGuMrc3fvn7i8ZgV5XDt/8FG7WQ+8x0ODbKiywLUD101xobN5FEicT1M/L6PwWvvO+yI3DTJvANA7vsRc7vmPH+Woxc4epsFQsJjUqV2SQKsHDLILxOmMsmmOpQWWsjfe3HYjmAYsn8eFmRFWZ8peXYpwzIqWiVKlitRqsowUHWDWrwZNeHoyqqC8gNfN3q1CQovaCBZ7r9TsNyGODUYnTJI/o9LIJGaabZW8zLf/mVgtOh2/TbBj0eaziQKSio1uoXDPFUolv6KLH+e7aeAZhHRS6bF3nIGkd7+yy4koVUcU+MgXtYPJg60DvPx7Ft/AhBUPBXpM4IeF7332nO3VCJrs5tmPiixvKiDcDx/DuP6ZuZMLonORB1qX48zcJNjkN+Ip19vLUxvVfUEsDBBQAAgAIAKl1Y1M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qXVjUzPYZc/1BQAAsxwAACcAAAB1bml2ZXJzYWwvZmxhc2hfcHVibGlzaGluZ19zZXR0aW5ncy54bWzlWUtv20YQvvtXbFnkGMt2bCcxJAW2TMWC9YrEOAmKwqDItbgVuWTIpW31FCCnIgXSHJuiqN00RdImaIrmUgltDjT8P9hf0llSliXLj2VipWl7kA0u5/tmdnYeHDJ9bdsy0SZ2PWLTjDQ9OSUhTDVbJ7SZkW4q+YtXJOQxleqqaVOckagtoWvZibTjN0ziGXXMGIh6CGiot+CwjGQw5iykUltbW5PEc1x+1zZ9BvzepGZbKcfFHqYMuynHVNvwj7Ud7Ek9BgEC+Fk27cGyExMIpWOmkq37JkZEB8sp4ZtSzbypeoaUisUaqtZqurZP9Zxt2i5ym42M9LE8Ly/nLx/IxFTLxMKU+8TLwiJfZguqrhNuhWrWyecYGZg0DTB3emZWQltEZ0ZGujQ1w3lAPjXKE7HHm1c5T84GL1DWU2BhpuoqU+PLWKOLN7ALx4G9LHN9DKRDawOSDG+z/kK8pLepahFNgTuI+yojLSvrNTkv1+RyTl6/WSvGpgojlIJSlIUw9WJhWV4vVxS5vr6ilIqJQYp8W0kASmqZMH21JtflsiLX1pcKlYQIcaMOMXJpsVBMiLklL9ULSlJN5cVSUkh1pVIWw+Qqpepi+U4i01buVOVasVBeXVcqlaJSqB6iorgfiPB0ajhZ0pBUtu8OpgQzfKtBVWJCgTqSFx5mUOJM1W1ixc4TyOAN1fSwhD5zcPOGr5qEtSGrp6AStjB2Fj0Ha6zGMzYj8SyUDuliQjAM0rhfD+au9svB5StDW0/F2g+3dayV6X6BrBo2s9+z9dNTc33zr86ebv4JhqahQDsqbRft5nu3fm6+b/3M/Pzp5h9nZlplTNUMKNrsoOYOrhxIEb5rVWNkEzoCPrLJDd80677j2C47LNuDi30LTqBJb9h0KGr5NWrYpt73F7YaWC+rFh5odfUWoXmQnJbQBuSXCZ6sOJiiukqhvRIG3tX6BJ7f8BhhUVvN96QXXaKaCPig/2NUqo94WzNU1xtKqP7B8pamZT+5bhCkGUHn09jd8eqJ0mt79ylqhJ0nFDFXpU2AkrDzxhdCr4Ik1A9QpqHNsPOHCGYp6LBkwnuPgl1qID3sPPVFQErYed4WFkQMeBnSwAUimL2vwu4DFbwUdr+AEIDCIaQpcu0t3BARvo0t7tOfLBHhsPOMitkdvAQntoJnQrS54DWPhbD7NLH7l8LOLkVa8Buy/LD7COKKB5QDfu4+1WBjfjuOGjd4AbSw+vNB5HFxiN3gd7jYxtY1cW2OAcdH0Ob+q7D7hKG7PpxQsKuhRrBDUIuE3fsWVwI/LvGNhlqQJG7Y/Rbuwkk+JD0TaLDTnnwntSMaQfCA/UL86FMoL8u3L4BfQWjIOck1m8GONaIy7H53ngpXjSgWGPjp/iRaC17wcgEmQFw8Ae9FN/85Dxh2sEN5uuzwYNp/tb/LbeVnf9ZZ9wIQzG2/5bkP6Y7izQpe85vdhxH/uGNtUNs5H/qQTn70L8epLWmI7T2KLo74e6xxts2LcnTejbD7dU/NKHGCAhl1EF4mo20Do9/mXeilE+vqxWgcQ29nrxanQURkYDtS9Jzb+SuiRtT1+AYeUEOIfmp65tLs3PzlK1cXJlN/3fvx4qmg3oBRNVVCDyaM3KmjrDDyyNh8Bu6E8VQMdWRIPQN04qgqjEtq5iljqzDymAlRGHt0hBUGjgyyZyBPGWfHhjxlHB7B5m3XgikF6yMxdPzbFAF4gTtqMacU1grKnWMIovQbHQfSKT6qHD+5RPPbhzq4wDDxp4Ju3Aw73yMl+LKEVguwUlpI0kCCF/zRGUpbG7Wip8y7vuBzfSns/pBDRf5XRPz6SgHlVoLHIrJrYfceUmr7v4Tdx0LkCt94FSmixlRWxX10fnzK0GP94cOUCHbloAV23qCLKAdPUDaE5UfvrQ29S1MQSuhz7idjq7P/jrr1zm9c4sI3nrql8KLT4slgQTiOLYT/Hx1mnAf1n3J7fNV/Gz/0+r3/Wnj4Gxe/YxFKLDgMk+i4/2EsOzc7lU4df2tiAtiGPzRmJ/4GUEsDBBQAAgAIAKl1Y1N8o4wiaAMAAJ8LAAAhAAAAdW5pdmVyc2FsL2ZsYXNoX3NraW5fc2V0dGluZ3MueG1slVZtb9owEP7c/grEvpOupdBJKVLLi1SNtdXK+t1JDrDq2Mh26Pj3uzNxcCAUhlUpvnse+3x+7tzYfHDZWoM2XMn79nV7cHkRp4XWIO0M8pVgFloJM/CU3bcnf6bTduQQSij9BtZyuTBoKC0tjqhU5SsmN1O1UJ2EpR8LrQqZtQffJjc04shB90jLzQq04PIDcbfXd4+jSTNOcGOfLOSdOUuhozBwJIxvaJxDWGkwBiiY4XjcHT+e4AiWgPC7dO9onMXYbfMfpDU33DpS/4ZGMwlTi9h6Xt3vCFytilUdPu6NR5P+EbhWC4q9zni4pXGCIRTLUA0IH/2gcQKOytrQJojvXQ2/j3rNeAt/7Yk0bjPigX0EsmPABdQPBj3I5sdSgQGCruPnkCXZkZMlhbVKdlIlLdZORyqdM0Ec9zuLUwrtDIYTc7VFt9vvp9enCV7It6yfpM1wI3iGSVI6c1C4orGDll9B5ccUvFbilW6h1hFIz4mAgdUFxJGfkccs1edLYbHcYTBnwqA7NHnIK97AKyuMX6Ju86jf8MllFkBKg/e/K1HkMNxGGcDqdo8eDh9dwgJgZari0rA+QAVGj3tGSR7gAqPHvVHOX6TYHID3PcTwFfTI3N19keeLGCTDb58cP3MuWn5KfccE+5UGB8hVBgMnhxnPgS4mjpyNgoj2ooglW/MFs/iI/CJMsnGhmzjac2wl1KiY2HIr4FBHLjB8TMI4afq1xra6L8+ynbQsPjL37ZzpD9AzpYRpt0oKNhpcwb1t+3Dq5VicoJ/kXAUEJ9xGhlQWzFlItVX8WVhmLUuXOYbSHHYc7Y4cR425jMv9DnMsizwBPcZ74eAFUbcRaskXS4F/9p3DJ2R1+BEn8ewSl5KMV1oLDO6Ggel06e93OyF7XgjLBazB121goEMeOU5sUHrNOnqwU5jbsOmUllNCK0t8p4R66Qf2A/Q7RqPCLfc8X+vYssS4s+zK1vfJXQRB5yxbD0kw3HNrcDIJV0RnQ67wQoK8scKqN8u0LTfczd1R2RoeJM9diaPZVoJo8hBDKLUqU+BcPswDu9+cen61UHWqBk8zgdrX4LqJ4Dz17jXDWhvMNUDYuZzxsuqnP2GTKKaz5wpQa7ANbuLiyfC9cU0Qm2e+snEUmNxVVFnHb/y3fHB5+Q9QSwMEFAACAAgAqXVjU7ktg+3fBQAARBwAACYAAAB1bml2ZXJzYWwvaHRtbF9wdWJsaXNoaW5nX3NldHRpbmdzLnhtbN1Z3W/TVhR/719x54lHmrbQAlVS1KbOEjVfJKaApqly7NvYi31t7Ou22RMSTxOTGI9jmtaOMcEGGtN4WayNB1f9P7y/ZOfaSdp8NL2GBsQe2srX53fO7557Pu5x09f3TAPtYMfVLZIR5mfnBISJYqk6aWaEm1Lu4lUBuVQmqmxYBGcEYgno+spM2vYahu5qdUwpiLoI1BB32aYZQaPUXk6ldnd3Z3XXdthby/Ao6HdnFctM2Q52MaHYSdmG3IY/tG1jV+hq4FAAP6ZFurCVmRmE0rGmkqV6Bka6CsyJzjYlG3lqGkIqlmrISqvpWB5Rs5ZhOchpNjLCp+KSuJ670pOJNa3rJibMJe4KLLJluiyrqs5IyEZd/wojDetNDdjOL1wW0K6uUi0jXJpbYHpAPjWqJ9Ie711merIWOIHQrgETU1mVqRw/xhYdvI0dOA3srlDHw6B0YO2EJMV7tL8QL6ltIpu6IsEbxFyVEdalrZqYE2tiOStu3awVY6rcCKkgFUUuTL1YWBe3yhVJrG/lpVIxMUgSb0sJQEmZcauv1sS6WJbE2tZaoZIQwU/qGCOWVgvFhJhb4lq9ICW1VF4tJYVU85UyHyZbKVVXy3cSUcvfqYq1YqG8sSVVKkWpUD1GRXF/IsLTqcFkSUNSWZ5zMiWo5pkNIusG1KehvHAxhQpnyE4TS1ZOhwzelg0XC+hLGzdveLKh0zZk9RwUwhbG9qprY4XWWMZmBJaFwrG6WCEQgzTu14PFa/1ycOXqwNZTsfXjbY1lme7Xx6pmUes9s5+fW+zTv3Z5Mv1TiKahPtsyaRet5ntnv7jUZ7+wtDSZ/jiaaZlSWdGgaNNezT250pPS2a5lheo70BHw0Ca3PcOoe7ZtOfS4bJ9c7DM4RU162yIDUcueUcMy1L6/sNnAalk2IXeqOSKgbUgoA1xXsTFBdZlAO9UpuFPpI1yv4VKdRm0015VedXTZQNAqod9jVKqPuFfRZMcdyKD+SbIepqx8/pmmI0ULOl/E/o1XT5XePLxPUCPsPCGIOjJpAlQPO288LvQGSELBAGMK2gk7f/Ng1oIOTSZ8+Cg4IBpSw85TjwckhZ3nbW5BREEvRQq4gAdz+G3oP5DBS6H/NZw5VAouS5Frb+EGj/BtbDKf/mryCIedZ4SPd/ASnNgKnnGpzQavWSyE/tPE7l8LOwcEKcGfyPRC/xHEFQsoG/zsP1VgY147jhoneAFqYfW3XuQxcYjd4C942MPmdX5rtgbHp6Odo1eh/4Siux6cUHCgoEawr6OWHvr3TWYEfpjE9wpqQZI4of8DvIWTfKh3KZBgvz37TmZHLIJgT/uF+K5TKK+Lty+AX0FowDnJLRvBvjliMvR/PE+DG1oUCxT8dH8WbQYvWLkAChAXT8B70csP5wHNCvYJS5d9FkxHr44OGFd29meddTcAgW77Lc99wHYUb2bwmr30H0b6px1rJ62d86EP2GRH/3Ka1pKG2OGj6GHI31ONsz1WlKPzboT+d10zo4oTFMiog7AyGW0bNHpt1oVe2rGtbozGMfR2fJU4DSJFGrYiQ88Zzz8Q0aKuxzbwgGhc6ufmFy5dXly6cvXa8mzq33u/XJwI6k4UVUPWSW+kyE6cXbmRQ3PyGbhT5lE+1NBUegbo1NmUG5eU5oQ5lRs5ZiTkxg7PrNzAkcn1DOSE+XVqyAnz7wg2ZzkmjCVYHYmh8Z9POOAF5qjVrFTYLEh3xiiI0m90HEin2GwyflSJBrahSaXx4UYVGB/+kdCNm2HnJyQF35TQRgFWSstJWkbwgl2WoZi1USu6V971OG/ypdD/OYuK7DeP+Gf5Asrmg8c8spuhfw9JtaPfQ/8xl3KJbbyKJF4ylQ1+H52fPmngIn98feLB5ntNr/MGXURZuDNZEIifvLfG8y5tgCuFz7mDTK2yfhyVauxHFX1iqYqL23QqlcTKTIuFvwkBOLWg/Yi7yIc7m/+Vp+On/lf1gc/o/c+7g/+rmoH1wf/8rcz8B1BLAwQUAAIACACpdWNT74K6lrsBAAA7BgAAHwAAAHVuaXZlcnNhbC9odG1sX3NraW5fc2V0dGluZ3MuanONlE1vwjAMhu/8iqq7Tmjjq7DbgCJN4jBp3KYd0tYtFWlcJYHBEP99TQsjaVNYfCEvT9/YjuJjxymWG7rOi3Msf5f7d3NfaqA0ybfwaOq0Rc+U7gqaRrBKM6ApA7eG7C6f/smnK2EzdllpGhw+lK3Q/FxU/8SECh3PLRbcogmLtrNo3xZtb9F+jMLORVUFaV0OtlIi64bIJDDZZcgzUjLuQ1wuvb4ajDvgd9CYhGCYDgaeF/bayKvjYEi8INS5ELOcsMMSE+wGJNwkHLcsquhFX4VOrw858OK+NxUw7I2n84UO0FTINwlZ/WC/r6KdzDkIAedzZ74/8KdWmJIAqF7QWMUN1DC+S+9SkcoL7fVV6HROEmh0CUYQxZ6JscKr0c1yNTkJe3lOzyvSIwZByQF4wyqGKIgmBoj5Nm9w/sifL8zUOCaqIw30dajCilIkUcqSiptPVFg5layyrcDR0+x5PtLBcmB0A+TR5fbgSYXOaM2o7sp4Zlh7ZmvLA83aZss/BoO0Pm5RO3Vpm0etI60OogXMbw0pIxdZHzRq/1lUTfgG+AqRFqPTcYmUJFxnxTgpkv+6k2btpM7pF1BLAwQUAAIACABPo1FTRNL9lC1DAADOXwAAFwAAAHVuaXZlcnNhbC91bml2ZXJzYWwucG5n7bx5XNLp2y9uljUuZYtllmlqU2MplpZLqZRl2ZRauStKlmYuKGruAmWiTZbLOGkuabZIaYq5AG5gOqWFSkaKgorkHuKGioDgD22mwfnO8/zOeV7nnNdzzuv7RxR87vu6r/V9Xfd1331+uWB1Zr3MDhkJCYn1Zy1OXZKQWKMoISGZ9MNa0S/6Tuo/iv5aFXzpjJlEcavyqOjLGq8TlickJF4nyS64S4m+S0MtnIIlJDY0LP1Z1RjwwkNCAnz17KkTtuFurJ7FshtOMMVIIc4lJPdTqRw7AbumwN/2B7ergavuqyv+anEx5uc9d/Jihsw2X0q/94vtRoWYe00bH0pMe0p6xCrh45XiIub11QYSPqVzbs16mPC5N9Cmw2PBVuhxB4farzcmJnqqOUcFERxqde7rUX/gPHkiAD75e3+WavQsEThdubhKxOBkutOJoNtAgTApNVa1ZzxWFhg+zZxtFj2ROGcNFzT+Up/UgFSNHqbNxi79RhP9CyijCJ8cRrhZL/1wcHoYgY9411W5ud1C9PVmyj4VunH/OnD4KxXp5cfIRn3ST2fkFtAk0/pNZQQdfy5VtG52TDBS1u7Q26lSks61iG7RSOVjDEmXrmHFMmN/0bfEnl6Gmd2pVRVft0tKSBja10vhJNsPrZGQgL7K3vbGfo77Vitpp2i5q/tAlw/wF66kNa6XqMvjJugYY7jCVDA9emLOJguVC99hGOgt+2nvM8gL6j3YD4qd+/kLKYvTOUHKNG3R/JsnpwkqgrGhJIKgqLROwsqFGle+yY52SB10uXAsmFHP/WPQPnp4qdZ+CXXIqfbQe8qncJNd63qruXUBAn5Qd957DHx4iyrBax4t+KLTq+eXBSF2NjbSuYnVKl5GTm7jwOEAU992yiH+QkE90o9tiu6a5vqzK+Rhk+ePAIjzLANhkNH4fq3llS5t3SJRW8DaXpkGVZOaAM6PEhDp9htRhq39BD52sfWRe/xe2kPJI6WPNG350N3m09VwAWU80yvdmA5LGHq+KOgAVzID0x5cUGPS7UFg2zmueT0SzPNCH6UV5wrigcFz1N+DaLr+uRQ/bjTWm/nynSfYdZjvu2QA5V89NwUyO4qK0siS7ILEqWtGEJGwoAjcx/rba+Q0X7CxOpJsQ6RXfnVrQDpJg0a5S1GYXvwyCIxCOeKbQtFbAc8c/aXYEfX3YZ654D2g6yQd9EXhXj/cRAanR9qjlZ1ZtAnwewiesGwqNadtm+zy2rRQUkN2u/pbgqhLQk9D1egXJnjvDM0DD8jxVVZl7Ot33r6pkj50ri3TXXPGpvm03WUsV8/1brcc8Yag3MlhJ/a3QIigC2+63WIqexATMMKv292QzsYEOp1erHliMvFcOPtegO9s5ZWOvzrQ79J30ST3VRmiJmmMTYyVFZT4gTF6HD6LKDBGQ/hGpDAas9O3PxiI9lzEu7TS3ZivDGgZ7pBot4bBfkwi7JsvlGqpY7Yq1k1l7QdZhM34hD8rIRpQNYec87JjilXTzfQ4bIMkl9fpKmsg+GYb5GpNdVrID7quB/RdGJ35RBzkbVgcdvbU3Z6FFpwWmh7nB87SIXs6ZqEfVX1MyzCrvk8U2IdzSgUC3xI5Rd2arU0RLPUGdjg3msedewDD2+OSG1mzo1j0ejomN6w2sRaei4Gl8SPWs1X80DayV6jGSpS0RxS0NjCJnVMwR2yaxq2SMNxDVDfDSaB8M0U+RS1tYj1/yJR9q/AbbFWV3F7ekwqdNJsBB+bZW10y793Ad95hWM1BNn5zDTyI41esJodmMNCG1iNabOp5B3FBYBBO3f6y0jxPWyJNnw7oGh5er1ja+6rQm2RE+4xxryx6KqhhhYxVMIiPr3FVRiiPGLCfKqK7raNUiP1rJfqStRJ+YEhmFz+VVuSpl76U+Zifa8rhBzzkS5a+L4HFBdBa2/Q9lCK6yyFJQngWpqgMfNrPZTHo2FNtA6mwuyOYcYURiFL7dBqtTGTCikhAuYp0JT0AXFEkWKh2axycrFmbgQeHxe3b/UE3a9turfSKaBCEZvrd4eqlDF3JsbJtYYHgnwO7EbfpVqubBBfbMgiae23k7HsGNPp5AU/4DL5CCmSXoASznnvaWPRLO98s3OFiNzCpEyP04dOCyMyni3F48OmKmsG5MQ1+dBE0b+LiQWoHXOiK7g8KjwIOmnyeOze7Q5/oqa3qQMMkDQauloBapJnHQldZUWwZZjLVCgxW5LpahRjNX13mP+auPbj/qJ5r2qNG2C06MYhdNKvb3RRJnZVWlxrEqOuysZAAxpkOJSVKxyPP4l2AclZAkp6ri39aOzC+O4DYNIdJ3svjtooYuQ9VQ1uq6s6SsJHjgoVhaUXq5AKE6Id2p1lHdGOuVr4a7Pehzb1ewtcN70vvSDgWUBNTDsgrqpvIXno2S8WtWQNxlLxtvyb/uBu8P7tRKcfbeVWXMD+8Z9vl8sEzcbPsM/lOxYXvdWk3uvAKHyAmlfR3g0Zzb+FxFfyUqaJ48ygVCGg8wAVBEHQN6bvmnBzHBmrG8j1naGl8Whrh3DIYwavVaT0yvJHcgNluNq7WNIOgSiEkVsd5gQcqiILBqMeW2GwvbjgF3uX5DZQKkiVG7CCNTRWxsr7nXndHGh7WlLT5fa7hNC/gdaXDMk0b7LJIZ+0sJGYKMFc9qCIYOY69vBsR/NWc+TMBPWjQ3q3NB+Gg8G9OaItccxztc+x0vpxI9K3OBpyZK9d7Rpys5yqhjIVvzvJSRvqmmwj+zu8EQGdLSUjZ4ZVrnMLV/ZmDlkB78zJobwKUPIDBD61cJFbWTwSHzd8C0U5t1cdCauImsUz3n5M0csBtXMqSrwk6xUA30WjLP0YPdDPMbKW2NjYI8bhB33US0OsFZpKPHSp2aSjKiCqUm0Z239cX5UyzPx/Wi2oSQ7W/2BAl4uQ/NHwHKkrLVhbfuREl4X3P9u+RiBTlw6BiKCMBvKAuInW5gDRO+1O41l0A24ZVEjez1EASHfZ/0H/4ELrK0UWkvB9EjFy+Ui91GbKcUkVc/SKteLPiz7X27gX1GfcK57ABbnOl6ZAcdvawn39PVcheDp3fy0kjB2f+yceWLYCD051XkyBunCoKZLx6An/sltmPb04eAaJQf4h48BBD8sG+nPAvWlrhbQlutmulaXvuvEhr9H75h5znz+OOTzDiVXtrvtqhd8xd6hxygA86fBgMchZb5WOkpvEil6Sz+ja7aVaxIAQq/jC7OF4lcuRVutnWzaDTkUBbZv8N279EMdQefT7ZgcXPFoOjHF0kE3x6shOXfUJCou73WFmUGnBrRm7yq/qbFYOR69v1oUfFKCujF4JOAkrCH9QqYKbKfkMV/SVU/dRZd4Sr6Pf3PNrcwA45aaOg++uAdhE7xKfHK7DQUT1MwMKWXx3ypKQrWxuCQPAM9VWnzOKzS1P63LnZDx3+sgcyooi75VfFlNnxrz+m9D2GMPEmmkEyjQluM0/KIsr88hqyxWg370MpDSgq+T9JN+vICOEADTL47eXSMtTDo48uWJahXxnknYz0GqAAsq8EdopPyxPEDljOXrJwJzDV79MAO7o4xrgC2XPXaJvDccUNjBd/WQXaeUkLBS2++7Uw7eBuKb7p28iYJB+lrjl9y8hdtmTQVkoIzkjMfzZY3+UqMB1mLRctZKYV+tsxkFRIcdoDstIn5hXKYYo22re6uCEidx9fzPBQw0sj41GMhornfVaP22JuJnRiWIJRBYMQ50ZAxLjgyB5cjZipDA7Qh4Z3zmSNPP8IaMV1jEpKbyqY3XNhu2UwmaeyDeQmpsmslIAP5COE/TfQznzp94U/5ds8c2D6USBNR7Gi0Z+Cr3KjcQ/FSFN0TKSKq+taeUEn3toPgB9AFHObq86Qu8uzO9qAioBiMbvPVrfa7L50cIIn/b7i+ZnTFbsiWiGZsQfaDxtom5zlDde/FQsjnBvloiMqmc7Ztwddj5l8tugZV7NB2uTTUzVzgVr2/jZOcV+QmHFA6EI5xY4aw37PAaoUDYPOxL+f3V4qkD6tywpZLP09ZG7SMFRM48UUDHktYL/UvCfCLAjSlebj0q9Oy6Bo1apsPvosvcHukX3QD2+aX4ubVACIkjk+RDLga1YVDqrGgJh51LkjiBQ19+Np2I6XW9uP/k0r9DqHtywLmZHCZWlRJ2aVP5GfZMK1K1tPHatQX9WIR9nPKGYPTIsLQVCos7vlcrYtahdQLWIrZnYP7hcVRSevmAzIm0TwXUeHFWa6gtkflBXN7F2sqr+3+a4tibUX8cDdpST1Y15mToK4p+hNa0faDeSj6u/VKuynAdwyVNa3z1DUUOdtaQPp6h12f2EcY0j5k/dqB0/aEXn/gof0UOfYv69axiq/tbD51BHBvWnfDe3Bzd6q7TMOEJqvmyVxhfWM4sOpddRp4rb24HtZhoKnVR1vD9X2xj8R84aWo+XktcVmkZq2pEO1OwpG0ZdC9t8VrQcWX6+CVZ/YaDs55KBTMPwwwcGeLHKw2p/8pykHEu3Exz2ICaMhdyUNOmh82Qhwq2Slq/s/Wff2daGYGthBqxoLRkzyAz5jBT83hLjVBLnobCIovMaLx0kAzeBr4428NxDSIRFH9ZibGrVnCkYrcWJj4tUoqi9k6CD040y4Pq24eiOlPbhOxxyUu2LMsEBHlt6ko21LJqlT7jcF00JbkLhiaB7PcwNBIfCIONTFKTCI9diMqfrESvwbTO5jUJVonDMnxI3N+E0cjZVpd6dABx5nCj8OpKsGbfoggtC0YmZ5rJ9LhdDJjda1cmzxuWTmIVuyyFPlDqFMbFHK9/Y44opzn3SHnnjP/Hok0EechTQnwNhDVhenPP55rIzRLsZRa07n3LlNejlBurfFxfoRtdXWfFIN1HkIOR9hHTUy+OWXym0nK8ZEOPeUmu/jDECLGdi9K8S9MTvmQkvwg9LWNZKKRiy1T1s0atf6V8Ufn9X7Da755as4y8Z2asqVmBNHBHZN3vI0PIt+ZsjkmY1RQe+2fxk5qlmiFdtfoDP2sFdq1LOEVSWvMdqTDCH8orKt2iOqgDV7bpODWBatZ5w9VMOqWuu7WHXiGMvdJeCXFD+v4gaoK4EH3UQTUf8I+DXivLg+8iGoPa/aHwClwtJC2hL0hiRTDUIC37E/jO5pDzYcOO4hjiUbbGToBbsTE3JCk8kql66DZ8rj294qpROtoSkqm0a7khnSh/2//PYLBHjSyZK4IkUWQwgfob0qqzNMTdYXeLI0TJRDHyUG9g5iP6oRLRm5nuBB9FlbVPRARVG+5y7xFSmY8QW+wrtRLjSDrHJa0at5mqzBeEKkD+03iy9Ana5P9nHuuCgW1tDnJeBtby1Dam+eR4hmbFbYc7DT/iN2MIB5MfBBWl4DnnKuc27HNaP2mVdPxQ147oTr1kZNDO0wt/02MXsuOYLDHYxVmB1tSa43Znefair5DdKE8ciaVk7LOxny86n553cKxdGk5Plj9N1+4s8TcTNmjv3lt7U0aBmSQHcLGV6FdbojDW+iugIz4yeeoIy0nvdZT+XufuxMogb9bEanqeU1OJMGSwtYnibiGgDLsAuO91JGvtwzUDNZF+QjGinC48KPuZfq28VRez6I+ibCWs9C/paropexLUshQVQ9sAh3bbQ2X7dlXhOnOVQSMIGE6bQaPhUqJCS4XdA98VZtts/QXnxISkzV/oe0t0rWFddbNbfxQRd0G0BNU5FizvnwHH/INAj8usa1+rHH08b6WTEklnglVgVJlmDEZK+jijmGhG/h/zWToCBRyQn3ZFdRaouVsZhXw6J6FNAY+Nf4Y8+hjLx4FWp3VUihctgWUTn7S8vVJBP7xOoXCnxOTxh9qHYCFmAEt9SJbEtodSP7dGeW5ohqziIvtIPkfWPCWGN4a3BOsH5Nril5jrwHakSaT6nBZCC43TR+YToEbJUKcUskBYcL2bkIUnDGiqyQqs6pQUJ+lPKh397N4UPVpLg7mE5ViVA14oTsZHrtmGdYEdsOHdmeMWdIMuGHu1zX20E4J2uwWdJDiTjcG+D7I3ufYzifRhctsODwOtffTIx49fPJc7cUieoHpbxl10TCUip9hW5DZ/MyrpSDT49jCSkh10AV2kq5MRUIKwGPhhVoxgUDib8II7TSsy48aaEzUd7OuI+Fd+dePQUjduZ46wFonZhqSHDWXqaj/1UdGk1xhjU7hhpl7cjtU2PS9bU4egFRLfzhzV2tpiOOH2oEGPvE5xxxhgi/BTy3Uc7/wQ95GXwHE1BEm79xf4JwVrWFfk7NGSnbhceMaek0UEt5XFrwe13q0TQmSXAvQMo3bhAOtFTBum3QnKNF6gFI2knBBHBYKuQrOKk5HfI1oV+/xjJ18LkFCWcc7wfuIL/zymBFYN3Wsipell94YtI6Y1fXNrYjl9U6N1NrOr1QAH1KLZ5T5rnXGmNdT5z1yPSsO/RUzJWAv8bo9fPqDTn8K4c5/Ho9pMeBWE4GQhM5ULq9ZUapV2cf2cMR6BoFgHRVd9DjPI20r18ne/BppbR5fUAaccwTP7eQ1UwoNBxvSDaON/W7U4N38hr3MmIJ9Z3AB6Zpvr9O7kFkYUyeTkEy/WxygjF6ZExgbTOlg+bBwzTX6LcRwLo1UvqQKmM3wFUjv9Ni4Q3fY95TejNJzvct9G69J+7jUJeXEPbOk1/wJKRybDC4q0KIacm4VomH4xW67HAl3Tl72ayyIml5Xdd32g3IwXIB24fM6Y/SXOBDn7bQ0lSlpUvvLey6H9Dg3FcqdyWy2i19b3/Z2LYcjxwtLPiaauKpSH0tcKqSWN00n6KQbXcx3b1ouyUj/aZa0lP5nXMZiNzA9jk7optpOqwjl0CcnWU/H7F8TbOyaaJ7dn4kRhMlq8FukTbPcK26usZou+rcqYywyhYB+2t6Rbnctis0IYRmtIOugiUfCp2ta5qH50Covhn8DJQ8Sr2fOt+kizUZzrAV52HNOju1R+4sY659NOp4cymPvEvEhKa5B9jxdAXMLqU2GsB/hXBqwrgLSvUgMl+0gDzvdF16qaPVG3rV7D4JxznjkdzgNAIzwrPq62xTUCF5aylCF4bINPfY5TR+PToqm6JF0hBl+N/StLxmeKfSeszuaoUpOWpx3gchmgvEElBSed9jHeNgwiNEbqOmHHZrL7+Z8Jt6kNMeB1r6LCA9lTWC6vESEM0w65kJXR07NUgBLu49Hvhte051pMbUyOvxprpy/IJpca+uOllw+C96JnI5mMt573lpzOZgali0amJ5zjYISIdWES2vBUY3545SJwfhfmgHAqlUOGiaefF7dKG2A7QqrhRvzdQMv+o0XzGlaagHYM+9/XJd+FyB4XQ6H+K6wA43ck2jd2R4BwORX4OobTy2cTrSV8WLOmeIjHI5naZKu9tzPpXVNFc+O4tE3P0Kj9J1leFgai7ikocf8YvCfscIFIs+gvH2XFp9Ytv8KxQ9N4UF4edT0GXvy1kVd7QKwWEDs+9rID1ETy/hXLTX995EpyZSlv9z23aBQVtlbgyUy7px963nlGsLwfLuomdKVQueaELiRUUAiFcMiRaHuuULy0MA8agLAf28JzBwVz4e9caUF2KPfnN9wbNcoETLCdhJkMuZNrx1EugnnvzmUiXyeGuPNUyzBEHz9zara8l+MW41mBSUsKkGj1949Ipc4o7q09ifGj/6qolli7F9byF3u2PlLJlrCaydX7uepR+P9Johvf5KRWxysj8SrRrBooy7Q+98ysrbYSoOFPxzt2hV5QbtN/RcTAk2P311Av8P9V/+S02b/9aTQrugjI4iF6+0hlv9WNY8Wixjg35bGmGoAZIA/Lyk72yR8hR/FJGQaP1B8WbCZpEqJbw6ZBT3E71vRdg1hpdlY8RTfNLX7QFpZHuxhVZdfvnngNds+OnFXhbqwxXJ3Z9OfweI0F7SCGIK2ahvjRg+5nlxVTZOFbPeW+O7xaubvGYWudwzBnT+kAHzi6ThWe8tn/RtIe9Mvy2b23br5O5lIbn3NihLLkvS7HWjb+M3NZg+XR1/fJkQW2mX4ZpviiKN1KltXHaL6NPrNtxa5mNI7yj0h/9Jkku8AfkLwwZ0HtVA39pkqqiF4o9QXXmetjRlWHBPCFQVjA0xrU1dt22v8z5HS9Z/Iq4ZgmCeVfpiO/dDKqKGO5ae0208jdyX+EERn89ZO/M3ddkdep1EMp6raLkKrq3lfumnG+1HzHMbEfMc2mBwnM33krkzBCmLmOxC+wlHXgKNjibBB1+WfXwW2QotEG8SJEJXjYtX2UGxslD097hJ1AThFoE1V9m964CgxOr99VK4vzbwjRsB0SMERCS7UgfWrwWaf26Af5k9VPCDYp/bd9drUQE8Q9WX5QiyW4JzOQu+ExUbV9Aoi5cdLUomjNZuJE45WOIkOAV/+qPfHFStdyGNXpPiJqsGuhn1lwPLMcysEsLfnwO7JVb7/J0aSz2xcsgM8LVT3jogbsanaR53l7x3hUzX5BU3799z2OLORkh4fezMdYu6jaxA4MSOlYM2LA0CNQlmnEcabsdKL06Da4Wt/bgQZodrEmW3OD/6wbhJazD3a9lxhpRO9FSGV28Y/ZGNKvXlRsGMiDuVv3SxQ6QLM2bFx4GjstLKQWCchMH3beVrpwZkaN47uCPCJxa6yt/qL5HiZEfzJt8DF76YNGz5aUAycfTtRgEu+2gb0O22uOk6XzHq8zYC6mr/x40bK5uuIS7IXhBOmSHZXSiWMgdXGFNaEXBG3ESiet1ohf7rkcRN4ixUF0MZKTrGr7nNV8G0BcawKnB/LnwmSR8c+aX6X3w1RX2hM3rwPRCQeyC79DuTxXqgyzBV/u0zRAY0Vbx/yrqtyr0dZNj9TEye4C0A6J0Vg6rqkfGq3E9DLQGVCHYmBQ9nxyjiwwsdaqbbvcgmM69JvxEZh8U3XDS7eFkOgfXIK+9NkQu2leVEgrc6fZwcSc/dn94yJSb6QWyhjOJmGWM2nv/hY19NafZM+EbdFR3tYJdjoKZRORKsl01M7iv9lKpmolYwGwQSZxDSAlVDLjrXbg09qxPnI1BOWjH/ACi8sZrusHaVg3kdtHvFvPtQNZRZNqrRzCrAUfjzKY/wIwJ9qxRDcWMNiRBYDXio0rrkI5yrRnYgeusKjQkHGfsOJNmImazSVR+03bXm0JsG86jtA7YJbdNbnOe3/tJv85fjuPvnLn41IDL44Q076bbbFixjbl20RooqO3T4YCFx0EAJ3EKsET8IyI9da5dHf9ZYn2kicxp11niy78wH7kPxVcnlhQYnYpAVaGTy4ysUKdUtprbsQyjx8wCvz76MAvhbtVvmFfihUtRlqKH4CjkLX0/adTfacXZ3tl/9cgQNgxnJs8X7lJGhgpgGu8XDHlZJLzp2dhX7qAyJScSYsUXCQJQQebfpT+npTHnguQhlcfJpC/tP2n0+Y5X+YsjJpXj0QhFwwef3QPFegHOoawCjwPqX66GunVNVkhuK7cWlm44TgaHW16eZwgJbZpIf+IhJsDhzzrGyoHhxYc1xdSEv/rMBgxvhL90pUrvKYO3Gzc/FQtS7a9bmN4pdJ1/zQ7/DCgHNYTUDz3V0UGDaATfu1yDB1JITD7sDxFzEirSEyqUliCEYx/VcYO6sLRPRUZZrY0WKXqFsA8KgsBSXRKmZmx009u0KOfG+0M2AIt4UG42YT9F58BaWKguwZ7vaR5r7MSs2OlS4FYs3YMkzoujDaU1qoCxBb0c3VeafrMA3HS2M+JtnMId3X2XddKeYK/fvmoCDjVSDxSGnKuj+7YKPAUEyDZ7WdhbHX7Mkf7WMvGjL1hVHNtQBJAKel7d/PmuNXKWEx5FFi0iNezHII5JyG6zF10qrh1PMt2XFruHnVE3W3VbtioAhewUBUV6VckNipdWt2FV2DPBZ63gQUA2oWfkbWeu0iVpkBoqqMiSm81sW8jH7JXD7pX8qYPUZiqHK4/fe8nYbSzAz0BcdpCkxOx/XoVze7ho79SQIsg5otOLM6sL72Y0FN/ueBN1qXDhqXgFIFONbCnN2e7LN9oKSy2DprQufB0bFfKvOwixuxqOTk747iHcS0Dk/qQHen944JdZkqdMfDYT25qaPVSS/CdlmJU43bfPamj6kDmD17YSfj08NYbvBxUniQHBraD9C88lUwiZUnljl5wvCTdUsRP4eKN7JoX5yYTyh2OJezVwJ73uT9BvtbfeKo0I+fa61dET1/ex2zMt81fc6F21pjSsxBAR6vX/mgBFSjTzBJ/+aAXhjPlSY5vDeW6m9dKXDlFmXJNtsuzQ5sfMnv1Tm/mdeZmkORah9lw1VxF2daPrGLFIZpG/rSOU8SYEXT4tbyHAXV7qp4HFAcb+XevCqxjapPQLbwQVxduJmlDtDfMxkhAtBp45MUEu1l3GddcdvOAQi6yDe6PTutGv2AskIffCFujLb/a9kOYq7XH+67H57qehuD51bF+sm7zrgq7KTGsQDF/ej4QsZjmEsWX7zwbGqtbeZOs0vxagH0tr1+i7IcC5KfJm5wxUXwa3aKt6w3GZDqODUNXh9aWZ8g3juNzRZaErHCI+esjpp+HuvhE44I4HIWk9QOZQuFjaNmiZbCtRNxhG0Y8QIf2fJFJ8ojTcnj8jHv1xx4IqOLTieNOP8YshIodosZZ3KgoWRfLw4GkxlVB6nhxyN75Vli6Ma6JOvO6ViW0HEhvuiJyv6fqGCr/V5br7u3pQKxQ0sB8ALsbLEEDD66MLWwdGWC5aIF8uATdLYMJUOwLmI6zUl1/fV3anwFl8wuDX4Re/UOOcBSePTsaciPYh3r8PHquxPWB0R8e5Bi3RvDmLdsbEXf+xXndy/BIqi6Env3dbO/mXm04shxkFxRW9oDN/x5tCjoZWnHvFXj/34JNDn9+z/vx+bJx5aq04WbhJHtYMEg5opS8+pXfLG8ylBORm2pANuk/WK6eRg9oqZP+rAIpyizxwR+G1WtyVpo2Js/zZC523YoCP8IkOIrS2LhjOqZMVN99+w4btjyddItv1pvZPvDB69fPfGdIU0J+pEVRjGhzy2Zfuem+FvZME1EePsHELY9sCLSXDuy5aGpOjRYndSzQS+JYsetOja8HBFrE2LIL1yy08zc9KKl8aw9aYcPZgQgHI511HRnR9vOpdxwHUfRTx0A5WQsqOayd6ZgzdGiz7mu86BrrM9lLS3O1qxE8MIE60LtfDMpqCc2bHh7Nlfm+Yx2k5uzJZkQkR2SR7EoeNAtGG0GOIknrs7AxHtVULC3x4Aw1B9pP7YVZDMpRwadj8AuYgnWmxPJu8ozb4XJdrLwOdw4NOpJY9lFKdxPQGrTqWRO9KnnOAErRX5ql9XRpEXILB5hnIkCdaszkCr5vKVOiI330tre4cNfA26hpaSJbrDcMlQddTP5VPSugXDje4vV8QZUpZoZprEv/y4Z2J2Vd11JSPPPBlFZ8eSzzrVqh3xskQIdW7BUEtcDKLl0h4kGZr36F0ygViSRxGNFFXK4om9P6gNqkY5/iLmphwR162qraELMUP6nZGVxmwCKIvn5UZPlykTmbXO6NtC3trKXF+Vct+999I2ZZhSzJtCy32P+KVygwKbBg8y6sXBVzk9IU62rT5WLmHh0klV/bGye7FSEKWuRMdW8rP0k++8qHOyGyt1VrAklXaprvHF8JtLMchQGXMyHPlEteNceFv9msQzYoM6ft3ozi1LjcjOkRMcTASveJIja3Q/75HpJultabVKhnAxjTjaHHv+5QnKHqr8f+kxy/97k8ZqcttyI7+4eB5atVGsfXRs4o8WTRKiP2qpvYQp/3t3iRA+1taSCl60cgJJoDQhZtS4gpbO+P9yU+h/WZ9JkXtP6JW7uDDkAua/G3q5D1/BpbImVu8DQE5QY8vX22W9lv8u+eLw09yeaMF7FFFytSHEe+ffOkZYVYLrtq0SKSt7Tui7327w/Z9uTVI2AZZqzN7uqhBms6jUHnbtV4EPnAt7Z75TKNo1jY4FCufIWIbTNeCCqPqnDy3twB8NGnMiSPSaoQo00AUOdPVzeRe0YPdqp9WJv8juAtR8eYDG+3YvJYJHgW1xuag668ttOhpvBXoT1ROv+iaGIRjkGuKUw2t/Q6nvbLt64ZKfHOMFFm0PeBuxE54jCSS+yO/pCH7sfPqIcH/HetTj70pjyilS6Utpo4zB+u3OzLUm+nX2mEsfkDeIalXZ97hJAKdCCpIf70BsZcbZXPirtxEnW7nhBD9LNCkGVLYb8bSlLOAWfahnm4JtGrFT/18XUQmf1PCiTw/bxsghllLD8OFf7iXpk/BSwukp09Ns0GAVQ+EvA/cwzCSR3aSXm7hZjRl7Od+oRwKzhyXvPr3Qt5+ygvgGRecTvXGDgfnvBdfZ5eAUx7USELz9PJapf8rKZgTVc00B8K/kq3+4QgbEdqpgI3j1JqiLHkqsdCV1og8Z42t0Kp9Z4R2pDWrSVBKUs5w3OlSu0G3Y0nXsz3dCfz5VLllrkjjjYyHx8Z25CrZ3Q61QcV+mnIuVojbI8evqW4XOBtkxfzV9NEC4ezN+Fj+1jfHeN4Ia8yzTe9e1Hx4OTGXGZfzVCBxhmD3DHo/c2n0q4GYWyOCvw57XSvXI0FtvhYfvMoNEU5z+6tWdxEmI757/jbL/U5P8WFDGa3Rvb/Tk01yq8Tw/t7uGWUtYp/yLMtkIE3zPoRH+/cbO64oGJMd0PqVFIwnmyX7QGBCA5+9DrPqPhkY3OG3dWxfYdMhtF79WnJOIpei+GfWD4k32EpZKcESfw2pLZxLjos/Wk0tMdos+s5chGxcPZSwI+/Rye4zn3gL3N75Ri1rYSe9dGAoQxLeQFp4iohtJgoUD+hPz1hMAFPob7eaNgGfzEX0E2GPlsIuaBQWMBwoeAbx2bDZSRrNeyCUsIMvc28uhLzbfEdwnTBnoI1hoQcUnOn+UAG7F7llmJfAnRj2B+xwMkM1pMijibzPlh49oqNJ3ADyOpTF/xqW4c7Mi+IEHb8e6R8gPh/98oSP+qvSu6d5W3BovQfTWJd1Ck04yK5Of7DO3ipSeaSAHuxf1SkofEBX5/Zeuz6KMPWohLrq5KrLNP92qL558LK96elXmssCNeUhZTb9PIVFGxm8vHuDpWaYyUhhKdJWJ/cnT2pCYmG7riw9GXW4m82G4j+inLeQ48LWdfUcFA3Sei1djezFUa4ICi9T5pghlZxEURkd8MJNZVDApOvizYbL3pTWePAWrUfdk99GUZILd8TYPnsIlFo1qf16bkkpwsupI9+Z9GSulSVA0J5g1+woDa2H5W5btZFgOVTOPujsLdwQ86QSvU0NGlzdmmCKjmbCP+FuQ/ijpdVTctg3lgcRZj2iCdga6qF9XRAWS+3H3XIbVslX7P9YjFcaIZOlPWx67auQhVwush59v/4rOS+Zit1ooUSLVZ96YzTDfj653so7UKB+s8HQL3dlXVcHULM8xeFBD0bNcNC3+LtmFrcc1P7mo5T6pnTi0UXvN9SRywmWXW58jt3sowdCxI5TUQc9MuXPbX9f01ntiVhW79CZFJAFWV+xtBMnudp7Igiy5ap3JBk2QRVtvbtrHZ33eik7nUz4rWhCZe07V38R/nPAEScZqoQlxZlqUMjnVTKL/6u7YbSp7DjLphRGLe7WIuKYbgvkf/zC2jOKnY5e5LT4Hoqn9IjU0Znh1JezOOyErnaZb3EMqdb5ZArLuaMvtSL5SuBU03BMXKydtRcXBe8+TgXGFv3ICequ1T3V6OtTt/uZ/FgyzGKRn3qNGWF+yOl5+g26xam4g0QxBwyksFHHqg0yU0iQPkPd5NNHXbFQK64U0HaXOv9r31iUL+NYNqAOqiHWNsDaIWByEZXBGTVfd/uZaakjZ+J9WnfLjbwtTlf7R+WHy4Eztdl4gNHXabWx1XHfALWfrP8PvsPblzm1asX/E4CrD5doEKvqEqiwlwT7RZ5/xNxX+50H9OhQ32TeBCGI3XQVrJmy+7P9PaNGIj4xiV09EjYzRLPtwA52tK2GjY4OixP8ZqBSthJ/+zLmpYb+Lc+572ivaBYge3YmQU379FQcuEAdPtrWpK29+cV73TDF1Qjn374/b0AjszMeGXFq0YI6s/NIazgsehA/P2zYKLn2vc3zjZXNhX449X5xrs4bk1AhcEz+fAQpfBhGCowv64S/F1QSM/kJ7HrbYi1h038Tblfg53nTh9T+NswYKiz5NLFDk/fGBfJrySw6i7+Q/rSuPYGU959NnwQjHWHiCxixYJRxcSTcybQ8k2H6vdqiM+n3CkdBRSq+wuMUGS3ifwiNNRIb907hGPO/+J4KAQyirhPH1z3xlBSCi/j7uIfTWkR8Urc6EdOuIFZeX19cjyRfFdS7ald2GMm6sYFm0i9sNMtz1b3L/JvdfIpf9M24yKlfwZWiX6sJ1I/9RbC9fGDTvXLqrK8en264gkf9cDD1eMZ4w6qOAUxktsotTwK7qy4uoxWkwRDguK5yo9ggXuj17SOIVMmgeuyCPBIIPRS7YD4xqLSwK/C6o2zyX7Wn3N4agKVA15JS1KScia7HfidRbbdFrfwE847KwZmf7JIR33P1zAkOdUR8UxRuuUt4H+ilutYSEwUlc3Q7AZkDNIBDPHJuIuDsAIeefOXlgJhiIXCTMPwfjbZK9QCpnshZzF8gO/vAvGZxH2nrscs8j7cZcWj3y3sQwH0vg0sLySQJT0HUa2dZkbwHLm+lDJPbrayH4lC9gwihlQosQeb/j0t+U2uBZXFmi9WtYlz4EaMyh9a+R0Kwin1RP0kjScx33qoIbtZiyZzhbVPZst7j8K4MIVVM7I3kb88qnVjCdCVci5mzM0GcPwNMyQgYCPVwAn1Kvqv7dHKClnRoQ8XQxjqCtwXFB37HIy42g9u8le1EHJzu9coTwu/wZ4xEUxP14pOZSDpZ5Qs2BNSBjpWnvioqOjqeLwXtJnKjcKsnOnz3VhOWzfos9n+rNH418GsHjs27E6geUH9xNriDvihSUQ6oGJ0U07jHTd7EOp1T8i5VEe5BUhuaMTfgwPL8onwnJQhFyL7tH9MSZgl5EntCyowXnQBkFVrcd/+4u7i1Qtdo1Qc5mQMuybMwOfPZe87ADNWys4Ki5lvW+66EtqYNe4QggLdubuqBEiV8lqnc2e0TYoWN8otIYZswTmwTsZk2lUe+2dxUMh7y/S0eMleW+I+hgCtWrnaxc1oOtUvmav2cJqT9U5roT3dbRht5P6kMQwKBH8fqC0n0n8yHMu4O8zMG5AfjO9MnHLbminSSxRbBmm2Caz+2w/xdT10sNXfo3gvyb3L/J/WfkXL1wdVORxGN0m/GwRGvx0RhRlTv1ZPuqxJOJE38vAuVVF+2dfpNgE6dc/15UDu6kk6NWJV5IZCrT/1ZMmS1VnDXczxS807af6qKDjIdxxYmcn7+L4SACHtT/ytK3+ABonoVdBCxVstn54vd1cOLFnOVK5d5yW6nYxw4rlTqyUqFSkf+e/t9heoNmvOzyedtJVf55o+KgnFHV8EmNwcmTK4hkG4Asbgn+vGU133zOjTe9dEL3MhuTfqW6ZYvT6SM9IT402/uFM+SkodoQpr3RwscVyypKK7pNfXCgc7cBOVsO2pL1pVVzIuiwrLAaPszLnLvULe6i+1CZNzKgovrnBK4EuTR1Q8JSdTBXfgcmM3Oe/coLiFJWlN61fKB4dvJj3L7fwtku48CdORJPpTYr9eYn6Rt/0lBHIoCmSbR5TM01Gmaf4XVy+SCHdKSf36vYNa4PG+csVVZzo6OBNivTapys5rMzJoqXQKhhMxn+IE5hdOkawMTMtSaBfTNqozXpjnHits3P6pLkzh1M8eT08yKCgLqAJNo0Dbcf1BQ6R65gtQr0YQiCCQHvdVoVMDB7dmNbml0R+4KtuB7SpRWn10fLDCq0tM+7yUwqsDXrt+woP/hYahWkao4FH/ei6tec3f56TCrFs1xiNy1VnXCfefKmAldzoTCw9nwq1N2oJhdPyA3BSjz1ZphF3S8IjH8hfmEDd11UShm9RajKjWmwn28MeBslM9FNoudLSdhtcpOShO1OCRToz5IndmA/R+rsSb6OOjRD5nD4swYQmp6rG+o8jYky2bPCQczrkTNHLRg9HEnDpGb63QkFKsz6tlu+t4lypgKP6CZlNPh4orJE+7hjcaEq1lJ23aerT5Y4vOzOZSrCcCXdvSft/+ZK19+Y3eUqtFrGoSbRkvFy1oG9Kl6ZoT4nxzkUv6Yb2hcs5OM9k2428Vwskr3LXnVU75ZCYFCWWXztNY7FB4jF9UitMshJF3hUjh0uOYSD8vEA0Znq/VQ2aZpH+fJxhbqH1yteeox64eZDH3OgnHVsTZUk6JRssZ3p55sZrzq5M2fQI/wdh8yp3fTp9mNw6DinViaIkBvQ1b87jRhAsRlJrwD5p7Xng+c8msoF7BcdET+tdBrQx5QVl2j+dwfrDka9rxuf9y1Yx9cHRJMzfJTF72eIHMACt3T3hFfcuHTZMWvpjuQj/tLdg2P9sbLiV9XqdrTuBDyLr186Qin++BgpO7UU2lrRTThjtzhZpbRJNefdb8T/t/ryBmTpbMfqeLK7tIKz42T3sAmCPYTtRszNt+kAQxxwyY2kyLng8Vj5Sp3LK46aRW5klWCB+wj0Z9RPw2cYZsUtk8vn7jhj/35DuRUjQ0Srp+es5+4crRTl5yUqQePL19eVsapR5QtjeEs7i7GTOGh38THQSGNg+NIrIUBLPB7EFiR3xkMZONfDoKbZLdR+T1yyrDEmEIZLJhhtfXK/f9JW7F0PyySWtlQDz3UIwZEnVTgMM8DQQ/IuXS1FxFgDcs3mDIN+dcLRvH0N3w/al94Y8W2FPaC+cLu/U4uVXfH+iDk1kKG/mAm3XNq6mb8RoGzAkFx+wUUYbrLHWsAYckCwCQFuM1R5SM7sXXk/IRYxI7ydzmqeu1ZdJmhnS97MEHTQTEPnCAAhj6iitaiqix2u5d324nPaF8cbskgmMy+nYSXoaBWeAWGu7dhEhg9MOR9DKl0E8CoxK9hYepmFryq/eUbVsVQQodLOXn1T6fnIK+FwYLdKNGkfkdNgESO96nNgE7zG4qPtSm5F1n1W49N5LXX4oglQ4qFlpJbtItMQrqlVyPm9iYgY5RAHD6HGSD7AiUt/nwjV0uSYLyqtrstrey4ohy0IEBfwOqEv0xq6CwQ151YoT2RJs/aHLQWRcImDO1GnsjEJ2TsuasdX2vEj0v/QvfSfQYIL9QVvn3uiCKnYFXbsN1Zf9PQOBzQQdYIk9YRKqrZF/m4aK9toifvjXSB1FVVfZRuudfFB5e2h3awLmNvsLYBsfYbkRdawa4HZFdV6ZP/eP+Oxz9m1EenOqbxeyMLR8vzWDe8DGULq/5HugciFPHkIfFxV2DwUvDh7Kyh6ELwwRsppocjz6wIWO7qChG+sFwV6BME7g94jObPRX4C17FbfRwQBPpyDXuQ9gk3GOdT6sHus4V+KIzgZ/nRPLbuJhGa+L2E+ISyNQtDRhQx590/X8CI4jwDMptBr1XyGb9WHgMasV0+dw0h/yJL1I2h+mAMs5f5+lU6tGUkHOiUOX0nUBs0zgfwor4lUMIykSJz6/C8KP4Ur+VXBG8EJWHzUEiwcKsNsCz0nraZLCgq/+26NnOZM6aulV2sZOVx+IywlTDsPh7Qyc+qPNdjEYmFK0ioFMVGUG3zAVW8aX519TQkSkbGX2YTzC4uJlyOx30ems5PyiaWlC1oG5Bl20cujKmizinG3IyS7Fx09hUOVMu1VUe3GDnnOBul650R5ayoYMTOTIVp1dz9WdcHHSJAXyUXDI1NpZMS04rpNvzWriNKq3wQyN5KFAEYBB0x+5Zw7YlLxLy63CfBqD9JZOM7rCNekb5wgH2AYEz0QXV6a+Xx3jgkbf4zey+Hn68yLhPgi4r/6HauUBUuJ4Cdrkj2ofgGY6lx9UmHtvi0/Dwj0MgEIPcucLKi7yZ/MhqEzvWja9OMO5ImnS5z3e2/SVLHJRvTZ0A2jrJ/Xvco/dlgTXtbTJexG51f668XLsmab+Y+lrM2QCS/n2AA7tdfyjPrALYBvL6Kp/9C6ZU25GWYHhYglwi6+P1qgXsUi+ADz150VXgOXX7jyJ4Ovs7H01gVW4yxJe9WpmNttN6rjllSafun6QMM1/Puq62ouRdUOLcFbC0I4BRHFy5q2Dqk+X7Kxvaoyu6IBqRzGSuO3H05PidF17XXZlNEvoNcI2qLyqzVH7yezCjGaNGpAVGq/ekPAk30NzaI6iT4s1DpBjgDNHtraDu99vhJKnoqQHDOBO2JLClhvd8LpPfZ9kawQwA2N5LKOMl/cHcE7gscb92/vPNKDJ46wIsGgw6Drc4+Kd2Dyv4b7XboxkFUoDG1j+xcuMXsaAznn3z4p7hVEmjnHHC3Sb9k1XPKX4p7p+9NlbrP8wRvntOVe3WVq6fVT+fs4B+ysb95IQedDnDvb5YnGTg4dNB09Du0wxJHcQTaL6VZZHOJM3CMxJ4uTTAO9hPlghD/MvTvmzt4k9BcXbtYGxdbqJKrpKKfxUsVYTSPVt5IFywiZJTp9mNZ1JRD43LDaM4AyYFmtUQ61SN6249K/QgXygZ2U5/OJRLwlPtBt2+1XqP1P+FdglapoDVDnLN5wDqqm+mnaHd8TROBNpst7KqUzqk077Zjjdmy/1FkPl6DCdwE7VZYlbpk+GXU3Cx9eKJPTbAObLO7ocbFSJbqYKnPeUs1tmUNBHTKKpQF8F/BPSQOwhy5CQGNFf9UuIs3f7mAKZ6bY5W6NK/G8Y1fag0Gsy86O8tlnNyHml6OERsKwHmpNBrribEQxzZ8m059QNQpl1PBfsIbhCK2Ap54cdIgOkxpCnOYNYiC+mNozHZ25EcBZLBHz/Ny/mF0d5OhkdwFQISuw68+Mvv0oeIxjBIlJOLuJMLa1lHREMbI6nxam1DICC2zzBRzmW4XZMMwW1YK4t9Dp8osC7bfnZ9WKnMMCjAT63JIuRP/nJN8kGv3nZVcd49XlyLe3BTggmIRAiMiJ08hnqivqD2Ehql85dkVZRKcDoJGo9YOGhfld+VutiBw3GXSo70RW6LkLD/sLX/Y6GGFEVT8sAohxLyrxxWrpsc6YYUKjyy9okLEuhMSRJOw2N0CjZ0REDqSH2P+k4qQguBVTPkrDVAwWD+Y3INnjT+WI/QsQrD6EnNbjxtfSQcPcCKHEEn3X1JAKz3JBKsSngWrqQ3QdTzpP9od0ZvLLFhfb14F9X/xTVM9JKzpfdLyfsE3Lw8gSbFuao0BjVVim9OC7SCUKPO1ub0JpMl96VWnSaTJrh4NSrY4uXv4kNWoPR69GSqkLL6xa39Uht9OS0n0K9xFxwBZ2eQxSrQ0cELnOLBnAqtJGMRftlyOdR9FAWpn+gJVvYK325vdlu8R5RvMv06uEc9906F/U9BWryay8XndhSYkaoJEETMJai6J4M9W55xLEImAxTVvKeScmCSLlXu5CaB6csWPgINS9pOc90yBeYFtOMLB4V1b6+i9zIRYUkCHJlFoBzPSJYM224ODU581lkCoIzQlCzuTrsb2MWPa1Vop2/xQmzw2VpVZp6rq8djh7q7q8cGTgS6nqJejwkVY6/qMVw61WqNTLkejU77ne/WkEtkl6LXXauW5T17iWaANEvx3RLYl0JR9x8ieMVdg1XuXr71P9HAYLdwk90BJfHm3oS783uywsJ7SHOv814PkSSKOQaypnkc78jsPoi9WDR0aGLX+4UBsnCjXi6FMpWUvMj8wEeHXrEoQHd0HzdF4E+b6lR/z4+UORPJYaZTTRo/+q51L54DyEOg9ptcHNmYOiVB2QV8sgXRHd/u2B7e84JibUSP7xwf27TuKSR7PwPS/TKHcFFycym1Nd0l4rYyHHCjlNVH4Z+Iw/axb36h+ylASl4KgKrYj3rpZiaotxkUn3qVqGQG9xKXqm8zA7CAsX3CzLbJfw3ebsC2jbZbWCkGCj9PWKvIPMGtTJmWl8U9GudO01LvgkbA/Pez9foZjognmOlLRjdPqJtHQhmBmv08iR8qtmRfm5dUQ0INGwMb3BoI4SkqnP25nSJn+ssMKP6DLX9wGiBAfY8fO9iU7+XrMq3tgjnGG7bJWLLOY/FEkiU1TfN63xXJiuof0j7wXyb9sQEv6qn88su+qc3axyV/4fGn9UlewSc5M9Rnoemnk8LeWLDnbQAM9Kmx0S0GbItpitsRd7eJfVeP35uQYY7ajPHeVTgtdU//ZQNyQ7TjYD79y6Y67rDATM4T+tXfdEXoc2zXPpffp099ECGNmP1grPopaEuvgihjqv16oFFVphK+/4gP8DC0By5e+1VYGH7e8n+fTU+uRcoxTdRwu/RZfzrTQXsPLgSW+V4YBqbYJ3r/12+yX0HtNAXjX9SSdKz4/ZsxxX/ZmyvrBUamKLwhVIhkBzU5u/5gCPocHfVgy71Yl+ul85C0Ict35bgMGaNOJZH5jptOnOmv0oaAuyXC/DlKcfmO530t/pXVA3hvUK480SdKWl0zInUv7BbcZGC1XDF4cWo1gE6sIn0mK3q65Wf0HEzailyHic/qRqB+GzaTZrf8yyAJmu2MEbgj8wln8h2yXnqsoZt9w5bWhUSxBx3ed7AUjXdlfcMiib8uS/wOqSCRE12aZLDuYbK6vZyQuwSTen4J0n2yVLvz70x9Yg0vpDu+w3nq6u8MRcVSO93PoU9hMFfayfVnQ0lMr89eprHT+2aQAWjhfOFEHUaJlWaiBcE/8QeyDNU6uxAla+oPqp10DAD20RdGE0scLayrh/EFJuj6HFnUlZ4AxDPvoye0QjqXtQMMHtaTmw2EbKttTwuPlaVEb0oIJ3wu6MEc52tz8qX/a4T4jtzUWqFBUs4cGyKaP7/FZ9mO4wTcZI4qvsVPMLl1BiopAe1pVj7E+zswR/g8Q7ws4PrCdI28VeFqEtANNz2r0hQoZyndaGONYdv8HJrXy3h5LKYUGUMRnDpfKjnR7v/f16P2/2lL+g3NcwDuoe4csec+618K0uuzeIg6t6Ls7y92FNtZx9EXPutv5EFZP0f8LEXXjOutzummlzHWPZjaE9woEoOv9i02SDt551hVbfmYL+Q9R1C90YWHJz/Gvhyd7iANiyRTHv4/swvT4LGMbFJUAgl5u96Jl2xyBaK+mI3a1F+4eeLNeoYNhUO73Au3DJjkjZNsS56qJOlVE044KUAs3fN14WdoiiGFQ0MhbgjQhFasJ2fqRPR9qhL8p82uY/gxXunKr4QdEHAvRSap8fm/BRtYOMeHK8ejUECxF0W7Lr6YrcsJcyv8B+UEzM+rOpERpOLlzsGipanEAvhMu+w4LnkeDOhc/Wgs9DBvB+g76faofjF28UXB00Fkk2fQK9OJkjf4UL7RygNQr1eR2oZa7T7Zsc+oMK486IbRSMkuZO4Al2ZLulIkhOcdp04jYe4t4+9qn3GQ5S4J02TZ1hj8loZMJ5Ci9E9W2IBaPeL41/ozypVQ+Clr8bHO1Z234j/c993uKU6wTNOISfpfxycaE4LJ3/iLzUbzfYAeh+9pU7a8rp5WQ/Gof20qyFA9Y5SDk797WNj4+6tT49qpIFoW+Yxa7ZyL3s0EIvXLmHWVY58fKLnj9UHifbfAYHNRr1Tu0zLH4yQgD8UUtNFa8zxXHfsQICnwmJqycOcI6hvt3ZcBkwu1/5rn56bmeSKZ7rlTv/JaMb3NvLzuH4wXkoRJXWh77tto3ECNvGqzqq49Pu6MW5w1jjViyQD3ex/ZfKn2SKkZKttCM7iHQWK4uyFLHCOpyzhtY+72T7bS/duFp1fkQ+4WNA8LPexVvyD/7QQz1SW5hL4CAg/oj+cf9OeVNhUcsil24anC7HDLA2nvp9aB/8y74PT+QST4TUZJ8JMXZDLkda4YWVPPgDROJTY2XTyVb3cQVk++Jzf7hMdF+DfEBOjeCveyvf3nZZ8hY4fwzBbwx8A+5Ne2NWViNoJ/AciH8s1AhGdN0ePFSZL77pXbmBJyz+sviay2NNBD0z5f1inf6XQLGyFwoT09nhswQ+NOJ8sSZT5FZl35oGC8vKOf6nThqBAq7qtjzr4Gem3FGSmE4KyOpB95GeJSU14zFkdcPQ9qkgFTC/06t4xmVa69h/TBAF5LS3bMEuPtSYzSDBKrv/PFLxS8nNewUYmQ9Q5T499sZsXCeg8vHT3KcDjj2LHdg0kZlh43nWrmdP/OZ5rav96AFMv3986a5skt2Y3pAaaPcf2/j+YHDkdLz5CMfwUhJ8lDkIHz683BpxT4incxNbdBYWSAJD3c7FtAjdgIrzEo5ZUEa5tOKdb3D751tWoQ9cr6Ftcs7MLqS5sa3dSiMWo+Ccxtdv5tOWcUgCJ0MJrJXbQDG3MojsOGB6AZBg5ImwF4mHypm3dzovcYp65882j+rludoXnTaqgsmuCsVewTECu3/+MV7wnoMP07fMbzFuL5Xo21/DfJT70yIlcAFwyTbu+FccaOBKJWKOSwpQWXzH+fBE8vs996bKemQhvo8SYjhh/nbztgGebECkgNBrzGvSACZuEU7PrVPld3a93JhxukSizjK8txDoKCT140zmc6zTJuJTrs4bNyZlc4IhEzoqUTfYAxSCzTbFOu+fs5IxeT56c4HFULXirzFgCkNXcSt/EjFf1KIjWCA9Epzy1GnQLc5cJ1HcEAacjcffN1UbfS0qufIyuGxlYFAGqULCgdG91A6UOL58TU4CdHepDSiBU1j+Eaq51M+V6LuUM3Vbx9g+cWnEdl791Syvhb5fGpkpS981rI3xEe/khTP82W+vjgcKhENKWaq98MkBCnPp7fESmIhp5i9b4QqAgbnbNOv2LUuktXrgXxt/MVNc+g2V27vQVwgu9lp6YOE/OUMGWm0OovkJETIHmnfAtu6IXKJy1tzqVLHZ5Zj/D1BLAQIAABQAAgAIAClet0zWo37aRwMAAOEJAAAUAAAAAAAAAAEAAAAAAAAAAAB1bml2ZXJzYWwvcGxheWVyLnhtbFBLAQIAABQAAgAIAKl1Y1PLj3qIFQYAALcVAAAdAAAAAAAAAAEAAAAAAHkDAAB1bml2ZXJzYWwvY29tbW9uX21lc3NhZ2VzLmxuZ1BLAQIAABQAAgAIAKl1Y1MVHmAbowAAAH8BAAAuAAAAAAAAAAEAAAAAAMkJAAB1bml2ZXJzYWwvcGxheWJhY2tfYW5kX25hdmlnYXRpb25fc2V0dGluZ3MueG1sUEsBAgAAFAACAAgAqXVjUzPYZc/1BQAAsxwAACcAAAAAAAAAAQAAAAAAuAoAAHVuaXZlcnNhbC9mbGFzaF9wdWJsaXNoaW5nX3NldHRpbmdzLnhtbFBLAQIAABQAAgAIAKl1Y1N8o4wiaAMAAJ8LAAAhAAAAAAAAAAEAAAAAAPIQAAB1bml2ZXJzYWwvZmxhc2hfc2tpbl9zZXR0aW5ncy54bWxQSwECAAAUAAIACACpdWNTuS2D7d8FAABEHAAAJgAAAAAAAAABAAAAAACZFAAAdW5pdmVyc2FsL2h0bWxfcHVibGlzaGluZ19zZXR0aW5ncy54bWxQSwECAAAUAAIACACpdWNT74K6lrsBAAA7BgAAHwAAAAAAAAABAAAAAAC8GgAAdW5pdmVyc2FsL2h0bWxfc2tpbl9zZXR0aW5ncy5qc1BLAQIAABQAAgAIAE+jUVNE0v2ULUMAAM5fAAAXAAAAAAAAAAAAAAAAALQcAAB1bml2ZXJzYWwvdW5pdmVyc2FsLnBuZ1BLBQYAAAAACAAIAHMCAAAWYAAAAAA="/>
  <p:tag name="ISPRING_LMS_API_VERSION" val="SCORM 2004 (2nd edition)"/>
  <p:tag name="ISPRING_ULTRA_SCORM_COURCE_TITLE" val="BAI4_SUDUNGCACHAMDETINHTOAN"/>
  <p:tag name="ISPRING_ULTRA_SCORM_COURSE_ID" val="F1BA0272-56BF-47E0-9FF0-F97063159921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TITLE" val="BAI4_SUDUNGCACHAMDETINHTOAN"/>
  <p:tag name="ISPRING_PRESENTER_PHOTO_0" val="jpg|/9j/4AAQSkZJRgABAQEAYABgAAD/2wBDAAMCAgMCAgMDAwMEAwMEBQgFBQQEBQoHBwYIDAoMDAsK&#10;CwsNDhIQDQ4RDgsLEBYQERMUFRUVDA8XGBYUGBIUFRT/2wBDAQMEBAUEBQkFBQkUDQsNFBQUFBQU&#10;FBQUFBQUFBQUFBQUFBQUFBQUFBQUFBQUFBQUFBQUFBQUFBQUFBQUFBQUFBT/wAARCAEfAN0DASIA&#10;AhEBAxEB/8QAHwAAAQUBAQEBAQEAAAAAAAAAAAECAwQFBgcICQoL/8QAtRAAAgEDAwIEAwUFBAQA&#10;AAF9AQIDAAQRBRIhMUEGE1FhByJxFDKBkaEII0KxwRVS0fAkM2JyggkKFhcYGRolJicoKSo0NTY3&#10;ODk6Q0RFRkdISUpTVFVWV1hZWmNkZWZnaGlqc3R1dnd4eXqDhIWGh4iJipKTlJWWl5iZmqKjpKWm&#10;p6ipqrKztLW2t7i5usLDxMXGx8jJytLT1NXW19jZ2uHi4+Tl5ufo6erx8vP09fb3+Pn6/8QAHwEA&#10;AwEBAQEBAQEBAQAAAAAAAAECAwQFBgcICQoL/8QAtREAAgECBAQDBAcFBAQAAQJ3AAECAxEEBSEx&#10;BhJBUQdhcRMiMoEIFEKRobHBCSMzUvAVYnLRChYkNOEl8RcYGRomJygpKjU2Nzg5OkNERUZHSElK&#10;U1RVVldYWVpjZGVmZ2hpanN0dXZ3eHl6goOEhYaHiImKkpOUlZaXmJmaoqOkpaanqKmqsrO0tba3&#10;uLm6wsPExcbHyMnK0tPU1dbX2Nna4uPk5ebn6Onq8vP09fb3+Pn6/9oADAMBAAIRAxEAPwCk/wB5&#10;qY/y0Ojbnpj7q/con45IfTPMooqwH+ZT/MqGn+ZQA+jzKPMpjv8ANUkktFRU/Z/t0FD0+5SU3fto&#10;8ygB1FNdv7q0b/8AvugZLTN+6ot/+9T6BSHU3zKPMpnmUAP8yimeZT6ADzKd5lNo3/NQA6ijzKb5&#10;lBJLTKbTqAHp81FMjp9AFd9v3qZ8tNf7lFBUh3y/36KbRVAOo+X+/TfMooAlokqKiaZYVdmZdi1H&#10;NGIcv2SXen96s/UvENjpUTteTrD/AMCrzfx/8XbbTd9npjedcfxzV4prHie81W4eW5nkm/368TF5&#10;tSwvunvYLK5Yj3pnvGq/GzTLaV4rOJrl1rl7z48X25/KgjT/AIDXjqXVQu/zfw18xWz2t9g+kp5X&#10;hoHrf/C8ta+8qwf981Ytvj1qCN+9to3/AOA14/5zbKY/96sf7axP8xt/Z9D+U+gNK+PFnM2y8s2T&#10;/aSu78PeNtK8SL/od0rv/cf79fIiTf8AAKsabqtzpsqT20rQurffSvSw2f8AvfvYnm1snpyj7h9p&#10;/wDAqf8ALXgPgz433KXEUGr/AD2m3/XIvzrXs2ieIbHXrfzbG5WZP/H6+qoYmliI81OR8xiMDUw8&#10;jVp6PUNPrtOAf5lHmVDRQBNTo6i+anx0EktMptOoAKfTNn+3T6AKklNo3/w0eZQayGeZT6PMo8yq&#10;ICiij+7UjK95eRWdu8srbIkXez14D8S/ipPrcr2ens0NkvyNs/iq98YPiRLc3UukWMuy3i+SV0/i&#10;rxyZ/m3V8dm2aey/cUviPr8ty/3fa1SV7ltrs3z1V86h3+X71MT7u6viZTlP4z6rl7FhJmod1piJ&#10;Q6LWARH7/lqwm3b96q/l0/8A75p8xoH8VRP9ypX/AN2q8lUQSpIqfdbZW34b8VX3h68SeznZHVt/&#10;+9XOP8tMSZUruoV50Zc0DKVKNb3Zn1t4A+IUHjCw2s2y7i+8n96uwT5/4q+QfB/iqfw3q0V5E3+8&#10;m77y19V+HtYi17S7e8gZdjrX6Jl+OjjaX94+CzLA/V580fhNX5f79P8ALqJNtO8yvZPGH09HqGn0&#10;APoqHy6f5dAD6lqKigkryUynulMqigooo/4FQAfNXJfEvxUvhXwzcMrbLu4+SKutf7lfNnxv8Ttq&#10;viZ7ZWb7PZ/Iqf7VeVmGJ+q0JSPSy/DfWKp57qF5LeXEssrb3Z9zPVGajzvv0133r81fldWftJ88&#10;j9EjHkBE/urUu9vK27fu0yFP7u6pv4awN4xHQ/OtHk72p8PyLT3+RUbbUhyjNm1U/wBqpURdv8NH&#10;9zctPd22/Luqg5SJvu/dZKryfeT71XYbZ5pv4qlTSpZrdG2tuZd9TKRfs5cplTSM7fKrUxEb73zV&#10;YuYWRvv035/LraMjPlkSwp/Fuavc/gV4k+V9Mlb5Nu9d/wDDXhkKfMm6ul8GarLo+rW86t/FXrZb&#10;i/q9eJw4zDfWKXKfWybad5NZug62usabFcxfxferS86v1Dm5+WcT81nGUHyB5dPpnmU+tDMKKKKA&#10;GVNTE+an0AQyVF5dS/xU2gBnl0U+h02LQBg+LdYXQfD97fM33Yvl/wB6vkXVb+W/v7idmZ3aXfX0&#10;F8e9SW18ORWay/8AHxL8v/Aa+d97I1fC5/ife9gfbZLQ5aftSq6NUqQ+Y1Som+V938K03Z81fEn1&#10;BLDC3lbV+/Ur22yLb/G1PsF+/Lt/i+WpZvnidm+T+7USkaxKsMPzbasOmxk/jpkO5F+arGxtvy1f&#10;MHLzkSQt/FVq2tvO2basW1g00Sf367Dw34V85rf5d/8AHWMqh2U6EpGfonhKe/iTan+tb5v9ld9b&#10;F5oqpbvcquxJf3UT/wCz/fr07SvDEum6XLui/wBIbZEuz+9spniHwf8AuvKVf4Ft4l/2f464PaHp&#10;RoRifPV/pTbXl2/JWPNC8OxWX7zV7Rr3hKVIliVfklb7Ovy/5/grE8Q/D2W20FLnyvn++tdlOucF&#10;fDHl6J8u5f4XroIYWT7PLE2/zaxPJeFXVvkffW3okjPZ7W+9E3ypXZKX24nBTj9g9w+D+sSzWcts&#10;zfd/hr0v5q8H+Ht+1nr1v5TfJPXuqbttfqmU1fa4aJ+cZxQ9liR9OjptOTdXsnhhsb+9RT/mo8ug&#10;Ajp9Mjo+agCF/v0tOqJ3qgH/APAqY/y0yib7tAz59+P1/wDafEFvZq3yxRbK8pRvv7f9yu2+Kl59&#10;s8aah8/3W2VxMO15n/3q/Jc0qe1xcj9Jy+PJQiTQpsWVv7zbKZ5LPL8q0xZl+T/rrvp/2xt27+P+&#10;GvHPW90sJN8yRLLViZP4ar20Mtz93dvaug03wxqF/Km2CTZ/u1jKRtGJlWdn50u7+D+/XZaD4Dud&#10;SZJ2ibY3yLXqHwx+HXhyGWKW+vGm1Bv+WM0Toi1794e+F9neW+6KVXf/AGP4V/3K5pS/lPSo0D5k&#10;0r4ey3kqRRQf61vv16n4Y+HTQ+V5UXz/AHFfbXtsPwoghutsS7Il+Va0NSsP+EelRbaz851XYtc3&#10;Kely8hzln4AW2tXb5pvKXYv+81YmsaCqM/yxptb/AL5rT1S88Vaou1ZWs4vmTbD8lUrb4XXmqsjX&#10;2oND/H8jb3q+WJjKXMcVf+Fbaa8tGedXit9z7P7zNVrXvCS3mjeQyr+6XZXpEPwo0pGRWaS52/e8&#10;6orzwM2i27/Y7mR7Rvv28zb0/wCAVEom3xnwJ4z0T+yvEdxYsuxN29aq6bZtbMjV6h+0V4V+wapF&#10;qCrs+bYz15zYyK9vFLu/u16VOXNE8SUeSqdHokzWd/ZOv3FZa+hbZ2eJP92vm9H2NE33Er6D8Mak&#10;uq6Tbzr9zbX6Fw9V5qcqR8NxDSlzRmadOTdRT0evtD4kPmo8yj/gVFAD0fdStUcdSNQBToko8un+&#10;XQEiGi5+SKpvLrP1ib7Npt3L/diapl8BdP40fK/jOb7T4q1CVf4pWrn7ZPm3ba0NSfzr92b77Ss+&#10;/wD4HVdH8m33MtfjeMlzV+Y/WcPHlpRiZPy7/vV03hPwZfeKpd0EX7pf43rP0HSv7Y1u0sf4JZdj&#10;V9e+EvCVt4b01IraJU+VP++q8ytU5fhPRwmG9rL3jmvg/wDDG28K3DXOtLB8y/fmX7teqvrHgB9k&#10;Euo6b5v9xK88h0qKbxB5uvTzvp+75YV+5/wOvMPEPhuXTfGV21tp9tf27XXmxXHz7Nv9yuany1fi&#10;PRqcuH+yfYuieHvD11sazigdPvq6NXoHh7Tbaw+WBfkrxnwl9j0ew8L2ekLJM6RLb37pFsTd/fr1&#10;jSrxkl27qj4ZHfRjzx5jvrazWR0+WqOt2aw722q71Y02/V9lV9bmaZv9ir+yXynmXjDxD/Y6yyxR&#10;M8u3fsSvmy//AGmfFE1+66fp6w2n31eZfvLv+evpPxDZ6hDqT3Nt5Dqy7Nk0W9K+f5v2ePtXip9Q&#10;ilWGLzfN+yI3yf7lXTlGPxHNW9t/y7ieq2HxF1nR5dPi1yzktnulV4n+9byq39x/vK3/AACvQIZl&#10;1uz3Kv3q5JPDFzcyxS3kv2l4lVIk/giWulsHbTVT/ZrGUuaR00+blPBf2lvCv2nwrdssXzxfva+R&#10;9Hffbyxf3Yq/RX4kaPF4h0G7i2/62LZX57pZtYa5d2bfwSstbUTysXHlqG3Zv51un+1XqXwuv2eJ&#10;7NmbYvzrXk9m7Iqfx7Gru/h1efZtZiiZq+z4er8mJ5T5LPKUp4bmPYKfHTKl/wCBV+mH5iFFFFBI&#10;R0+hEo8ugCKSinSU2rKGfNWP4tm2eH9Qb/plWxXOePH8nwrqHzf8sq56/wAEjSh/FifK+pSf6Ui/&#10;5+/T9m/SLhvv7XWotQfZcfNVrStr2d7Fu+TbX4xX+OR+vUfggbvwusGvPGFvLt/1Tb6+wdHs2uYk&#10;Vv7qV8v/AAEtvtPi2VWX7sVfZXhjR967lrxq3xH0uAp/u+YbYeD4pFTdFvq7D8OrbcjrYwf9813u&#10;m6P/AKOnNaaWeysYxO+UYnKW3h77BFuVdm2n20LJcb66ia23xVzmq3Pky+VF9+o5S4xOjsL/AGbF&#10;3VsNGt5F8tcvo9nJMiSstbcMzWbf7FbRkXKJFeaOr/eXfWY+iKjfLGv/AHzXYI63NvuXbVd7b/Zq&#10;iIxOfTTW/hTZVe50pn+8tdbbWe90+WrFzbKkXyrTjEJHmmq6a32OVWX+Gvz1+ItmulfFXWIFXZ/p&#10;jf8AoCf/ABdfpbraN9nf5a/Nf42XKzfFrXdv31um+f8A74rppx948fG/CZibkaVVX+Kt7wxf+Tq1&#10;vLXP/af3u/8Aj3VLpt4ySo391q9PA1vq9eMjxsZT9tQ5T6VhffErff3LVhP92s/R387SbeVfn+Ra&#10;vR1+zwlzwjM/G5x5JyiOoo8un1RmEdPpn8VPoJKklFPplUUFcl8UX8nwbd7f9zfXVeZXC/Ga8W28&#10;Kuv9+XZXFjJctCcjqwseavCJ8yX+37Rtb/cqWzm2Rv8A7VV9Qm3yu3/stPs3fzdu773yV+PVfeZ+&#10;pw9w9S/Z+ufs3jxIP70WyvuzwlbL5Sf8Br85PA+ttoPi3TL7+BZ03f7u+v0S8E3i3MEUqtvRlXa9&#10;eZWj73MfVZfU/d8p6XpsO+KtBLOqmlfOq1rfKlYHonL+J9S/sq1Tb/rWbYtc5pthLMz31yyoj/36&#10;6PxVYfbGTb/DXCfELwTB420m0sby5u7NIv8An0l2bqyl8Rv9k9V8PQ201ujNVfxn4n8PeGLe3bVb&#10;yPTUuPkie4/irlfA2iT+FdJis7a8kuYlXYv2ht71k/EL4Y6R48v7S51dZ7mW3XYqI2xKuPKc0jvo&#10;dttFFc2c/nW8+3a6fxLW1Cm9U/2q5rQdKezsLSxi+S3tV2KldXDD8v3quJZas4afeJ+6p6bUiqve&#10;TbF+9V8wSOP8SP5MT/NX5b+P5mvPiDrE7ffa+lf/AMfr9NfG1zs024l/gVWr8t9bvGvPE2oT/wB6&#10;dn/76etqJ4+P+yW5nZJf++ah0e5ZJdu7+9UVzN/pU3zfd+SqVm+yXdv+61dMJch5kpdD6V+GOq/b&#10;NB8pm3vFXZpuryn4M3jO13FXqyfcr9fy2p7XDRkfk+aU/ZYmQ7c1PpnmUV6h5I+On0yOjzKCSKmU&#10;99392mVRQyvJ/j9c7NDsov709esV4V+0Jfs91ZW39359lePmUuXDSkellsebExPHL9/mqvZuyMm7&#10;+9T5pN9RQo26vymR+lmgj/Zm+X7u7fX3l8BPEn9q+C9MlZt7rEsVfB8L7/vfw19V/sqeIfO0O40x&#10;v9bbtXBW+E97LZe8fYGiX6+Unz1tvfrtrhNKvPlSt1H85fleuXmPdLdzc72es+ba6/My1x/i34ir&#10;4Yliia2nd5fuvt+SuPvPidPfNu3fJU8sT06GHqYj4T2OHVYLZdvy1pW1/bXPzV4EnjlXlT/Wv/wC&#10;tC28bM/yxL81ax5DvllMuU+g7ZF+/F89XUmWvCrbxbqsOyWBWSu68M63r1/slvoLZLf+HZ99qOaJ&#10;5VfDSw/2jvvtH+1VS/m+Wjf+6RmWqV5c7FdqzOA8x+NOt/2P4L1ifzdmy2Z//HK/Ne22vqO6Vt77&#10;q+xv2vfHK2fhVtPib57+XYv+6v36+NNK+e83NXbTjy+8eJjZc1SMSW5m3392v+1VW2+eV1p2/fLK&#10;3/AqNK2fbK2POj8R698Gbn/icyru+9FXuCPvWvn/AOFcy23ii3X+9uSvoBPuV+o5FLmwh+c55T5c&#10;SFOop/l19EfNhT/LpkdP8ygCvJUNP8yh/uVQDX+5XzJ8abyW58YXC7v9V92vpt/uV8o/E68+0+Lr&#10;2Vfubq+ezqXJhD3sljzVzjJvkanom9d22h03r/fp8aMkX3q/LpH6FEdC67vvV6n8EPHP/CJeLYml&#10;bZb3HyS15ZG7fxVYhufs3zf3aiUec6aFT2UuY/TPR9ViubeKVf41310tnfrtSvlr4A/F2DVtNt9D&#10;1CfZqFv8ivN/y1WvoO2ufuba8qUeSR9hDlrQ90seJNKg1JXWWJXRvv1x7+Bvm/cN8n9yvQE/fRfN&#10;Vi2s13J8q1id9CvOj8JxNn4MXam62+f/AGGroLDwls+VLONP9t67iw0dbla2IdNih/hX/vqr5Tsl&#10;mFU4/TfCUFn8zLveumtk2KlWpoV3VXmmWFKs8qtOU/iC5ufJXZurivG3jC20HS7i5uZfs0USs7O1&#10;aesaqsKuzNsRf43r4k/aT+J194qv5dM0/wAz+x7X52dP+WrVtTjzSOCtU9lHmPMvjH8RZ/H/AIou&#10;Lzd/okTMkCf3VridNfZKjVXfc67ttWIU+ZFrv/unzcZSq1eaQ2F/luKsaIm+6T7vzVFDt2y/L/FV&#10;3SodlxF8zfdaoLj8R1XhW8+wa1bys2za2+vo6wm+028TL/EtfLP2z7G0Uqrv2t81fRfgW/8A7S0G&#10;Jm+d4vkr7zhuv7sqUj4ziOhzctWJ0tP8ymeZRX3R8GPo8yijy6CSvQ/3KfTKCiveP5NvK391a+P/&#10;ABPcteatcSsvz+a1fUfjzUv7K8L3s+7Y+35a+T7y5866dm+TdXyPENX93GkfVZFT+KRRR/Jqbzl2&#10;/M1MmT5qPlf5a/PT7T3g2/xU9PuVKib4v92rFhZy3N0ltF88rNsX/aqCjtfAHhu+v7q3vl3Jbrde&#10;Vv3fxf7Ffc3ga2uZNJt/Pbe6qqfPXk+m/DdvCWh+EtPZV3q3mz/9dWSvojwrpqw2cX+6teVXlzSP&#10;qsD7tMltoWT5WrQtrb5q0/sCutRfY5V+7WJ6XMX7ObyVrQS5XbXOol4jfLEz1a/4mD/8sNn/AAKt&#10;uYvlNaZv71Zk0O+nw21y/wB5quw2bItQYykcV4t0Rr+z8pt2z+5XzpqXw9iufG8tjPF/ompQNFKm&#10;3/vivrW8tt6/drzebw8l54+09dv8Mrt/srsrSl8RwYn+Efnl4w8Ky+G9Zu7Fl+e3l8r5q5/Z5Nwl&#10;fVH7RvwlvPtUuvWcW+Jfmuk2/d/26+YvJbd823Yu6vR97mPB+IrPCyXD1Zhdtzt/dX5aLx98v+wq&#10;1Cjslv8A7dBpqPS6Z5drfcr2j4La3v3WLt8+2vEoX3tursvA+qto+vW8/wBz5lRv92veyuv9XxMT&#10;xsyo+1w0j6Wp1RW0zTRI395aseXX6tzn5TL3PdCn0UVRBXkplElFUUeb/GzUPJ8K+UzfPKy181Tf&#10;O3+7XtXx+uWe6soFb5FXe1eLujP/AA/PX5vn9WMsTyn3+T0+WhzDYXV/lb/xyjydkv8ADWlpWg3m&#10;pXEUFtA00rNsVIf71e/eCf2UdV1WJLnV5fs1uy7/ALPD9/8A4HXyUpHvnz/bQ7/9hP8Abr3j9k74&#10;Vr42+Jdlcz2zPp+mr9obev8AF/BXsvh79nLQ9K2eVp67PuNNN87tX0n8B/h1baDZ6hc20Cp8u35E&#10;oKicf8SPCX2NtPuVVXt1uv8AvltmytrRHVIkX/Zr0jxb4YXW/B+oeU297dd+z/aX568y0dPlT/dr&#10;za0fePp8DLmp8p1cPzrTnSq9s/y1eT7lYneQwwqjfdq2iL/dp8MNWkhX+7VgVfLqV/uVLIiotUpp&#10;vm20EFe8/wC+6i8E+HvO1S91WVf+WXlRUxElv7+G2i++1ekaVpUWm6X5ESqjy/dR66aEfePNxtT3&#10;eU8c1Xw3FqSyxSqro25GR1+9Xw/+0J8ELzwN4glvNPtpH0q43Ouxd/lNX6I3+lN/aUqp99vnirG1&#10;7wqviHTdrQLN83zJXpVI8x4MZcp+T81u0MT7vk2r/HWP8y/79fon4t/Za8PeM7eVVtv7Nvf+fiH5&#10;Pm/26+X/AIi/sweJfBlxcbYv7SiV96un92ub4fiNuY8Us/n/AO+q1obnZKlM/s2WwleKeJoZV+9v&#10;+Sorbc8rt9+tKU/3vOVPlnDkPpXwDqv9q6Dbtu+dV2V0vmV5V8Fr9vKurZm/269Vr9hwdT21CMon&#10;5JjqPsq8oj46fTI6PMr0TzSvtZF/+Ipn/Aq9A0f4RarqTf6Z/oyf3E+evSPDfwZsbBU3W32mX+/N&#10;Xl18ypUD1aGX1ap8ReNvhR4j8f8AibdY2Mn2dVVPOm+RK7XwB+xPeareRLqc/nbv+WMPyJX3HYfD&#10;2JJUZol3/wAKKv3a9A0HR7TSlTbAu/8Air82xtX6xXlM++wdGVGlynhngn9mbw94DsLeKz0yP7V/&#10;E+2urtvCts8Uvmp+6X++v3a9Qv3Wa4dvuIq1xlzCu59275m+5Xnxid5yVzYQI25Ytm37qV6r4A0S&#10;Kw8JfMy723PsrhXtmvLiFV2/M2yvQk8W6Zo9xp/h5Z9l7dbUW3T7/wDwOkXGJXRVsNUuLaf/AFVw&#10;uz/YrxX7HLYX9xA3yOsrJXuWt2bPefZp1+988T15L4nT7Br0qyrsdvvf739+uGvH3T2MFLlkQ227&#10;bWtbJ8tZls6utbFrt2pXAe2WIf8AdqxQm2pX21ZBVm+ddtUXh+Z6vTOqVialrCou2L55W+RUT+Jq&#10;AOt8D6aqNcX23fKzbIP9lf79dxr2lTv4fing3ebE2+sfSrZdK0u3s4GVNq755n/hrs7a5gvNNSez&#10;vFuYvufI29Gr0qEeWJ83XlzSPL3uVv7iKVl2Sr8lPhs/s115sH3Gbfsp2t2f2PUvPi+4zVYeGXbu&#10;X/frv1POGzaaqXkU/wDA3z/dpniTwrZ6rE0XkRu8q7q0PO/0dFli+SjR0aaW4WX76y7F/wByjlKi&#10;fM/jb9m/w944t7hbmBra9iZttxDXyv8AEL9mHxR4GuHlggbVdPXc6TQrv21+nGoaTFZ6y/8ABFcL&#10;8v8AvVlal4ViuW27vvVj7Hm+EvmPy8+G7tpXiiKCVdjyrs2V7anzRbttfQfjz9njStYlS5n06NLh&#10;fniuLddjrXkniTwHqfhiX97A01v/AAzba+/yPFx9n7KX2T4POqUvac0YnNUVL5dFfWnyx9pvoK21&#10;xcRLtRP9itiz0pUVflrbv9NVLpG+b5qdDCu6vyCUz9ZjAitbDY33atvDsWrEdVNSm8mKuQ6YmJqV&#10;zEm9d1c7c3Ku21VZ3/hRfv1duf3zPKzfJWJqVzO8XlW26FPub/4/++6AMXxV4kXwwsq2bK+psv8A&#10;rk+fyq800HUry28R2WoMzTS286ys7t96vQP+ESa8/wCWVWLPwGsLblX/AMdrKVQ25j2uwuYNe0Py&#10;Llt7xKssUyff215f8TtBnv7W0udv+lxL8rJ/y1Wuo8N3n9lRJAzKiL8kTv8Awr/cq1rFs1ytvB5T&#10;J867f9r/AHKipHmNqFTlkeJWDyp/erpbOb5Uq94k8K/2Pebv+XeX7rVUhh+WvH5Zcx9PGUZx90up&#10;NQ81NhTdUrw1ZZSud70zw3pUVzriSy/ctV81v96rqWctzLtgXzn/ANitjR9KXRG+dVeWX70NXTjK&#10;UjgxNeMY8oeOdbns9G+x237mW4i8pv8AZT/4uvN/Det6n4Jukns5Wh/vL/A1eh3lh/at583zqv8A&#10;H/eqlfeD2vJfkX7terzch89zG7Z+IYPGdm7Kvk3C/eh/u1q20O+3iZZV/wBpK5LTdHn0eXzVVkdf&#10;uvXS6beRXn91JV+9DW0Zcxjylu5tmhi2t86f36Zpr/6RF/tLsZv9qtB0b7HKv30X+Osd/wBz83+6&#10;9aagbeq6b9v+b7jr/qqqfY3RU3VtwvvVH/2arzQ/NWQFRNN+0y7P4Ntc74h8KwfZ33Rq/wDvrXe2&#10;CbPvVn6xD50v3fkrqpVeT4Tmr0vbHzp4t+DNnf8AmyWarZy7vvp9xq8i8ReCtX8L332ae237huV0&#10;O4NX2gmlLNK+6JdtchruipHeFViMg9G/hr6TC5vKkuWR8/ispjN81M9X1JP3UTVXhStO5RntYvl/&#10;hrM+5838FfLan1JNs2LWJqvzttrd3/LWJrELJ+9+5WcgOVv033EUH8C1q2fhtplRmX5KsWem/b9e&#10;i+X5HVXau4mtltokVVrMs4/+xFhX7tRPpv8AdrpblFpiW6vQByT2Hl1LbX89nEiv++t1bf5P/wAR&#10;XQTWfzfdrNm0379SBU1X7H4nt5YoG2XH8UT1515LWd5LBKvzxNs2V3H2Zob+Jn+T5vv1ieObP5ot&#10;QX/Wq2yX/arjrR+0exhKv2CpDD8u6rENnPeXCRRK29v4/wC7WbbXmyLdurvfD2m7LOJv45VV65ox&#10;5zvr1PZRK76b9jsEWz3J82yV/wDaosNEba77f+B13dzoOzTYmb+KVaJrNYYkiX/gVelTjynz0pSm&#10;cpbaP5MSLt+dvnatiHTVSL7tWNnzytVhEXai1qYmVfaOs0X3a5HUtHltrjeq/PXozpVG5sFm+9QB&#10;yWm6lvWaJm/0j/0NaLxN8Tsv92qniSzl024iki+Tb92rcLrNGjL8iSr9z/a/jrSMgOrsE/0WL/dq&#10;VIfm3UWCbLNf92rcL/7NZkA//Hvu21Rf5/vVbmfYtUnfe3y1YDobZYbN2Za5S809ZLhmrtr9HhsN&#10;v96sJo9v8NbxI5TqNKuVuYkb7/7paqX+lN8zQL/wCsrwTeK8US7vn3V1s1YyLOaTdt+63y0XMK3N&#10;uyyLvrav7Bbz96vyS7P++qypkaFdrLso5gG+HrBbW43L9/bsrX1L+CqWjybGetDUn+5RIDHmp9r3&#10;om+9UtslIB/krvqvc2yvvq1/FQiVBZy+pWC7Xes3XtN+2W8sW3/Wr/49XW39tvt3rK1JGTayr8+2&#10;ueRtSlySPL9N037ZdW9sv3JWVP8AgNey+HtN864iTb8i/wDjtef+G7P7N4wlgb7lurf+Pfc/8dr2&#10;Xw5Csdq8u37zVFOPKdeLq80o8pLqi7Ybdffd/wCO1gXM2y3dq6DW3+4tcvfzfMi100zzgRP9Hq1D&#10;D92qv/LNKuwv8tUQMf79NdP9mparu9AGVrGlLf1iWejz21rcRsvzr88VdhD8/wA38FQui7v9urAb&#10;Zo32WJf49tW/uJTIU3r8tWEtnm+WoAz5nbdtWrFvo7fJLL8n92tW2s4rX5lX56mmm+ZKAMfVXbbt&#10;rlr/AFBLaRd7DLDPy11esbUieVv4U3tXD2lu+uS3F1Mnzu9bw+EA8PXMum646r86L/BXpFnMt5Hu&#10;X/gaf3ayP+FYt/aa3i6psI/g8j/7KtpfC8qFGS92Sr/H5X3v/Hqx5ojBPlpl5bLfrtatf+zRtXdJ&#10;l/722hNP2f8ALX/x2swOQe2ls5dv8H9+rdzIzqldE+mI3333f8BqGbQ/OTaJ9v8AwGtOYDk3+/Vu&#10;2+Stb/hGBv3fav8AyGKmTw55f/Lx/wCO0cwGL/FT461/+Ed/6eP/AB2n/wDCPn/n4P8A3zUcxRiz&#10;JvirM1622RRbf7tda3h/ev8Ar/8Ax2i+8PpfxIol27f9mokBwCWEX2z7Sq7Hl+9/wGvQNBm32f8A&#10;u1Q/4Q0+Wqfa+n/TL/7KtPS9J/s21aIzeYf7xWgDL16b969c/wDflrrL7w/9sZ2+0bd3+zVZPCJj&#10;/wCXr/yGf/iquPLGIGJ/AlWk+SKtZ/DIb/l6/wDIYqT/AIRv5dv2j/x2r5gMOoZq3v8AhGxt/wCP&#10;r/yGKb/wjI/5+v8AyGKOYkxt+2JFpiwtcy7VWt9fC/zfPclv+A1eh0lIV+V//HajmAyLPR/J+aVq&#10;u7FRflWtD7D/ALVRvp+//lr/AOO0iig/zVS85XuNu7ZWz/Zh/hlw3+7WPceEbi5/etqX7/Od/kfJ&#10;/wB87q0jIk5nxhqXnRfZoG+e4bZUFpb/AGK1jj9q6Bfhwftizyahv2fdXyP/ALKrv/CEf9Pf/kL/&#10;AOyq+aIH/9k="/>
  <p:tag name="ISPRING_PRESENTERDATA_0" val="UGjhuqFtIFRo4buLIFBo4bqlbg==|QsOgaSA0OiBT4butIGThu6VuZyBjw6FjIGjDoG0gxJHhu4MgdMOtbmggdG/DoW4=|cGhhbXRoaXBoYW4uYzJ0dHBodXh1eWVuQG1vZXQuZWR1LnZu|aHR0cDovL3RoY3N0dHBodXh1eWVuLmVkdS52bi8=|e0ZBN0NGOEEzLTQ0MUUtNERCMS1BODU0LTJDOTcwRjRBRTQ3NX0=|R2nDoW8gdmnDqm4gZOG6oXkgVGluIGjhu41j|SVNQUklOR19QUkVTRU5URVJfUEhPVE9fMA==|MQ==|||MDkxNDUwOTk4Mw=="/>
  <p:tag name="ISPRING_PRESENTATION_INFO_2" val="&lt;?xml version=&quot;1.0&quot; encoding=&quot;UTF-8&quot; standalone=&quot;no&quot; ?&gt;&#10;&lt;presentation2&gt;&#10;&#10;  &lt;slides&gt;&#10;    &lt;slide id=&quot;{5D46976B-1054-4D54-A323-C7C8DDCA9444}&quot; pptId=&quot;270&quot;/&gt;&#10;    &lt;slide id=&quot;{7A349D80-BE8D-496C-91B9-99FF6B96B50F}&quot; pptId=&quot;271&quot;/&gt;&#10;    &lt;slide id=&quot;{75E2403A-1A5D-43AF-8F29-E88518CA8E8C}&quot; pptId=&quot;272&quot;/&gt;&#10;    &lt;slide id=&quot;{C4450FEA-CFCA-40A3-917D-DA0656C5B9E5}&quot; pptId=&quot;273&quot;/&gt;&#10;    &lt;slide id=&quot;{A75D20F1-C127-4BA6-99F8-2AC8CEA5765E}&quot; pptId=&quot;274&quot;/&gt;&#10;    &lt;slide id=&quot;{62EFF171-BC35-4873-93BC-EC68477D7122}&quot; pptId=&quot;275&quot;/&gt;&#10;    &lt;slide id=&quot;{837A21AE-0340-4F5A-BDDC-8C85CFA27041}&quot; pptId=&quot;276&quot;/&gt;&#10;    &lt;slide id=&quot;{26B597EB-81FE-4899-A5DB-AE2F9AD4ED9E}&quot; pptId=&quot;277&quot;/&gt;&#10;    &lt;slide id=&quot;{3AD9ACF2-D7C8-439E-895C-A6CB4A875A94}&quot; pptId=&quot;278&quot;/&gt;&#10;    &lt;slide id=&quot;{7C3577D1-CAA1-4FF6-AB4B-34BBFC5B3F2C}&quot; pptId=&quot;279&quot;/&gt;&#10;    &lt;slide id=&quot;{073A17B4-DFFF-4F15-9264-72E6099C9D02}&quot; pptId=&quot;280&quot;/&gt;&#10;    &lt;slide id=&quot;{095B03D2-428D-413A-899D-4CB0D754ECB8}&quot; pptId=&quot;281&quot;/&gt;&#10;    &lt;slide id=&quot;{9EB2A6E5-B166-4FDB-A609-6D60925199BA}&quot; pptId=&quot;282&quot;/&gt;&#10;    &lt;slide id=&quot;{2E04DB6A-11B4-4F6E-8B9D-DBDFB8B52BB2}&quot; pptId=&quot;269&quot;/&gt;&#10;    &lt;slide id=&quot;{9095ADCF-2089-443F-8BAA-95E035A60416}&quot; pptId=&quot;263&quot;/&gt;&#10;    &lt;slide id=&quot;{55F22AB7-0435-47D1-A1FA-B23D2E347983}&quot; pptId=&quot;260&quot;/&gt;&#10;    &lt;slide id=&quot;{D6D9E0D4-8E48-423F-8740-17F7BDDACD75}&quot; pptId=&quot;264&quot;/&gt;&#10;    &lt;slide id=&quot;{868562D1-B3DB-417D-8342-CD23D8992048}&quot; pptId=&quot;265&quot;/&gt;&#10;    &lt;slide id=&quot;{BF4C4D6A-1F07-424A-B57E-F0AB90A3FE54}&quot; pptId=&quot;283&quot;/&gt;&#10;    &lt;slide id=&quot;{C83A2B18-8520-41D3-9BD0-44E28014ED82}&quot; pptId=&quot;267&quot;/&gt;&#10;    &lt;slide id=&quot;{6A848253-C7AF-41A8-BD20-E4865B5EEAD2}&quot; pptId=&quot;268&quot;/&gt;&#10;    &lt;slide id=&quot;{AE3EB289-5353-4A64-8AB4-5E778E0B4328}&quot; pptId=&quot;291&quot;/&gt;&#10;    &lt;slide id=&quot;{BF66648F-531F-433E-A3AE-1387169006DD}&quot; pptId=&quot;292&quot;/&gt;&#10;    &lt;slide id=&quot;{BEF1F798-F46B-4B03-B99A-F72058FB5653}&quot; pptId=&quot;293&quot;/&gt;&#10;    &lt;slide id=&quot;{79EA8048-D3C6-4780-A951-08DAE6E241B9}&quot; pptId=&quot;294&quot;/&gt;&#10;    &lt;slide id=&quot;{6828D02B-DAB2-46B4-A423-7C7E2B14A6C1}&quot; pptId=&quot;295&quot;/&gt;&#10;    &lt;slide id=&quot;{D32C23D7-53A6-4918-9F1C-D06781101959}&quot; pptId=&quot;296&quot;/&gt;&#10;    &lt;slide id=&quot;{97BAF649-D5DC-4949-A2B7-9C728A061DB4}&quot; pptId=&quot;317&quot;/&gt;&#10;    &lt;slide id=&quot;{8338E425-261B-406B-A156-6CED9CCC8F48}&quot; pptId=&quot;308&quot;/&gt;&#10;    &lt;slide id=&quot;{AF1539EC-AA1A-4496-9E76-1AF41502FEB4}&quot; pptId=&quot;318&quot;/&gt;&#10;    &lt;slide id=&quot;{ACCCBA35-361C-4DC8-A718-F553B06AAEB2}&quot; pptId=&quot;319&quot;/&gt;&#10;    &lt;slide id=&quot;{9E7086DF-D60B-41FA-BA71-2354AB100E30}&quot; pptId=&quot;297&quot;/&gt;&#10;    &lt;slide id=&quot;{9620F8FA-26B0-45B0-A0AA-C21CD94D5AF6}&quot; pptId=&quot;309&quot;/&gt;&#10;    &lt;slide id=&quot;{ABD43248-37A7-46DC-A9DA-2A67118873BD}&quot; pptId=&quot;310&quot;/&gt;&#10;    &lt;slide id=&quot;{42C59938-0ABB-4A13-A982-C3F6F183E2E9}&quot; pptId=&quot;307&quot;/&gt;&#10;    &lt;slide id=&quot;{7515B79A-46C8-42CB-9F20-95E428F2E5E6}&quot; pptId=&quot;316&quot;/&gt;&#10;    &lt;slide id=&quot;{6FA54BE7-8FCB-4548-9C46-440AFB993B36}&quot; pptId=&quot;322&quot;/&gt;&#10;    &lt;slide id=&quot;{64F61067-FA46-4345-8594-6416A01EB14A}&quot; pptId=&quot;313&quot;/&gt;&#10;    &lt;slide id=&quot;{679A3CAC-205C-40F5-9EFB-D6481C8238F1}&quot; pptId=&quot;302&quot;/&gt;&#10;    &lt;slide id=&quot;{5DA3553D-3147-4046-8141-DE6EE1ABBED4}&quot; pptId=&quot;301&quot;/&gt;&#10;    &lt;slide id=&quot;{2EFCE7FA-67FB-42C9-8BA2-09B31C6AA21F}&quot; pptId=&quot;300&quot;/&gt;&#10;    &lt;slide id=&quot;{8311E99E-38AF-45DB-B9B3-C69768C4C9A2}&quot; pptId=&quot;289&quot;/&gt;&#10;    &lt;slide id=&quot;{ABFF138D-D86E-4FDD-88E4-6D39B741126F}&quot; pptId=&quot;284&quot;/&gt;&#10;    &lt;slide id=&quot;{F1DB76F2-9D66-47D3-915C-763EA71D2420}&quot; pptId=&quot;285&quot;/&gt;&#10;    &lt;slide id=&quot;{51A8C3C4-36BC-4B59-A3A9-54347D2AEE29}&quot; pptId=&quot;312&quot;/&gt;&#10;    &lt;slide id=&quot;{53E5934E-1F9A-4858-AE62-D30B1D7CB5F7}&quot; pptId=&quot;315&quot;/&gt;&#10;    &lt;slide id=&quot;{D1A6E89A-23FD-433D-8282-B1131D075325}&quot; pptId=&quot;286&quot;/&gt;&#10;    &lt;slide id=&quot;{91AD8F0B-652E-448B-A108-EF7C8550C295}&quot; pptId=&quot;287&quot;/&gt;&#10;    &lt;slide id=&quot;{B68675BE-8533-4460-A34F-0AA7BDA6BBA0}&quot; pptId=&quot;320&quot;/&gt;&#10;    &lt;slide id=&quot;{A049EBD9-D843-412B-951F-776A67A31AA7}&quot; pptId=&quot;321&quot;/&gt;&#10;  &lt;/slides&gt;&#10;&#10;  &lt;narration&gt;&#10;    &lt;audioTracks&gt;&#10;      &lt;audioTrack muted=&quot;false&quot; name=&quot;FILE_20211030_145451_Daovang&quot; resource=&quot;4f830c0e&quot; slideId=&quot;{095B03D2-428D-413A-899D-4CB0D754ECB8}&quot; startTime=&quot;0&quot; stepIndex=&quot;0&quot; volume=&quot;1&quot;&gt;&#10;        &lt;audio channels=&quot;1&quot; format=&quot;fltp&quot; sampleRate=&quot;44100&quot;/&gt;&#10;      &lt;/audioTrack&gt;&#10;      &lt;audioTrack muted=&quot;false&quot; name=&quot;Hướng dẫn trò chơi&quot; resource=&quot;409a2aff&quot; slideId=&quot;{837A21AE-0340-4F5A-BDDC-8C85CFA27041}&quot; startTime=&quot;0&quot; stepIndex=&quot;0&quot; volume=&quot;1&quot;&gt;&#10;        &lt;audio channels=&quot;1&quot; format=&quot;fltp&quot; sampleRate=&quot;44100&quot;/&gt;&#10;      &lt;/audioTrack&gt;&#10;      &lt;audioTrack muted=&quot;false&quot; name=&quot;FILE_20211104_030132_Bai4&quot; resource=&quot;8e97d3b7&quot; slideId=&quot;{868562D1-B3DB-417D-8342-CD23D8992048}&quot; startTime=&quot;0&quot; stepIndex=&quot;0&quot; volume=&quot;1&quot;&gt;&#10;        &lt;audio channels=&quot;1&quot; format=&quot;fltp&quot; sampleRate=&quot;44100&quot;/&gt;&#10;      &lt;/audioTrack&gt;&#10;      &lt;audioTrack muted=&quot;false&quot; name=&quot;FILE_20211104_010916_Noidung1&quot; resource=&quot;90811845&quot; slideId=&quot;{C83A2B18-8520-41D3-9BD0-44E28014ED82}&quot; startTime=&quot;0&quot; stepIndex=&quot;0&quot; volume=&quot;1&quot;&gt;&#10;        &lt;audio channels=&quot;1&quot; format=&quot;fltp&quot; sampleRate=&quot;44100&quot;/&gt;&#10;      &lt;/audioTrack&gt;&#10;      &lt;audioTrack muted=&quot;false&quot; name=&quot;FILE_20211104_011142_1hamtrong&quot; resource=&quot;0b559c9e&quot; slideId=&quot;{6A848253-C7AF-41A8-BD20-E4865B5EEAD2}&quot; startTime=&quot;0&quot; stepIndex=&quot;0&quot; volume=&quot;1&quot;&gt;&#10;        &lt;audio channels=&quot;1&quot; format=&quot;fltp&quot; sampleRate=&quot;44100&quot;/&gt;&#10;      &lt;/audioTrack&gt;&#10;      &lt;audioTrack muted=&quot;false&quot; name=&quot;FILE_20211104_014726_Congdung&quot; resource=&quot;c92c27e5&quot; slideId=&quot;{79EA8048-D3C6-4780-A951-08DAE6E241B9}&quot; startTime=&quot;0&quot; stepIndex=&quot;0&quot; volume=&quot;1&quot;&gt;&#10;        &lt;audio channels=&quot;1&quot; format=&quot;fltp&quot; sampleRate=&quot;44100&quot;/&gt;&#10;      &lt;/audioTrack&gt;&#10;      &lt;audioTrack muted=&quot;false&quot; name=&quot;FILE_20211104_015121_3motso&quot; resource=&quot;9ebad6b8&quot; slideId=&quot;{9E7086DF-D60B-41FA-BA71-2354AB100E30}&quot; startTime=&quot;0&quot; stepIndex=&quot;0&quot; volume=&quot;1&quot;&gt;&#10;        &lt;audio channels=&quot;1&quot; format=&quot;fltp&quot; sampleRate=&quot;44100&quot;/&gt;&#10;      &lt;/audioTrack&gt;&#10;      &lt;audioTrack muted=&quot;false&quot; name=&quot;FILE_20211104_020635_1soham&quot; resource=&quot;e7a02cb3&quot; slideId=&quot;{7515B79A-46C8-42CB-9F20-95E428F2E5E6}&quot; startTime=&quot;0&quot; stepIndex=&quot;0&quot; volume=&quot;1&quot;&gt;&#10;        &lt;audio channels=&quot;1&quot; format=&quot;fltp&quot; sampleRate=&quot;44100&quot;/&gt;&#10;      &lt;/audioTrack&gt;&#10;      &lt;audioTrack muted=&quot;false&quot; name=&quot;FILE_20211104_022154_Btsolieu&quot; resource=&quot;0ff22e74&quot; slideId=&quot;{679A3CAC-205C-40F5-9EFB-D6481C8238F1}&quot; startTime=&quot;0&quot; stepIndex=&quot;0&quot; volume=&quot;1&quot;&gt;&#10;        &lt;audio channels=&quot;1&quot; format=&quot;fltp&quot; sampleRate=&quot;44100&quot;/&gt;&#10;      &lt;/audioTrack&gt;&#10;      &lt;audioTrack muted=&quot;false&quot; name=&quot;FILE_20211104_022653_Huongdanvn&quot; resource=&quot;d71d624f&quot; slideId=&quot;{51A8C3C4-36BC-4B59-A3A9-54347D2AEE29}&quot; startTime=&quot;0&quot; stepIndex=&quot;0&quot; volume=&quot;1&quot;&gt;&#10;        &lt;audio channels=&quot;1&quot; format=&quot;fltp&quot; sampleRate=&quot;44100&quot;/&gt;&#10;      &lt;/audioTrack&gt;&#10;      &lt;audioTrack muted=&quot;false&quot; name=&quot;FILE_20211104_024204_Btvenha&quot; resource=&quot;83480bb0&quot; slideId=&quot;{53E5934E-1F9A-4858-AE62-D30B1D7CB5F7}&quot; startTime=&quot;0&quot; stepIndex=&quot;0&quot; volume=&quot;1&quot;&gt;&#10;        &lt;audio channels=&quot;1&quot; format=&quot;fltp&quot; sampleRate=&quot;44100&quot;/&gt;&#10;      &lt;/audioTrack&gt;&#10;      &lt;audioTrack muted=&quot;false&quot; name=&quot;FILE_20211104_025822_Nguonthamkhao&quot; resource=&quot;36b31cb9&quot; slideId=&quot;{91AD8F0B-652E-448B-A108-EF7C8550C295}&quot; startTime=&quot;0&quot; stepIndex=&quot;0&quot; volume=&quot;1&quot;&gt;&#10;        &lt;audio channels=&quot;1&quot; format=&quot;fltp&quot; sampleRate=&quot;44100&quot;/&gt;&#10;      &lt;/audioTrack&gt;&#10;      &lt;audioTrack muted=&quot;false&quot; name=&quot;FILE_20211105_022718_Muct&quot; resource=&quot;349beda5&quot; slideId=&quot;{BF4C4D6A-1F07-424A-B57E-F0AB90A3FE54}&quot; startTime=&quot;0&quot; stepIndex=&quot;0&quot; volume=&quot;1&quot;&gt;&#10;        &lt;audio channels=&quot;1&quot; format=&quot;fltp&quot; sampleRate=&quot;44100&quot;/&gt;&#10;      &lt;/audioTrack&gt;&#10;      &lt;audioTrack muted=&quot;false&quot; name=&quot;FILE_20211105_024926_Hamtrong&quot; resource=&quot;d56652fa&quot; slideId=&quot;{BF66648F-531F-433E-A3AE-1387169006DD}&quot; startTime=&quot;0&quot; stepIndex=&quot;0&quot; volume=&quot;1&quot;&gt;&#10;        &lt;audio channels=&quot;1&quot; format=&quot;fltp&quot; sampleRate=&quot;44100&quot;/&gt;&#10;      &lt;/audioTrack&gt;&#10;      &lt;audioTrack muted=&quot;false&quot; name=&quot;FILE_20211105_031118_Khisdham&quot; resource=&quot;08c8534e&quot; slideId=&quot;{D32C23D7-53A6-4918-9F1C-D06781101959}&quot; startTime=&quot;0&quot; stepIndex=&quot;0&quot; volume=&quot;1&quot;&gt;&#10;        &lt;audio channels=&quot;1&quot; format=&quot;fltp&quot; sampleRate=&quot;44100&quot;/&gt;&#10;      &lt;/audioTrack&gt;&#10;      &lt;audioTrack muted=&quot;false&quot; name=&quot;FILE_20211105_031725_Cachnh&quot; resource=&quot;100754c8&quot; slideId=&quot;{AF1539EC-AA1A-4496-9E76-1AF41502FEB4}&quot; startTime=&quot;0&quot; stepIndex=&quot;0&quot; volume=&quot;1&quot;&gt;&#10;        &lt;audio channels=&quot;1&quot; format=&quot;fltp&quot; sampleRate=&quot;44100&quot;/&gt;&#10;      &lt;/audioTrack&gt;&#10;      &lt;audioTrack muted=&quot;false&quot; name=&quot;FILE_20211105_032447_atinhtong&quot; resource=&quot;fe96088e&quot; slideId=&quot;{ABD43248-37A7-46DC-A9DA-2A67118873BD}&quot; startTime=&quot;0&quot; stepIndex=&quot;0&quot; volume=&quot;1&quot;&gt;&#10;        &lt;audio channels=&quot;1&quot; format=&quot;fltp&quot; sampleRate=&quot;44100&quot;/&gt;&#10;      &lt;/audioTrack&gt;&#10;      &lt;audioTrack muted=&quot;false&quot; name=&quot;FILE_20211105_033448_Huongdanlb&quot; resource=&quot;3b680586&quot; slideId=&quot;{5DA3553D-3147-4046-8141-DE6EE1ABBED4}&quot; startTime=&quot;0&quot; stepIndex=&quot;0&quot; volume=&quot;1&quot;&gt;&#10;        &lt;audio channels=&quot;1&quot; format=&quot;fltp&quot; sampleRate=&quot;44100&quot;/&gt;&#10;      &lt;/audioTrack&gt;&#10;      &lt;audioTrack muted=&quot;false&quot; name=&quot;FILE_20211105_074216_Vidu1&quot; resource=&quot;3d6b60d1&quot; slideId=&quot;{6FA54BE7-8FCB-4548-9C46-440AFB993B36}&quot; startTime=&quot;0&quot; stepIndex=&quot;0&quot; volume=&quot;1&quot;&gt;&#10;        &lt;audio channels=&quot;1&quot; format=&quot;fltp&quot; sampleRate=&quot;44100&quot;/&gt;&#10;      &lt;/audioTrack&gt;&#10;      &lt;audioTrack muted=&quot;false&quot; name=&quot;Bt cung co&quot; resource=&quot;868e9832&quot; slideId=&quot;{ABFF138D-D86E-4FDD-88E4-6D39B741126F}&quot; startTime=&quot;0&quot; stepIndex=&quot;0&quot; volume=&quot;1&quot;&gt;&#10;        &lt;audio channels=&quot;1&quot; format=&quot;fltp&quot; sampleRate=&quot;44100&quot;/&gt;&#10;      &lt;/audioTrack&gt;&#10;      &lt;audioTrack muted=&quot;false&quot; name=&quot;FILE_20211105_200009_Morong&quot; resource=&quot;351da5a9&quot; slideId=&quot;{2EFCE7FA-67FB-42C9-8BA2-09B31C6AA21F}&quot; startTime=&quot;0&quot; stepIndex=&quot;0&quot; volume=&quot;1&quot;&gt;&#10;        &lt;audio channels=&quot;1&quot; format=&quot;fltp&quot; sampleRate=&quot;44100&quot;/&gt;&#10;      &lt;/audioTrack&gt;&#10;    &lt;/audioTracks&gt;&#10;    &lt;videoTracks/&gt;&#10;  &lt;/narration&gt;&#10;&#10;&lt;/presentation2&gt;&#10;"/>
  <p:tag name="FLASHSPRING_PRESENTATION_REFERENCES" val="F&#10;Thực hành.xlsx&#10;E:\0.BAI GIANG ELEARNING 2021\Bai4_Sudungcachamdetinhtoan\attachment\att1\Thực hành.xlsx&#10;_blank&#10;|&#10;F&#10;Phiếu bài tập về nhà.xlsx&#10;E:\0.BAI GIANG ELEARNING 2021\Bai4_Sudungcachamdetinhtoan\attachment\att4\Phiếu bài tập về nhà.xlsx&#10;_blank&#10;|&#10;W&#10;Truy cập Padlet&#10;https://padlet.com/phamphan/elearning&#10;_blank&#10;|&#10;F&#10;Video làm mẫu.mp4&#10;E:\0.BAI GIANG ELEARNING 2021\Bai4_Sudungcachamdetinhtoan\attachment\att5\Video làm mẫu.mp4&#10;_blank&#10;|&#10;F&#10;Video hướng dẫn cài đặt Excel trên thiết bị thông minh.mp4&#10;E:\0.BAI GIANG ELEARNING 2021\Bai4_Sudungcachamdetinhtoan\attachment\att6\Video hướng dẫn cài đặt Excel trên thiết bị thông minh.mp4&#10;_blank&#10;|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76.666667"/>
  <p:tag name="INKNOELEADERBOARD" val="-19294960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5623B126-8392-45A0-B361-225E91009ADE}"/>
  <p:tag name="ISPRING_SLIDE_ID" val="{A27F246D-3E5C-419B-ACED-AED3747B5898}"/>
  <p:tag name="GENSWF_ADVANCE_TIME" val="8.101"/>
  <p:tag name="TIMING" val="|3.498|2.342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4: SỬ DỤNG CÁC HÀM ĐỂ TÍNH TOÁN"/>
  <p:tag name="ISPRING_SLIDE_INDENT_LEVEL" val="0"/>
  <p:tag name="ISPRING_SLIDE_ID_2" val="{868562D1-B3DB-417D-8342-CD23D8992048}"/>
  <p:tag name="GENSWF_ADVANCE_TIME" val="2.8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672|1.871|2.553|2.818"/>
  <p:tag name="GENSWF_SLIDE_TITLE" val="NỘI DUNG BÀI HỌC"/>
  <p:tag name="ISPRING_SLIDE_INDENT_LEVEL" val="0"/>
  <p:tag name="GENSWF_ADVANCE_TIME" val="14.995"/>
  <p:tag name="ISPRING_SLIDE_ID_2" val="{C83A2B18-8520-41D3-9BD0-44E28014ED8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675|3.343"/>
  <p:tag name="GENSWF_SLIDE_TITLE" val="1. HÀM TRONG CHƯƠNG TRÌNH BẢNG TÍNH"/>
  <p:tag name="ISPRING_SLIDE_INDENT_LEVEL" val="0"/>
  <p:tag name="GENSWF_ADVANCE_TIME" val="11.851"/>
  <p:tag name="ISPRING_SLIDE_ID_2" val="{6A848253-C7AF-41A8-BD20-E4865B5EEAD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66|13.297|6.364"/>
  <p:tag name="GENSWF_SLIDE_TITLE" val="2. CÁCH SỬ DỤNG HÀM"/>
  <p:tag name="ISPRING_SLIDE_INDENT_LEVEL" val="0"/>
  <p:tag name="GENSWF_ADVANCE_TIME" val="45.243"/>
  <p:tag name="ISPRING_SLIDE_ID_2" val="{D32C23D7-53A6-4918-9F1C-D0678110195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HƯỚNG DẪN VỀ NHÀ"/>
  <p:tag name="TIMING" val="|1.777|2.915|6.185|4.939"/>
  <p:tag name="GENSWF_ADVANCE_TIME" val="22.201"/>
  <p:tag name="ISPRING_SLIDE_ID_2" val="{51A8C3C4-36BC-4B59-A3A9-54347D2AEE2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5623B126-8392-45A0-B361-225E91009ADE}"/>
  <p:tag name="GENSWF_SLIDE_TITLE" val="KẾT THÚC BÀI HỌC"/>
  <p:tag name="ISPRING_SLIDE_ID" val="{C9A6DFC3-B61E-4128-AD4A-466B0907FA8E}"/>
  <p:tag name="GENSWF_ADVANCE_TIME" val="84.663"/>
  <p:tag name="TIMING" val="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otalTime>6084</TotalTime>
  <Words>1244</Words>
  <Application>Microsoft Office PowerPoint</Application>
  <PresentationFormat>Widescreen</PresentationFormat>
  <Paragraphs>130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UTM Ambrose</vt:lpstr>
      <vt:lpstr>UTM Androgyne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BAI4_SUDUNGCACHAMDETINHTOAN</dc:title>
  <dc:creator>Phấn Phạm</dc:creator>
  <cp:lastModifiedBy>Admin</cp:lastModifiedBy>
  <cp:revision>297</cp:revision>
  <dcterms:created xsi:type="dcterms:W3CDTF">2021-10-10T08:36:46Z</dcterms:created>
  <dcterms:modified xsi:type="dcterms:W3CDTF">2024-02-18T15:10:42Z</dcterms:modified>
</cp:coreProperties>
</file>