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75B0BF3-BE53-40B3-88CC-827063200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4A445F8-FBB5-437A-A6F6-93E7AECE8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19D2C19-8BFE-4E74-BDF7-1555E1BEB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C2BD4E-17D8-427D-8716-56B4A93FE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B41F76F-48F4-4C80-9B5B-1A278B23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7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628E77-0D25-4029-B926-0B18D7E6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340A92C-225E-4A4A-8895-9A8A22798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C84189-149D-4356-863B-70CDE1323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9EABA0-2BCF-463E-AC9B-D488409B6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57B824-18F4-4E2B-B61A-C98000FB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CF06F3B2-B0DE-4065-95A4-ED794AF0CF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1570EC2-EBF8-4F8C-ACCB-661A13423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904C0C-4600-4C1C-8D4A-EE621F686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BBE989A-5371-4B2E-AE96-F0BBB7C7B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D40A47-84B0-49BD-ACD1-4593F12F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5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D386BF-A1DD-4E8E-B33D-3C14963C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3786BD-13E9-42DF-82B9-9077538EB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B3F50F-BE6D-4BEF-8F34-3A0EDA677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2F285E1-D6D7-421B-B5CD-E818FC67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FF1A17-6044-4664-B5A9-28DAF2B3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7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068CA8-2F54-4C47-B792-7550D8FB2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E06DC3-7C25-4AFC-B637-C78EE0522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63673-CA79-4D17-BE79-6D3CD0B65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AE3F50-7B12-475B-99BE-7863404F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E6AA61B-1530-4EDA-92E6-F89B0CBA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5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70346F-E2F2-408B-8651-2776873BE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78024B-46FA-4234-B95C-7125A0CC0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5486ADC-D637-4994-9E38-9051A251D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573933-B599-4D9A-ACDF-26C00F5E4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0E788B6-F87A-4939-9B8B-C7D56C75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05038F1-87CF-4B32-A59D-3D7908C4D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5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82856D-0711-46F4-AB78-9CE49405B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D8629C0-B8A4-44ED-8AFA-E8D5D9423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2217BF6-4FD1-4A26-8BA9-957D4F080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FB785D0-4672-4A91-8923-D5F73E623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3FC79D3-5366-4693-AEC2-E4D415276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7BEBAC5-34F0-40FC-A7FB-B22A3F96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99C12FD-2EB3-4963-804A-F667C542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2F1F83B-7D88-4295-8DA4-0D3D48A7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3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8DC46D-F997-4ECB-8CBE-8C749DCDF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05187A3-6C82-496C-BD6E-FF4C84F9E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524A206-C565-4D2D-AEEC-0AD39A5F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C7454A-432A-494A-8847-26479C43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0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FD7FD59-3C4C-4BC5-BB6C-09BFE241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BFE2C9F-8E6D-43D7-B65F-155B19B0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AEBD28D-C8C5-40FD-B197-132AC044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95F2B1-D2D9-48E6-ADC7-67927121E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587D55-190B-42A3-B793-6A11F771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73DAB47-2B90-451C-91FF-CDC26A072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6F5FD82-03CC-4183-AB4A-5C25BFDA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843D563-2D1F-4139-9897-AD23882D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1F3303F-1991-442D-980E-5247A01C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6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61FB90-29FB-4130-8FCE-8E0D0991A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FE7590B-C70D-467D-B095-291F6D0E2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3C77319-30BD-416B-932C-97A1ADCD9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A7F55CB-DDEE-4343-8D30-2023F7DF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C897BE3-15EB-45CD-93B4-2372EA6B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981BF06-8C20-4488-AC9E-0029772D7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01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2D0BAF2-ACC9-4838-9DA2-E2A2A3E06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7EDAEF9-D7AA-42DC-A0AB-EBBB2853E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40A9BC1-AB21-4737-B4EE-4CDA0E91C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242A-67C2-4E31-BDDF-2CABB9059E7E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E75D99-9920-4C3B-8490-C91FBE990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F576E3-2B51-44D2-B60D-E6FAD296E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F42A8-F7DB-4DF4-AF29-5263B7C55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12C171-915E-4F25-979B-5EA74BCADD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48D6AD6-AEDB-4275-B6B8-5F7D55FB49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F167452-C018-495E-97F7-165F05E69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6F3474-4425-4292-8FCD-347C572FA467}"/>
              </a:ext>
            </a:extLst>
          </p:cNvPr>
          <p:cNvSpPr txBox="1"/>
          <p:nvPr/>
        </p:nvSpPr>
        <p:spPr>
          <a:xfrm>
            <a:off x="2458278" y="2090225"/>
            <a:ext cx="7275443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30:  THỰC HÀNH: TÌM HIỂU MỐI QUAN HỆ GIỮA CON NGƯỜI VÀ THIÊN NHIÊN Ở ĐỊA PHƯƠNG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A7E8BE5-8BE9-4600-BE71-BA3B0180FB9E}"/>
              </a:ext>
            </a:extLst>
          </p:cNvPr>
          <p:cNvSpPr txBox="1"/>
          <p:nvPr/>
        </p:nvSpPr>
        <p:spPr>
          <a:xfrm>
            <a:off x="3474720" y="5484566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ĐỊA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 LỚP 6 – 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NGUYỄN THỊ HẰNG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BD2FD73E-385E-4252-9F39-68335DAD89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9832" y="5339632"/>
            <a:ext cx="1518368" cy="151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9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>
            <a:extLst>
              <a:ext uri="{FF2B5EF4-FFF2-40B4-BE49-F238E27FC236}">
                <a16:creationId xmlns="" xmlns:a16="http://schemas.microsoft.com/office/drawing/2014/main" id="{7E5DD646-8B68-4365-B4E8-05E08F2EEBE9}"/>
              </a:ext>
            </a:extLst>
          </p:cNvPr>
          <p:cNvSpPr/>
          <p:nvPr/>
        </p:nvSpPr>
        <p:spPr>
          <a:xfrm>
            <a:off x="768623" y="1298713"/>
            <a:ext cx="4174437" cy="2517913"/>
          </a:xfrm>
          <a:prstGeom prst="wedgeRoundRectCallout">
            <a:avLst>
              <a:gd name="adj1" fmla="val -1452"/>
              <a:gd name="adj2" fmla="val 6525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thiệu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phương </a:t>
            </a:r>
            <a:r>
              <a:rPr lang="en-US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5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500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trong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kinh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5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vi-VN" sz="25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phương</a:t>
            </a:r>
            <a:r>
              <a:rPr lang="vi-VN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9235394-3FB1-4BE7-A92C-70066BDA7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128" y="3776869"/>
            <a:ext cx="1985341" cy="3308902"/>
          </a:xfrm>
          <a:prstGeom prst="rect">
            <a:avLst/>
          </a:prstGeom>
        </p:spPr>
      </p:pic>
      <p:pic>
        <p:nvPicPr>
          <p:cNvPr id="6" name="Picture 2" descr="C:\Users\VN9\Downloads\HAI PHONG ban 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7935" y="248193"/>
            <a:ext cx="4310727" cy="5316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804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hững nguyên tắc cơ bản khi làm việc nhóm">
            <a:extLst>
              <a:ext uri="{FF2B5EF4-FFF2-40B4-BE49-F238E27FC236}">
                <a16:creationId xmlns="" xmlns:a16="http://schemas.microsoft.com/office/drawing/2014/main" id="{B512BA6B-91B1-4AC9-AA71-2B3F67695D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03"/>
          <a:stretch/>
        </p:blipFill>
        <p:spPr bwMode="auto">
          <a:xfrm>
            <a:off x="3382720" y="4616668"/>
            <a:ext cx="5426559" cy="224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ác tiêu chí kỹ năng làm việc nhóm hiệu quả (P2), 287, Myxteam">
            <a:extLst>
              <a:ext uri="{FF2B5EF4-FFF2-40B4-BE49-F238E27FC236}">
                <a16:creationId xmlns="" xmlns:a16="http://schemas.microsoft.com/office/drawing/2014/main" id="{349C57FC-62E8-4718-A95C-0AB89A7381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8" t="17652"/>
          <a:stretch/>
        </p:blipFill>
        <p:spPr bwMode="auto">
          <a:xfrm>
            <a:off x="0" y="0"/>
            <a:ext cx="2413529" cy="157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hought Bubble: Cloud 4">
            <a:extLst>
              <a:ext uri="{FF2B5EF4-FFF2-40B4-BE49-F238E27FC236}">
                <a16:creationId xmlns="" xmlns:a16="http://schemas.microsoft.com/office/drawing/2014/main" id="{2502C389-0CC9-49B7-B6F1-C72C88655691}"/>
              </a:ext>
            </a:extLst>
          </p:cNvPr>
          <p:cNvSpPr/>
          <p:nvPr/>
        </p:nvSpPr>
        <p:spPr>
          <a:xfrm>
            <a:off x="117485" y="2948145"/>
            <a:ext cx="3023279" cy="1893346"/>
          </a:xfrm>
          <a:prstGeom prst="cloudCallout">
            <a:avLst>
              <a:gd name="adj1" fmla="val 36048"/>
              <a:gd name="adj2" fmla="val 7439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1: Nguồn lợi tự nhiên ớ địa phương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Thought Bubble: Cloud 8">
            <a:extLst>
              <a:ext uri="{FF2B5EF4-FFF2-40B4-BE49-F238E27FC236}">
                <a16:creationId xmlns="" xmlns:a16="http://schemas.microsoft.com/office/drawing/2014/main" id="{3C7D76EF-2F3B-46E2-8876-B78C55350F9D}"/>
              </a:ext>
            </a:extLst>
          </p:cNvPr>
          <p:cNvSpPr/>
          <p:nvPr/>
        </p:nvSpPr>
        <p:spPr>
          <a:xfrm>
            <a:off x="2487129" y="1074847"/>
            <a:ext cx="3242653" cy="1681508"/>
          </a:xfrm>
          <a:prstGeom prst="cloudCallout">
            <a:avLst>
              <a:gd name="adj1" fmla="val 15205"/>
              <a:gd name="adj2" fmla="val 9961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2: </a:t>
            </a:r>
            <a:r>
              <a:rPr lang="vi-VN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</a:t>
            </a:r>
            <a:r>
              <a:rPr lang="nl-N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nhiễm môi trường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hought Bubble: Cloud 9">
            <a:extLst>
              <a:ext uri="{FF2B5EF4-FFF2-40B4-BE49-F238E27FC236}">
                <a16:creationId xmlns="" xmlns:a16="http://schemas.microsoft.com/office/drawing/2014/main" id="{A174D004-2375-4081-9A90-2A9E13B23247}"/>
              </a:ext>
            </a:extLst>
          </p:cNvPr>
          <p:cNvSpPr/>
          <p:nvPr/>
        </p:nvSpPr>
        <p:spPr>
          <a:xfrm>
            <a:off x="6663497" y="846493"/>
            <a:ext cx="3041374" cy="1893346"/>
          </a:xfrm>
          <a:prstGeom prst="cloudCallout">
            <a:avLst>
              <a:gd name="adj1" fmla="val -14932"/>
              <a:gd name="adj2" fmla="val 8699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3: Thiên tai và phòng chống thiên tai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1" name="Thought Bubble: Cloud 10">
            <a:extLst>
              <a:ext uri="{FF2B5EF4-FFF2-40B4-BE49-F238E27FC236}">
                <a16:creationId xmlns="" xmlns:a16="http://schemas.microsoft.com/office/drawing/2014/main" id="{0A1F47E3-63B0-4120-B73B-6C1F1B2A5A56}"/>
              </a:ext>
            </a:extLst>
          </p:cNvPr>
          <p:cNvSpPr/>
          <p:nvPr/>
        </p:nvSpPr>
        <p:spPr>
          <a:xfrm>
            <a:off x="8916930" y="2930446"/>
            <a:ext cx="2888974" cy="1893346"/>
          </a:xfrm>
          <a:prstGeom prst="cloudCallout">
            <a:avLst>
              <a:gd name="adj1" fmla="val -46521"/>
              <a:gd name="adj2" fmla="val 722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 4: Bảo vệ thiên nhiên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3494717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C32CEF86-A604-4A7F-B2EF-11783B93E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252864"/>
              </p:ext>
            </p:extLst>
          </p:nvPr>
        </p:nvGraphicFramePr>
        <p:xfrm>
          <a:off x="762000" y="675862"/>
          <a:ext cx="10668000" cy="5942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9371">
                  <a:extLst>
                    <a:ext uri="{9D8B030D-6E8A-4147-A177-3AD203B41FA5}">
                      <a16:colId xmlns="" xmlns:a16="http://schemas.microsoft.com/office/drawing/2014/main" val="2937425506"/>
                    </a:ext>
                  </a:extLst>
                </a:gridCol>
                <a:gridCol w="6988629">
                  <a:extLst>
                    <a:ext uri="{9D8B030D-6E8A-4147-A177-3AD203B41FA5}">
                      <a16:colId xmlns="" xmlns:a16="http://schemas.microsoft.com/office/drawing/2014/main" val="4105797520"/>
                    </a:ext>
                  </a:extLst>
                </a:gridCol>
              </a:tblGrid>
              <a:tr h="88007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Nguồn lợi tự nhiên ở địa phương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866284204"/>
                  </a:ext>
                </a:extLst>
              </a:tr>
              <a:tr h="1249315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066974211"/>
                  </a:ext>
                </a:extLst>
              </a:tr>
              <a:tr h="1249315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04661191"/>
                  </a:ext>
                </a:extLst>
              </a:tr>
              <a:tr h="1249315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962770763"/>
                  </a:ext>
                </a:extLst>
              </a:tr>
              <a:tr h="1249315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13185003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08AEE5C-42D7-41F9-B9F0-89D298F5F550}"/>
              </a:ext>
            </a:extLst>
          </p:cNvPr>
          <p:cNvSpPr txBox="1"/>
          <p:nvPr/>
        </p:nvSpPr>
        <p:spPr>
          <a:xfrm>
            <a:off x="212035" y="132522"/>
            <a:ext cx="144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1</a:t>
            </a:r>
          </a:p>
        </p:txBody>
      </p:sp>
    </p:spTree>
    <p:extLst>
      <p:ext uri="{BB962C8B-B14F-4D97-AF65-F5344CB8AC3E}">
        <p14:creationId xmlns:p14="http://schemas.microsoft.com/office/powerpoint/2010/main" val="215959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BF889A2-0484-4663-8EAC-A1D5559E7E65}"/>
              </a:ext>
            </a:extLst>
          </p:cNvPr>
          <p:cNvSpPr txBox="1"/>
          <p:nvPr/>
        </p:nvSpPr>
        <p:spPr>
          <a:xfrm>
            <a:off x="212035" y="132522"/>
            <a:ext cx="144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2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="" xmlns:a16="http://schemas.microsoft.com/office/drawing/2014/main" id="{9530D32B-43AC-4FF5-BEF5-AB5CB507D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572199"/>
              </p:ext>
            </p:extLst>
          </p:nvPr>
        </p:nvGraphicFramePr>
        <p:xfrm>
          <a:off x="934277" y="602108"/>
          <a:ext cx="10608365" cy="6123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9580">
                  <a:extLst>
                    <a:ext uri="{9D8B030D-6E8A-4147-A177-3AD203B41FA5}">
                      <a16:colId xmlns="" xmlns:a16="http://schemas.microsoft.com/office/drawing/2014/main" val="3110814934"/>
                    </a:ext>
                  </a:extLst>
                </a:gridCol>
                <a:gridCol w="7008785">
                  <a:extLst>
                    <a:ext uri="{9D8B030D-6E8A-4147-A177-3AD203B41FA5}">
                      <a16:colId xmlns="" xmlns:a16="http://schemas.microsoft.com/office/drawing/2014/main" val="4176043033"/>
                    </a:ext>
                  </a:extLst>
                </a:gridCol>
              </a:tblGrid>
              <a:tr h="6774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6415718"/>
                  </a:ext>
                </a:extLst>
              </a:tr>
              <a:tr h="1238669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4044672"/>
                  </a:ext>
                </a:extLst>
              </a:tr>
              <a:tr h="140746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5225929"/>
                  </a:ext>
                </a:extLst>
              </a:tr>
              <a:tr h="1351162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đất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54993260"/>
                  </a:ext>
                </a:extLst>
              </a:tr>
              <a:tr h="1448662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4242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339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AF315A8-DB68-47FF-8247-FEA1F432581A}"/>
              </a:ext>
            </a:extLst>
          </p:cNvPr>
          <p:cNvSpPr txBox="1"/>
          <p:nvPr/>
        </p:nvSpPr>
        <p:spPr>
          <a:xfrm>
            <a:off x="212035" y="132522"/>
            <a:ext cx="144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3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="" xmlns:a16="http://schemas.microsoft.com/office/drawing/2014/main" id="{3C7AEEF7-B27E-4B48-BED1-D621FB8DB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02543"/>
              </p:ext>
            </p:extLst>
          </p:nvPr>
        </p:nvGraphicFramePr>
        <p:xfrm>
          <a:off x="1156804" y="787637"/>
          <a:ext cx="9975022" cy="4714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6190">
                  <a:extLst>
                    <a:ext uri="{9D8B030D-6E8A-4147-A177-3AD203B41FA5}">
                      <a16:colId xmlns="" xmlns:a16="http://schemas.microsoft.com/office/drawing/2014/main" val="3110814934"/>
                    </a:ext>
                  </a:extLst>
                </a:gridCol>
                <a:gridCol w="6768832">
                  <a:extLst>
                    <a:ext uri="{9D8B030D-6E8A-4147-A177-3AD203B41FA5}">
                      <a16:colId xmlns="" xmlns:a16="http://schemas.microsoft.com/office/drawing/2014/main" val="4176043033"/>
                    </a:ext>
                  </a:extLst>
                </a:gridCol>
              </a:tblGrid>
              <a:tr h="91944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tai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6415718"/>
                  </a:ext>
                </a:extLst>
              </a:tr>
              <a:tr h="1884258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4044672"/>
                  </a:ext>
                </a:extLst>
              </a:tr>
              <a:tr h="1910317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5225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345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6C472F3-B812-4990-85DD-AFAC68CE7AFA}"/>
              </a:ext>
            </a:extLst>
          </p:cNvPr>
          <p:cNvSpPr txBox="1"/>
          <p:nvPr/>
        </p:nvSpPr>
        <p:spPr>
          <a:xfrm>
            <a:off x="212035" y="132522"/>
            <a:ext cx="144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4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="" xmlns:a16="http://schemas.microsoft.com/office/drawing/2014/main" id="{11F008C4-1988-4266-9CF5-5571B6023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030894"/>
              </p:ext>
            </p:extLst>
          </p:nvPr>
        </p:nvGraphicFramePr>
        <p:xfrm>
          <a:off x="1518478" y="602107"/>
          <a:ext cx="9851887" cy="53911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72425">
                  <a:extLst>
                    <a:ext uri="{9D8B030D-6E8A-4147-A177-3AD203B41FA5}">
                      <a16:colId xmlns="" xmlns:a16="http://schemas.microsoft.com/office/drawing/2014/main" val="3110814934"/>
                    </a:ext>
                  </a:extLst>
                </a:gridCol>
                <a:gridCol w="5779462">
                  <a:extLst>
                    <a:ext uri="{9D8B030D-6E8A-4147-A177-3AD203B41FA5}">
                      <a16:colId xmlns="" xmlns:a16="http://schemas.microsoft.com/office/drawing/2014/main" val="4176043033"/>
                    </a:ext>
                  </a:extLst>
                </a:gridCol>
              </a:tblGrid>
              <a:tr h="76286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6415718"/>
                  </a:ext>
                </a:extLst>
              </a:tr>
              <a:tr h="2425148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4044672"/>
                  </a:ext>
                </a:extLst>
              </a:tr>
              <a:tr h="2203096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5225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24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169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An Hoà</dc:creator>
  <cp:lastModifiedBy>Windows 11</cp:lastModifiedBy>
  <cp:revision>3</cp:revision>
  <dcterms:created xsi:type="dcterms:W3CDTF">2021-08-18T14:16:14Z</dcterms:created>
  <dcterms:modified xsi:type="dcterms:W3CDTF">2024-05-21T09:17:23Z</dcterms:modified>
</cp:coreProperties>
</file>