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6" r:id="rId3"/>
    <p:sldId id="257" r:id="rId4"/>
    <p:sldId id="258" r:id="rId5"/>
    <p:sldId id="269" r:id="rId6"/>
    <p:sldId id="271" r:id="rId7"/>
    <p:sldId id="272" r:id="rId8"/>
    <p:sldId id="274" r:id="rId9"/>
    <p:sldId id="273" r:id="rId10"/>
    <p:sldId id="27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48" autoAdjust="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5/21/2024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smtClean="0">
                <a:solidFill>
                  <a:schemeClr val="tx1"/>
                </a:solidFill>
                <a:effectLst/>
                <a:latin typeface="+mn-lt"/>
                <a:ea typeface="+mn-ea"/>
                <a:cs typeface="+mn-cs"/>
              </a:rPr>
              <a:t>GV dẫn dắt vấn đề: </a:t>
            </a:r>
            <a:r>
              <a:rPr lang="en-US" sz="1200" i="1" kern="1200" smtClean="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3</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Clich</a:t>
            </a:r>
            <a:r>
              <a:rPr lang="en-US" baseline="0" smtClean="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4</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0CAA1A-7155-44C6-97A2-48993C9889EC}"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0CAA1A-7155-44C6-97A2-48993C9889EC}"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0CAA1A-7155-44C6-97A2-48993C9889EC}"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0CAA1A-7155-44C6-97A2-48993C9889EC}"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5/21/2024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686800" cy="1569660"/>
          </a:xfrm>
          <a:prstGeom prst="rect">
            <a:avLst/>
          </a:prstGeom>
          <a:noFill/>
        </p:spPr>
        <p:txBody>
          <a:bodyPr wrap="square" rtlCol="0">
            <a:spAutoFit/>
          </a:bodyPr>
          <a:lstStyle/>
          <a:p>
            <a:pPr algn="ctr">
              <a:lnSpc>
                <a:spcPct val="150000"/>
              </a:lnSpc>
            </a:pP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26: THỰC HÀNH</a:t>
            </a:r>
          </a:p>
          <a:p>
            <a:pPr algn="ctr">
              <a:lnSpc>
                <a:spcPct val="150000"/>
              </a:lnSpc>
            </a:pP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MÔI TRƯỜNG TỰ NHIÊN ĐỊA PHƯƠNG</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5203"/>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 b="5195"/>
          <a:stretch/>
        </p:blipFill>
        <p:spPr bwMode="auto">
          <a:xfrm>
            <a:off x="0" y="0"/>
            <a:ext cx="9137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932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74887"/>
            <a:ext cx="8534400" cy="5078313"/>
          </a:xfrm>
          <a:prstGeom prst="rect">
            <a:avLst/>
          </a:prstGeom>
          <a:noFill/>
        </p:spPr>
        <p:txBody>
          <a:bodyPr wrap="square" rtlCol="0">
            <a:spAutoFit/>
          </a:bodyPr>
          <a:lstStyle/>
          <a:p>
            <a:pPr algn="just"/>
            <a:r>
              <a:rPr lang="en-US" sz="3600" dirty="0" err="1" smtClean="0">
                <a:latin typeface="Times New Roman" panose="02020603050405020304" pitchFamily="18" charset="0"/>
                <a:cs typeface="Times New Roman" panose="02020603050405020304" pitchFamily="18" charset="0"/>
              </a:rPr>
              <a:t>Nhóm</a:t>
            </a:r>
            <a:r>
              <a:rPr lang="en-US" sz="3600" dirty="0" smtClean="0">
                <a:latin typeface="Times New Roman" panose="02020603050405020304" pitchFamily="18" charset="0"/>
                <a:cs typeface="Times New Roman" panose="02020603050405020304" pitchFamily="18" charset="0"/>
              </a:rPr>
              <a:t> 1-Tổ 1_Địa </a:t>
            </a:r>
            <a:r>
              <a:rPr lang="en-US" sz="3600" dirty="0" err="1" smtClean="0">
                <a:latin typeface="Times New Roman" panose="02020603050405020304" pitchFamily="18" charset="0"/>
                <a:cs typeface="Times New Roman" panose="02020603050405020304" pitchFamily="18" charset="0"/>
              </a:rPr>
              <a:t>hình</a:t>
            </a:r>
            <a:endParaRPr lang="en-US" sz="3600" dirty="0" smtClean="0">
              <a:latin typeface="Times New Roman" panose="02020603050405020304" pitchFamily="18" charset="0"/>
              <a:cs typeface="Times New Roman" panose="02020603050405020304" pitchFamily="18" charset="0"/>
            </a:endParaRPr>
          </a:p>
          <a:p>
            <a:pPr algn="just"/>
            <a:r>
              <a:rPr lang="en-US" sz="3600" dirty="0" err="1" smtClean="0">
                <a:latin typeface="Times New Roman" panose="02020603050405020304" pitchFamily="18" charset="0"/>
                <a:cs typeface="Times New Roman" panose="02020603050405020304" pitchFamily="18" charset="0"/>
              </a:rPr>
              <a:t>Nhóm</a:t>
            </a:r>
            <a:r>
              <a:rPr lang="en-US" sz="3600" dirty="0" smtClean="0">
                <a:latin typeface="Times New Roman" panose="02020603050405020304" pitchFamily="18" charset="0"/>
                <a:cs typeface="Times New Roman" panose="02020603050405020304" pitchFamily="18" charset="0"/>
              </a:rPr>
              <a:t> 2-Tổ 2_Khí </a:t>
            </a:r>
            <a:r>
              <a:rPr lang="en-US" sz="3600" dirty="0" err="1" smtClean="0">
                <a:latin typeface="Times New Roman" panose="02020603050405020304" pitchFamily="18" charset="0"/>
                <a:cs typeface="Times New Roman" panose="02020603050405020304" pitchFamily="18" charset="0"/>
              </a:rPr>
              <a:t>hậu</a:t>
            </a:r>
            <a:endParaRPr lang="en-US" sz="3600" dirty="0" smtClean="0">
              <a:latin typeface="Times New Roman" panose="02020603050405020304" pitchFamily="18" charset="0"/>
              <a:cs typeface="Times New Roman" panose="02020603050405020304" pitchFamily="18" charset="0"/>
            </a:endParaRPr>
          </a:p>
          <a:p>
            <a:pPr algn="just"/>
            <a:r>
              <a:rPr lang="en-US" sz="3600" dirty="0" err="1" smtClean="0">
                <a:latin typeface="Times New Roman" panose="02020603050405020304" pitchFamily="18" charset="0"/>
                <a:cs typeface="Times New Roman" panose="02020603050405020304" pitchFamily="18" charset="0"/>
              </a:rPr>
              <a:t>Nhóm</a:t>
            </a:r>
            <a:r>
              <a:rPr lang="en-US" sz="3600" dirty="0" smtClean="0">
                <a:latin typeface="Times New Roman" panose="02020603050405020304" pitchFamily="18" charset="0"/>
                <a:cs typeface="Times New Roman" panose="02020603050405020304" pitchFamily="18" charset="0"/>
              </a:rPr>
              <a:t> 3- </a:t>
            </a:r>
            <a:r>
              <a:rPr lang="en-US" sz="3600" dirty="0" err="1" smtClean="0">
                <a:latin typeface="Times New Roman" panose="02020603050405020304" pitchFamily="18" charset="0"/>
                <a:cs typeface="Times New Roman" panose="02020603050405020304" pitchFamily="18" charset="0"/>
              </a:rPr>
              <a:t>Tổ</a:t>
            </a:r>
            <a:r>
              <a:rPr lang="en-US" sz="3600" dirty="0" smtClean="0">
                <a:latin typeface="Times New Roman" panose="02020603050405020304" pitchFamily="18" charset="0"/>
                <a:cs typeface="Times New Roman" panose="02020603050405020304" pitchFamily="18" charset="0"/>
              </a:rPr>
              <a:t> 3_ </a:t>
            </a:r>
            <a:r>
              <a:rPr lang="en-US" sz="3600" dirty="0" err="1" smtClean="0">
                <a:latin typeface="Times New Roman" panose="02020603050405020304" pitchFamily="18" charset="0"/>
                <a:cs typeface="Times New Roman" panose="02020603050405020304" pitchFamily="18" charset="0"/>
              </a:rPr>
              <a:t>Đất</a:t>
            </a:r>
            <a:endParaRPr lang="en-US" sz="3600" dirty="0" smtClean="0">
              <a:latin typeface="Times New Roman" panose="02020603050405020304" pitchFamily="18" charset="0"/>
              <a:cs typeface="Times New Roman" panose="02020603050405020304" pitchFamily="18" charset="0"/>
            </a:endParaRPr>
          </a:p>
          <a:p>
            <a:pPr algn="just"/>
            <a:r>
              <a:rPr lang="en-US" sz="3600" dirty="0" err="1" smtClean="0">
                <a:latin typeface="Times New Roman" panose="02020603050405020304" pitchFamily="18" charset="0"/>
                <a:cs typeface="Times New Roman" panose="02020603050405020304" pitchFamily="18" charset="0"/>
              </a:rPr>
              <a:t>Nhóm</a:t>
            </a:r>
            <a:r>
              <a:rPr lang="en-US" sz="3600" dirty="0" smtClean="0">
                <a:latin typeface="Times New Roman" panose="02020603050405020304" pitchFamily="18" charset="0"/>
                <a:cs typeface="Times New Roman" panose="02020603050405020304" pitchFamily="18" charset="0"/>
              </a:rPr>
              <a:t> 4-Tổ 4_  </a:t>
            </a:r>
            <a:r>
              <a:rPr lang="en-US" sz="3600" dirty="0" err="1" smtClean="0">
                <a:latin typeface="Times New Roman" panose="02020603050405020304" pitchFamily="18" charset="0"/>
                <a:cs typeface="Times New Roman" panose="02020603050405020304" pitchFamily="18" charset="0"/>
              </a:rPr>
              <a:t>Sông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hồ</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Sinh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endParaRPr lang="en-US" sz="3600" dirty="0" smtClean="0">
              <a:latin typeface="Times New Roman" panose="02020603050405020304" pitchFamily="18" charset="0"/>
              <a:cs typeface="Times New Roman" panose="02020603050405020304" pitchFamily="18" charset="0"/>
            </a:endParaRPr>
          </a:p>
          <a:p>
            <a:pPr algn="just"/>
            <a:r>
              <a:rPr lang="en-US" sz="3600" dirty="0" err="1" smtClean="0">
                <a:latin typeface="Times New Roman" panose="02020603050405020304" pitchFamily="18" charset="0"/>
                <a:cs typeface="Times New Roman" panose="02020603050405020304" pitchFamily="18" charset="0"/>
              </a:rPr>
              <a:t>Dựa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hỏi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gợi</a:t>
            </a:r>
            <a:r>
              <a:rPr lang="en-US" sz="3600" dirty="0" smtClean="0">
                <a:latin typeface="Times New Roman" panose="02020603050405020304" pitchFamily="18" charset="0"/>
                <a:cs typeface="Times New Roman" panose="02020603050405020304" pitchFamily="18" charset="0"/>
              </a:rPr>
              <a:t> ý </a:t>
            </a:r>
            <a:r>
              <a:rPr lang="en-US" sz="3600" dirty="0" err="1" smtClean="0">
                <a:latin typeface="Times New Roman" panose="02020603050405020304" pitchFamily="18" charset="0"/>
                <a:cs typeface="Times New Roman" panose="02020603050405020304" pitchFamily="18" charset="0"/>
              </a:rPr>
              <a:t>sách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khoa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Sách</a:t>
            </a:r>
            <a:r>
              <a:rPr lang="en-US" sz="3600" dirty="0" smtClean="0">
                <a:latin typeface="Times New Roman" panose="02020603050405020304" pitchFamily="18" charset="0"/>
                <a:cs typeface="Times New Roman" panose="02020603050405020304" pitchFamily="18" charset="0"/>
              </a:rPr>
              <a:t> BT (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26)</a:t>
            </a:r>
          </a:p>
          <a:p>
            <a:pPr algn="just"/>
            <a:r>
              <a:rPr lang="en-US" sz="3600" dirty="0" smtClean="0">
                <a:latin typeface="Times New Roman" panose="02020603050405020304" pitchFamily="18" charset="0"/>
                <a:cs typeface="Times New Roman" panose="02020603050405020304" pitchFamily="18" charset="0"/>
              </a:rPr>
              <a:t>_</a:t>
            </a:r>
            <a:r>
              <a:rPr lang="en-US" sz="3600" b="1" dirty="0" err="1" smtClean="0">
                <a:latin typeface="Times New Roman" panose="02020603050405020304" pitchFamily="18" charset="0"/>
                <a:cs typeface="Times New Roman" panose="02020603050405020304" pitchFamily="18" charset="0"/>
              </a:rPr>
              <a:t>Hình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thức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viết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vẽ</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tranh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ảnh</a:t>
            </a:r>
            <a:r>
              <a:rPr lang="en-US" sz="3600" b="1" dirty="0" smtClean="0">
                <a:latin typeface="Times New Roman" panose="02020603050405020304" pitchFamily="18" charset="0"/>
                <a:cs typeface="Times New Roman" panose="02020603050405020304" pitchFamily="18" charset="0"/>
              </a:rPr>
              <a:t> minh </a:t>
            </a:r>
            <a:r>
              <a:rPr lang="en-US" sz="3600" b="1" dirty="0" err="1" smtClean="0">
                <a:latin typeface="Times New Roman" panose="02020603050405020304" pitchFamily="18" charset="0"/>
                <a:cs typeface="Times New Roman" panose="02020603050405020304" pitchFamily="18" charset="0"/>
              </a:rPr>
              <a:t>hoạ</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việc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bảo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vệ</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môi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trường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thiên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nhiên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địa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phương</a:t>
            </a:r>
            <a:endParaRPr lang="en-US"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04800" y="-76200"/>
            <a:ext cx="8686800" cy="1569660"/>
          </a:xfrm>
          <a:prstGeom prst="rect">
            <a:avLst/>
          </a:prstGeom>
        </p:spPr>
        <p:txBody>
          <a:bodyPr wrap="square">
            <a:spAutoFit/>
          </a:bodyPr>
          <a:lstStyle/>
          <a:p>
            <a:pPr lvl="0" algn="ctr">
              <a:lnSpc>
                <a:spcPct val="150000"/>
              </a:lnSpc>
            </a:pPr>
            <a:r>
              <a:rPr lang="en-US" sz="3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26: THỰC HÀNH</a:t>
            </a:r>
          </a:p>
          <a:p>
            <a:pPr lvl="0" algn="ctr">
              <a:lnSpc>
                <a:spcPct val="150000"/>
              </a:lnSpc>
            </a:pPr>
            <a:r>
              <a:rPr lang="en-US" sz="28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MÔI TRƯỜNG TỰ NHIÊN ĐỊA PHƯƠNG</a:t>
            </a:r>
          </a:p>
        </p:txBody>
      </p:sp>
    </p:spTree>
    <p:extLst>
      <p:ext uri="{BB962C8B-B14F-4D97-AF65-F5344CB8AC3E}">
        <p14:creationId xmlns:p14="http://schemas.microsoft.com/office/powerpoint/2010/main" val="3676975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2263676"/>
            <a:ext cx="6934200" cy="2308324"/>
          </a:xfrm>
          <a:prstGeom prst="rect">
            <a:avLst/>
          </a:prstGeom>
        </p:spPr>
        <p:txBody>
          <a:bodyPr wrap="square">
            <a:spAutoFit/>
          </a:bodyPr>
          <a:lstStyle/>
          <a:p>
            <a:pPr algn="just"/>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hiểu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bản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môi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nhiên</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địa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4111349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smtClean="0"/>
              <a:t>D</a:t>
            </a:r>
            <a:endParaRPr lang="en-US" sz="3200" b="1"/>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smtClean="0"/>
              <a:t>Ự</a:t>
            </a:r>
            <a:endParaRPr lang="en-US" sz="3200" b="1"/>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smtClean="0"/>
              <a:t>G</a:t>
            </a:r>
            <a:endParaRPr lang="en-US" sz="3200" b="1"/>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7</a:t>
            </a:r>
            <a:endParaRPr lang="en-US" sz="3600" b="1"/>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6</a:t>
            </a:r>
            <a:endParaRPr lang="en-US" sz="3600" b="1"/>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5</a:t>
            </a:r>
            <a:endParaRPr lang="en-US" sz="3600" b="1"/>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4</a:t>
            </a:r>
            <a:endParaRPr lang="en-US" sz="3600" b="1"/>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3</a:t>
            </a:r>
            <a:endParaRPr lang="en-US" sz="3600" b="1"/>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2</a:t>
            </a:r>
            <a:endParaRPr lang="en-US" sz="3600" b="1"/>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smtClean="0"/>
              <a:t>1</a:t>
            </a:r>
            <a:endParaRPr lang="en-US" sz="3600" b="1"/>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smtClean="0">
                <a:solidFill>
                  <a:srgbClr val="C00000"/>
                </a:solidFill>
              </a:rPr>
              <a:t>T</a:t>
            </a:r>
            <a:endParaRPr lang="en-US" sz="3200" b="1">
              <a:solidFill>
                <a:srgbClr val="C00000"/>
              </a:solidFill>
            </a:endParaRP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smtClean="0"/>
              <a:t>A</a:t>
            </a:r>
            <a:endParaRPr lang="en-US" sz="3200" b="1"/>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smtClean="0"/>
              <a:t>T</a:t>
            </a:r>
            <a:endParaRPr lang="en-US" sz="3200" b="1"/>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smtClean="0"/>
              <a:t>H</a:t>
            </a:r>
            <a:endParaRPr lang="en-US" sz="3200" b="1"/>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smtClean="0"/>
              <a:t>I</a:t>
            </a:r>
            <a:endParaRPr lang="en-US" sz="3200" b="1"/>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smtClean="0"/>
              <a:t>Ê</a:t>
            </a:r>
            <a:endParaRPr lang="en-US" sz="3200" b="1"/>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smtClean="0"/>
              <a:t>I</a:t>
            </a:r>
            <a:endParaRPr lang="en-US" sz="3200" b="1"/>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smtClean="0">
                <a:solidFill>
                  <a:srgbClr val="C00000"/>
                </a:solidFill>
              </a:rPr>
              <a:t>R</a:t>
            </a:r>
            <a:endParaRPr lang="en-US" sz="3200" b="1">
              <a:solidFill>
                <a:srgbClr val="C00000"/>
              </a:solidFill>
            </a:endParaRP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smtClean="0"/>
              <a:t>Ừ</a:t>
            </a:r>
            <a:endParaRPr lang="en-US" sz="3200" b="1"/>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smtClean="0"/>
              <a:t>N</a:t>
            </a:r>
            <a:endParaRPr lang="en-US" sz="3200" b="1"/>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smtClean="0"/>
              <a:t>G</a:t>
            </a:r>
            <a:endParaRPr lang="en-US" sz="3200" b="1"/>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smtClean="0"/>
              <a:t>S</a:t>
            </a:r>
            <a:endParaRPr lang="en-US" sz="3200" b="1"/>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smtClean="0"/>
              <a:t>G</a:t>
            </a:r>
            <a:endParaRPr lang="en-US" sz="3200" b="1"/>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smtClean="0"/>
              <a:t>H</a:t>
            </a:r>
            <a:endParaRPr lang="en-US" sz="3200" b="1"/>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smtClean="0">
                <a:solidFill>
                  <a:srgbClr val="C00000"/>
                </a:solidFill>
              </a:rPr>
              <a:t>Ồ</a:t>
            </a:r>
            <a:endParaRPr lang="en-US" sz="3200" b="1">
              <a:solidFill>
                <a:srgbClr val="C00000"/>
              </a:solidFill>
            </a:endParaRP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smtClean="0"/>
              <a:t>Ộ</a:t>
            </a:r>
            <a:endParaRPr lang="en-US" sz="3200" b="1"/>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smtClean="0">
                <a:solidFill>
                  <a:srgbClr val="C00000"/>
                </a:solidFill>
              </a:rPr>
              <a:t>G</a:t>
            </a:r>
            <a:endParaRPr lang="en-US" sz="3200" b="1">
              <a:solidFill>
                <a:srgbClr val="C00000"/>
              </a:solidFill>
            </a:endParaRP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smtClean="0"/>
              <a:t>V</a:t>
            </a:r>
            <a:endParaRPr lang="en-US" sz="3200" b="1"/>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smtClean="0"/>
              <a:t>Ậ</a:t>
            </a:r>
            <a:endParaRPr lang="en-US" sz="3200" b="1"/>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smtClean="0"/>
              <a:t>T</a:t>
            </a:r>
            <a:endParaRPr lang="en-US" sz="3200" b="1"/>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smtClean="0">
                <a:solidFill>
                  <a:srgbClr val="C00000"/>
                </a:solidFill>
              </a:rPr>
              <a:t>C</a:t>
            </a:r>
            <a:endParaRPr lang="en-US" sz="3200" b="1">
              <a:solidFill>
                <a:srgbClr val="C00000"/>
              </a:solidFill>
            </a:endParaRP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smtClean="0"/>
              <a:t>X</a:t>
            </a:r>
            <a:endParaRPr lang="en-US" sz="3200" b="1"/>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smtClean="0">
                <a:solidFill>
                  <a:srgbClr val="C00000"/>
                </a:solidFill>
              </a:rPr>
              <a:t>Â</a:t>
            </a:r>
            <a:endParaRPr lang="en-US" sz="3200" b="1">
              <a:solidFill>
                <a:srgbClr val="C00000"/>
              </a:solidFill>
            </a:endParaRP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smtClean="0"/>
              <a:t>N</a:t>
            </a:r>
            <a:endParaRPr lang="en-US" sz="3200" b="1"/>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smtClean="0"/>
              <a:t>H</a:t>
            </a:r>
            <a:endParaRPr lang="en-US" sz="3200" b="1"/>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smtClean="0">
                <a:solidFill>
                  <a:srgbClr val="C00000"/>
                </a:solidFill>
              </a:rPr>
              <a:t>Y</a:t>
            </a:r>
            <a:endParaRPr lang="en-US" sz="3200" b="1">
              <a:solidFill>
                <a:srgbClr val="C00000"/>
              </a:solidFill>
            </a:endParaRP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a:t>
            </a:r>
            <a:r>
              <a:rPr lang="nl-NL" sz="2800" b="1" smtClean="0">
                <a:solidFill>
                  <a:prstClr val="black"/>
                </a:solidFill>
                <a:latin typeface="Times New Roman" pitchFamily="18" charset="0"/>
                <a:cs typeface="Times New Roman" pitchFamily="18" charset="0"/>
              </a:rPr>
              <a:t>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smtClean="0">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r>
              <a:rPr lang="nl-NL" sz="2800" b="1" smtClean="0">
                <a:solidFill>
                  <a:prstClr val="black"/>
                </a:solidFill>
                <a:latin typeface="Times New Roman" pitchFamily="18" charset="0"/>
                <a:cs typeface="Times New Roman" pitchFamily="18" charset="0"/>
              </a:rPr>
              <a: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r>
              <a:rPr lang="nl-NL" sz="2800" b="1" smtClean="0">
                <a:solidFill>
                  <a:prstClr val="black"/>
                </a:solidFill>
                <a:latin typeface="Times New Roman" pitchFamily="18" charset="0"/>
                <a:cs typeface="Times New Roman" pitchFamily="18" charset="0"/>
              </a:rPr>
              <a:t>?</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smtClean="0"/>
              <a:t>Số chữ cái</a:t>
            </a:r>
            <a:endParaRPr lang="en-US" sz="2400" b="1"/>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smtClean="0"/>
              <a:t>Câu</a:t>
            </a:r>
            <a:endParaRPr lang="en-US" sz="2400" b="1"/>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2</a:t>
            </a:r>
            <a:endParaRPr lang="en-US" sz="2000" b="1"/>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7</a:t>
            </a:r>
            <a:endParaRPr lang="en-US" sz="2000" b="1"/>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6</a:t>
            </a:r>
            <a:endParaRPr lang="en-US" sz="2000" b="1"/>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4</a:t>
            </a:r>
            <a:endParaRPr lang="en-US" sz="2000" b="1"/>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smtClean="0"/>
              <a:t>8</a:t>
            </a:r>
            <a:endParaRPr lang="en-US" sz="2000" b="1"/>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dirty="0" err="1" smtClean="0">
                <a:latin typeface="Times New Roman" pitchFamily="18" charset="0"/>
                <a:cs typeface="Times New Roman" pitchFamily="18" charset="0"/>
              </a:rPr>
              <a:t>Vẽ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c</a:t>
            </a:r>
            <a:r>
              <a:rPr lang="vi-VN" sz="4000" dirty="0" smtClean="0">
                <a:latin typeface="Times New Roman" pitchFamily="18" charset="0"/>
                <a:cs typeface="Times New Roman" pitchFamily="18" charset="0"/>
              </a:rPr>
              <a:t>hủ </a:t>
            </a:r>
            <a:r>
              <a:rPr lang="vi-VN" sz="4000" dirty="0">
                <a:latin typeface="Times New Roman" pitchFamily="18" charset="0"/>
                <a:cs typeface="Times New Roman" pitchFamily="18" charset="0"/>
              </a:rPr>
              <a:t>đề </a:t>
            </a:r>
            <a:r>
              <a:rPr lang="vi-VN" sz="4000" b="1" dirty="0" smtClean="0">
                <a:latin typeface="Times New Roman" pitchFamily="18" charset="0"/>
                <a:cs typeface="Times New Roman" pitchFamily="18" charset="0"/>
              </a:rPr>
              <a:t>“</a:t>
            </a:r>
            <a:r>
              <a:rPr lang="en-US" sz="4000" b="1" dirty="0" err="1" smtClean="0">
                <a:latin typeface="Times New Roman" pitchFamily="18" charset="0"/>
                <a:cs typeface="Times New Roman" pitchFamily="18" charset="0"/>
              </a:rPr>
              <a:t>tp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vinh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xanh</a:t>
            </a:r>
            <a:r>
              <a:rPr lang="vi-VN" sz="4000" dirty="0" smtClean="0">
                <a:latin typeface="Times New Roman" pitchFamily="18" charset="0"/>
                <a:cs typeface="Times New Roman" pitchFamily="18" charset="0"/>
              </a:rPr>
              <a:t>”</a:t>
            </a:r>
            <a:endParaRPr lang="en-US" sz="4000" dirty="0" smtClean="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smtClean="0">
                <a:latin typeface="Times New Roman" pitchFamily="18" charset="0"/>
                <a:cs typeface="Times New Roman" pitchFamily="18" charset="0"/>
              </a:rPr>
              <a:t>+ Hoạt động theo nhóm</a:t>
            </a:r>
          </a:p>
          <a:p>
            <a:r>
              <a:rPr lang="en-US" sz="2400" smtClean="0">
                <a:latin typeface="Times New Roman" pitchFamily="18" charset="0"/>
                <a:cs typeface="Times New Roman" pitchFamily="18" charset="0"/>
              </a:rPr>
              <a:t>+ K</a:t>
            </a:r>
            <a:r>
              <a:rPr lang="vi-VN" sz="2400" smtClean="0">
                <a:latin typeface="Times New Roman" pitchFamily="18" charset="0"/>
                <a:cs typeface="Times New Roman" pitchFamily="18" charset="0"/>
              </a:rPr>
              <a:t>hổ giấy A4</a:t>
            </a:r>
            <a:endParaRPr lang="en-US" sz="2400">
              <a:latin typeface="Times New Roman" pitchFamily="18" charset="0"/>
              <a:cs typeface="Times New Roman" pitchFamily="18" charset="0"/>
            </a:endParaRPr>
          </a:p>
          <a:p>
            <a:r>
              <a:rPr lang="vi-VN" sz="2400" smtClean="0">
                <a:latin typeface="Times New Roman" pitchFamily="18" charset="0"/>
                <a:cs typeface="Times New Roman" pitchFamily="18" charset="0"/>
              </a:rPr>
              <a:t>+ Thời gian 1 tuần</a:t>
            </a:r>
            <a:endParaRPr lang="en-US" sz="2400" smtClean="0">
              <a:latin typeface="Times New Roman" pitchFamily="18" charset="0"/>
              <a:cs typeface="Times New Roman" pitchFamily="18" charset="0"/>
            </a:endParaRPr>
          </a:p>
          <a:p>
            <a:r>
              <a:rPr lang="vi-VN" sz="2400">
                <a:latin typeface="Times New Roman" pitchFamily="18" charset="0"/>
                <a:cs typeface="Times New Roman" pitchFamily="18" charset="0"/>
              </a:rPr>
              <a:t>+ Tiêu chí: Màu sắc, sáng tạo, nội dung, thông tin </a:t>
            </a:r>
            <a:r>
              <a:rPr lang="vi-VN" sz="2400" smtClean="0">
                <a:latin typeface="Times New Roman" pitchFamily="18" charset="0"/>
                <a:cs typeface="Times New Roman" pitchFamily="18" charset="0"/>
              </a:rPr>
              <a:t>nhóm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 t="2697"/>
          <a:stretch/>
        </p:blipFill>
        <p:spPr bwMode="auto">
          <a:xfrm>
            <a:off x="0" y="-74"/>
            <a:ext cx="9143999" cy="685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444</Words>
  <Application>Microsoft Office PowerPoint</Application>
  <PresentationFormat>On-screen Show (4:3)</PresentationFormat>
  <Paragraphs>85</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11</cp:lastModifiedBy>
  <cp:revision>39</cp:revision>
  <dcterms:created xsi:type="dcterms:W3CDTF">2021-08-13T15:21:45Z</dcterms:created>
  <dcterms:modified xsi:type="dcterms:W3CDTF">2024-05-21T08:32:14Z</dcterms:modified>
</cp:coreProperties>
</file>