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840" r:id="rId2"/>
    <p:sldMasterId id="2147483876" r:id="rId3"/>
    <p:sldMasterId id="2147483888" r:id="rId4"/>
    <p:sldMasterId id="2147483900" r:id="rId5"/>
    <p:sldMasterId id="2147483912" r:id="rId6"/>
    <p:sldMasterId id="2147483924" r:id="rId7"/>
  </p:sldMasterIdLst>
  <p:notesMasterIdLst>
    <p:notesMasterId r:id="rId23"/>
  </p:notesMasterIdLst>
  <p:sldIdLst>
    <p:sldId id="266" r:id="rId8"/>
    <p:sldId id="415" r:id="rId9"/>
    <p:sldId id="401" r:id="rId10"/>
    <p:sldId id="418" r:id="rId11"/>
    <p:sldId id="397" r:id="rId12"/>
    <p:sldId id="269" r:id="rId13"/>
    <p:sldId id="643" r:id="rId14"/>
    <p:sldId id="419" r:id="rId15"/>
    <p:sldId id="420" r:id="rId16"/>
    <p:sldId id="399" r:id="rId17"/>
    <p:sldId id="421" r:id="rId18"/>
    <p:sldId id="644" r:id="rId19"/>
    <p:sldId id="423" r:id="rId20"/>
    <p:sldId id="645" r:id="rId21"/>
    <p:sldId id="4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8364" autoAdjust="0"/>
  </p:normalViewPr>
  <p:slideViewPr>
    <p:cSldViewPr snapToGrid="0">
      <p:cViewPr varScale="1">
        <p:scale>
          <a:sx n="65" d="100"/>
          <a:sy n="65" d="100"/>
        </p:scale>
        <p:origin x="85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540EB-EEAA-4D09-AF54-3A9449BC3A64}" type="datetimeFigureOut">
              <a:rPr lang="en-US" smtClean="0"/>
              <a:pPr/>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4B5DE-225C-41E8-9F41-5438617C755C}" type="slidenum">
              <a:rPr lang="en-US" smtClean="0"/>
              <a:pPr/>
              <a:t>‹#›</a:t>
            </a:fld>
            <a:endParaRPr lang="en-US"/>
          </a:p>
        </p:txBody>
      </p:sp>
    </p:spTree>
    <p:extLst>
      <p:ext uri="{BB962C8B-B14F-4D97-AF65-F5344CB8AC3E}">
        <p14:creationId xmlns:p14="http://schemas.microsoft.com/office/powerpoint/2010/main" val="84612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24B5DE-225C-41E8-9F41-5438617C755C}" type="slidenum">
              <a:rPr lang="en-US" smtClean="0"/>
              <a:pPr/>
              <a:t>3</a:t>
            </a:fld>
            <a:endParaRPr lang="en-US"/>
          </a:p>
        </p:txBody>
      </p:sp>
    </p:spTree>
    <p:extLst>
      <p:ext uri="{BB962C8B-B14F-4D97-AF65-F5344CB8AC3E}">
        <p14:creationId xmlns:p14="http://schemas.microsoft.com/office/powerpoint/2010/main" val="364120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5DE-225C-41E8-9F41-5438617C755C}" type="slidenum">
              <a:rPr lang="en-US" smtClean="0"/>
              <a:pPr/>
              <a:t>4</a:t>
            </a:fld>
            <a:endParaRPr lang="en-US"/>
          </a:p>
        </p:txBody>
      </p:sp>
    </p:spTree>
    <p:extLst>
      <p:ext uri="{BB962C8B-B14F-4D97-AF65-F5344CB8AC3E}">
        <p14:creationId xmlns:p14="http://schemas.microsoft.com/office/powerpoint/2010/main" val="188806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5DE-225C-41E8-9F41-5438617C755C}" type="slidenum">
              <a:rPr lang="en-US" smtClean="0"/>
              <a:pPr/>
              <a:t>6</a:t>
            </a:fld>
            <a:endParaRPr lang="en-US"/>
          </a:p>
        </p:txBody>
      </p:sp>
    </p:spTree>
    <p:extLst>
      <p:ext uri="{BB962C8B-B14F-4D97-AF65-F5344CB8AC3E}">
        <p14:creationId xmlns:p14="http://schemas.microsoft.com/office/powerpoint/2010/main" val="287007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5DE-225C-41E8-9F41-5438617C755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5573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5DE-225C-41E8-9F41-5438617C755C}" type="slidenum">
              <a:rPr lang="en-US" smtClean="0"/>
              <a:pPr/>
              <a:t>9</a:t>
            </a:fld>
            <a:endParaRPr lang="en-US"/>
          </a:p>
        </p:txBody>
      </p:sp>
    </p:spTree>
    <p:extLst>
      <p:ext uri="{BB962C8B-B14F-4D97-AF65-F5344CB8AC3E}">
        <p14:creationId xmlns:p14="http://schemas.microsoft.com/office/powerpoint/2010/main" val="1500046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7B1982-32B2-4B30-A9AD-7E346788C8A1}"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74174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44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30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87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98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98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65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849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257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829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567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31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785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512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201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91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057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734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663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100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95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104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26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847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318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460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335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95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188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175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228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998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232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58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524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57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86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230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937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818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906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523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615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021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40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605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80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3387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599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587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460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1816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40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760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53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80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764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129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70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485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53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413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5091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004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9690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9621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31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010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6302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673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5353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131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2888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3941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8092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70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04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80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4157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79584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87341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59050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0334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29826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18418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achhay24h.com/de-men-phieu-luu-ky-cuon-sach-cua-tuoi-tho-a481.html"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que 10"/>
          <p:cNvSpPr/>
          <p:nvPr/>
        </p:nvSpPr>
        <p:spPr>
          <a:xfrm>
            <a:off x="223646" y="248484"/>
            <a:ext cx="3056524" cy="633211"/>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err="1" smtClean="0">
                <a:solidFill>
                  <a:prstClr val="white"/>
                </a:solidFill>
                <a:latin typeface="Times New Roman" panose="02020603050405020304" pitchFamily="18" charset="0"/>
                <a:cs typeface="Times New Roman" panose="02020603050405020304" pitchFamily="18" charset="0"/>
              </a:rPr>
              <a:t>Đọc</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văn</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bản</a:t>
            </a:r>
            <a:endPar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073550" y="425010"/>
            <a:ext cx="8611738" cy="1138773"/>
          </a:xfrm>
          <a:prstGeom prst="rect">
            <a:avLst/>
          </a:prstGeom>
        </p:spPr>
        <p:txBody>
          <a:bodyPr wrap="square">
            <a:spAutoFit/>
          </a:bodyPr>
          <a:lstStyle/>
          <a:p>
            <a:pPr marR="548640" algn="r"/>
            <a:r>
              <a:rPr lang="en-US" sz="3600" b="1" i="1" err="1" smtClean="0">
                <a:solidFill>
                  <a:srgbClr val="FF0000"/>
                </a:solidFill>
                <a:latin typeface="Times New Roman" panose="02020603050405020304" pitchFamily="18" charset="0"/>
                <a:ea typeface="Times New Roman" panose="02020603050405020304" pitchFamily="18" charset="0"/>
              </a:rPr>
              <a:t>Bài</a:t>
            </a:r>
            <a:r>
              <a:rPr lang="en-US" sz="3600" b="1" i="1" smtClean="0">
                <a:solidFill>
                  <a:srgbClr val="FF0000"/>
                </a:solidFill>
                <a:latin typeface="Times New Roman" panose="02020603050405020304" pitchFamily="18" charset="0"/>
                <a:ea typeface="Times New Roman" panose="02020603050405020304" pitchFamily="18" charset="0"/>
              </a:rPr>
              <a:t> </a:t>
            </a:r>
            <a:r>
              <a:rPr lang="en-US" sz="3600" b="1" i="1" err="1">
                <a:solidFill>
                  <a:srgbClr val="FF0000"/>
                </a:solidFill>
                <a:latin typeface="Times New Roman" panose="02020603050405020304" pitchFamily="18" charset="0"/>
                <a:ea typeface="Times New Roman" panose="02020603050405020304" pitchFamily="18" charset="0"/>
              </a:rPr>
              <a:t>học</a:t>
            </a:r>
            <a:r>
              <a:rPr lang="en-US" sz="3600" b="1" i="1">
                <a:solidFill>
                  <a:srgbClr val="FF0000"/>
                </a:solidFill>
                <a:latin typeface="Times New Roman" panose="02020603050405020304" pitchFamily="18" charset="0"/>
                <a:ea typeface="Times New Roman" panose="02020603050405020304" pitchFamily="18" charset="0"/>
              </a:rPr>
              <a:t> </a:t>
            </a:r>
            <a:r>
              <a:rPr lang="en-US" sz="3600" b="1" i="1" err="1">
                <a:solidFill>
                  <a:srgbClr val="FF0000"/>
                </a:solidFill>
                <a:latin typeface="Times New Roman" panose="02020603050405020304" pitchFamily="18" charset="0"/>
                <a:ea typeface="Times New Roman" panose="02020603050405020304" pitchFamily="18" charset="0"/>
              </a:rPr>
              <a:t>đường</a:t>
            </a:r>
            <a:r>
              <a:rPr lang="en-US" sz="3600" b="1" i="1">
                <a:solidFill>
                  <a:srgbClr val="FF0000"/>
                </a:solidFill>
                <a:latin typeface="Times New Roman" panose="02020603050405020304" pitchFamily="18" charset="0"/>
                <a:ea typeface="Times New Roman" panose="02020603050405020304" pitchFamily="18" charset="0"/>
              </a:rPr>
              <a:t> </a:t>
            </a:r>
            <a:r>
              <a:rPr lang="en-US" sz="3600" b="1" i="1" err="1">
                <a:solidFill>
                  <a:srgbClr val="FF0000"/>
                </a:solidFill>
                <a:latin typeface="Times New Roman" panose="02020603050405020304" pitchFamily="18" charset="0"/>
                <a:ea typeface="Times New Roman" panose="02020603050405020304" pitchFamily="18" charset="0"/>
              </a:rPr>
              <a:t>đời</a:t>
            </a:r>
            <a:r>
              <a:rPr lang="en-US" sz="3600" b="1" i="1">
                <a:solidFill>
                  <a:srgbClr val="FF0000"/>
                </a:solidFill>
                <a:latin typeface="Times New Roman" panose="02020603050405020304" pitchFamily="18" charset="0"/>
                <a:ea typeface="Times New Roman" panose="02020603050405020304" pitchFamily="18" charset="0"/>
              </a:rPr>
              <a:t> </a:t>
            </a:r>
            <a:r>
              <a:rPr lang="en-US" sz="3600" b="1" i="1" err="1">
                <a:solidFill>
                  <a:srgbClr val="FF0000"/>
                </a:solidFill>
                <a:latin typeface="Times New Roman" panose="02020603050405020304" pitchFamily="18" charset="0"/>
                <a:ea typeface="Times New Roman" panose="02020603050405020304" pitchFamily="18" charset="0"/>
              </a:rPr>
              <a:t>đầu</a:t>
            </a:r>
            <a:r>
              <a:rPr lang="en-US" sz="3600" b="1" i="1">
                <a:solidFill>
                  <a:srgbClr val="FF0000"/>
                </a:solidFill>
                <a:latin typeface="Times New Roman" panose="02020603050405020304" pitchFamily="18" charset="0"/>
                <a:ea typeface="Times New Roman" panose="02020603050405020304" pitchFamily="18" charset="0"/>
              </a:rPr>
              <a:t> </a:t>
            </a:r>
            <a:r>
              <a:rPr lang="en-US" sz="3600" b="1" i="1" err="1">
                <a:solidFill>
                  <a:srgbClr val="FF0000"/>
                </a:solidFill>
                <a:latin typeface="Times New Roman" panose="02020603050405020304" pitchFamily="18" charset="0"/>
                <a:ea typeface="Times New Roman" panose="02020603050405020304" pitchFamily="18" charset="0"/>
              </a:rPr>
              <a:t>tiên</a:t>
            </a:r>
            <a:r>
              <a:rPr lang="en-US" sz="3600">
                <a:solidFill>
                  <a:srgbClr val="FF0000"/>
                </a:solidFill>
                <a:latin typeface="Times New Roman" panose="02020603050405020304" pitchFamily="18" charset="0"/>
                <a:ea typeface="Times New Roman" panose="02020603050405020304" pitchFamily="18" charset="0"/>
              </a:rPr>
              <a:t> </a:t>
            </a:r>
            <a:endParaRPr lang="en-US" sz="3600">
              <a:latin typeface="Times New Roman" panose="02020603050405020304" pitchFamily="18" charset="0"/>
              <a:ea typeface="Times New Roman" panose="02020603050405020304" pitchFamily="18" charset="0"/>
            </a:endParaRPr>
          </a:p>
          <a:p>
            <a:pPr marR="548640" algn="just"/>
            <a:r>
              <a:rPr lang="en-US"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        (</a:t>
            </a:r>
            <a:r>
              <a:rPr lang="en-US" sz="3200" b="1" err="1" smtClean="0">
                <a:latin typeface="Times New Roman" panose="02020603050405020304" pitchFamily="18" charset="0"/>
                <a:ea typeface="Times New Roman" panose="02020603050405020304" pitchFamily="18" charset="0"/>
              </a:rPr>
              <a:t>Trích</a:t>
            </a:r>
            <a:r>
              <a:rPr lang="en-US" sz="3200" b="1" smtClean="0">
                <a:latin typeface="Times New Roman" panose="02020603050405020304" pitchFamily="18" charset="0"/>
                <a:ea typeface="Times New Roman" panose="02020603050405020304" pitchFamily="18" charset="0"/>
              </a:rPr>
              <a:t> </a:t>
            </a:r>
            <a:r>
              <a:rPr lang="en-US" sz="3200" b="1" i="1" err="1" smtClean="0">
                <a:latin typeface="Times New Roman" panose="02020603050405020304" pitchFamily="18" charset="0"/>
                <a:ea typeface="Times New Roman" panose="02020603050405020304" pitchFamily="18" charset="0"/>
              </a:rPr>
              <a:t>Dế</a:t>
            </a:r>
            <a:r>
              <a:rPr lang="en-US" sz="3200" b="1" i="1" smtClean="0">
                <a:latin typeface="Times New Roman" panose="02020603050405020304" pitchFamily="18" charset="0"/>
                <a:ea typeface="Times New Roman" panose="02020603050405020304" pitchFamily="18" charset="0"/>
              </a:rPr>
              <a:t> </a:t>
            </a:r>
            <a:r>
              <a:rPr lang="en-US" sz="3200" b="1" i="1" err="1">
                <a:latin typeface="Times New Roman" panose="02020603050405020304" pitchFamily="18" charset="0"/>
                <a:ea typeface="Times New Roman" panose="02020603050405020304" pitchFamily="18" charset="0"/>
              </a:rPr>
              <a:t>Mèn</a:t>
            </a:r>
            <a:r>
              <a:rPr lang="en-US" sz="3200" b="1" i="1">
                <a:latin typeface="Times New Roman" panose="02020603050405020304" pitchFamily="18" charset="0"/>
                <a:ea typeface="Times New Roman" panose="02020603050405020304" pitchFamily="18" charset="0"/>
              </a:rPr>
              <a:t> </a:t>
            </a:r>
            <a:r>
              <a:rPr lang="en-US" sz="3200" b="1" i="1" err="1" smtClean="0">
                <a:latin typeface="Times New Roman" panose="02020603050405020304" pitchFamily="18" charset="0"/>
                <a:ea typeface="Times New Roman" panose="02020603050405020304" pitchFamily="18" charset="0"/>
              </a:rPr>
              <a:t>phiêu</a:t>
            </a:r>
            <a:r>
              <a:rPr lang="en-US" sz="3200" b="1" i="1" smtClean="0">
                <a:latin typeface="Times New Roman" panose="02020603050405020304" pitchFamily="18" charset="0"/>
                <a:ea typeface="Times New Roman" panose="02020603050405020304" pitchFamily="18" charset="0"/>
              </a:rPr>
              <a:t> </a:t>
            </a:r>
            <a:r>
              <a:rPr lang="en-US" sz="3200" b="1" i="1" err="1" smtClean="0">
                <a:latin typeface="Times New Roman" panose="02020603050405020304" pitchFamily="18" charset="0"/>
                <a:ea typeface="Times New Roman" panose="02020603050405020304" pitchFamily="18" charset="0"/>
              </a:rPr>
              <a:t>lưu</a:t>
            </a:r>
            <a:r>
              <a:rPr lang="en-US" sz="3200" b="1" i="1" smtClean="0">
                <a:latin typeface="Times New Roman" panose="02020603050405020304" pitchFamily="18" charset="0"/>
                <a:ea typeface="Times New Roman" panose="02020603050405020304" pitchFamily="18" charset="0"/>
              </a:rPr>
              <a:t> </a:t>
            </a:r>
            <a:r>
              <a:rPr lang="en-US" sz="3200" b="1" i="1" err="1">
                <a:latin typeface="Times New Roman" panose="02020603050405020304" pitchFamily="18" charset="0"/>
                <a:ea typeface="Times New Roman" panose="02020603050405020304" pitchFamily="18" charset="0"/>
              </a:rPr>
              <a:t>kí</a:t>
            </a:r>
            <a:r>
              <a:rPr lang="en-US" sz="3200" b="1" i="1">
                <a:latin typeface="Times New Roman" panose="02020603050405020304" pitchFamily="18" charset="0"/>
                <a:ea typeface="Times New Roman" panose="02020603050405020304" pitchFamily="18" charset="0"/>
              </a:rPr>
              <a:t>, </a:t>
            </a:r>
            <a:r>
              <a:rPr lang="en-US" sz="3200" b="1" err="1">
                <a:latin typeface="Times New Roman" panose="02020603050405020304" pitchFamily="18" charset="0"/>
                <a:ea typeface="Times New Roman" panose="02020603050405020304" pitchFamily="18" charset="0"/>
              </a:rPr>
              <a:t>Tô</a:t>
            </a:r>
            <a:r>
              <a:rPr lang="en-US" sz="3200" b="1">
                <a:latin typeface="Times New Roman" panose="02020603050405020304" pitchFamily="18" charset="0"/>
                <a:ea typeface="Times New Roman" panose="02020603050405020304" pitchFamily="18" charset="0"/>
              </a:rPr>
              <a:t> </a:t>
            </a:r>
            <a:r>
              <a:rPr lang="en-US" sz="3200" b="1" err="1">
                <a:latin typeface="Times New Roman" panose="02020603050405020304" pitchFamily="18" charset="0"/>
                <a:ea typeface="Times New Roman" panose="02020603050405020304" pitchFamily="18" charset="0"/>
              </a:rPr>
              <a:t>Hoài</a:t>
            </a:r>
            <a:r>
              <a:rPr lang="en-US" sz="3200">
                <a:latin typeface="Times New Roman" panose="02020603050405020304" pitchFamily="18" charset="0"/>
                <a:ea typeface="Times New Roman" panose="02020603050405020304" pitchFamily="18" charset="0"/>
              </a:rPr>
              <a:t>)</a:t>
            </a:r>
            <a:r>
              <a:rPr lang="en-US" sz="3200" i="1">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354393" y="1740309"/>
            <a:ext cx="9483214" cy="48522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36373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88776" y="428732"/>
            <a:ext cx="6414448" cy="746714"/>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err="1" smtClean="0">
                <a:solidFill>
                  <a:srgbClr val="FF0000"/>
                </a:solidFill>
                <a:latin typeface="Times New Roman" panose="02020603050405020304" pitchFamily="18" charset="0"/>
                <a:cs typeface="Times New Roman" panose="02020603050405020304" pitchFamily="18" charset="0"/>
              </a:rPr>
              <a:t>Bố</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cục</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58637" y="2026109"/>
            <a:ext cx="5268414" cy="3821373"/>
          </a:xfrm>
          <a:prstGeom prst="rect">
            <a:avLst/>
          </a:prstGeom>
        </p:spPr>
      </p:pic>
      <p:pic>
        <p:nvPicPr>
          <p:cNvPr id="7" name="Picture 6"/>
          <p:cNvPicPr>
            <a:picLocks noChangeAspect="1"/>
          </p:cNvPicPr>
          <p:nvPr/>
        </p:nvPicPr>
        <p:blipFill>
          <a:blip r:embed="rId4"/>
          <a:stretch>
            <a:fillRect/>
          </a:stretch>
        </p:blipFill>
        <p:spPr>
          <a:xfrm>
            <a:off x="6099427" y="1965506"/>
            <a:ext cx="5322627" cy="3821372"/>
          </a:xfrm>
          <a:prstGeom prst="rect">
            <a:avLst/>
          </a:prstGeom>
        </p:spPr>
      </p:pic>
      <p:sp>
        <p:nvSpPr>
          <p:cNvPr id="14" name="Down Arrow 13"/>
          <p:cNvSpPr/>
          <p:nvPr/>
        </p:nvSpPr>
        <p:spPr>
          <a:xfrm>
            <a:off x="8368340" y="1237852"/>
            <a:ext cx="784800" cy="72945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1053300" y="2467992"/>
            <a:ext cx="4651464" cy="3253968"/>
          </a:xfrm>
          <a:prstGeom prst="rect">
            <a:avLst/>
          </a:prstGeom>
        </p:spPr>
        <p:txBody>
          <a:bodyPr wrap="square">
            <a:spAutoFit/>
          </a:bodyPr>
          <a:lstStyle/>
          <a:p>
            <a:pPr algn="just">
              <a:lnSpc>
                <a:spcPct val="107000"/>
              </a:lnSpc>
              <a:tabLst>
                <a:tab pos="1386840" algn="l"/>
              </a:tabLst>
            </a:pPr>
            <a:r>
              <a:rPr lang="en-US" sz="3200" b="1" err="1">
                <a:solidFill>
                  <a:srgbClr val="FF0000"/>
                </a:solidFill>
                <a:latin typeface="Times New Roman" panose="02020603050405020304" pitchFamily="18" charset="0"/>
                <a:ea typeface="MS Mincho"/>
              </a:rPr>
              <a:t>Phần</a:t>
            </a:r>
            <a:r>
              <a:rPr lang="en-US" sz="3200" b="1">
                <a:solidFill>
                  <a:srgbClr val="FF0000"/>
                </a:solidFill>
                <a:latin typeface="Times New Roman" panose="02020603050405020304" pitchFamily="18" charset="0"/>
                <a:ea typeface="MS Mincho"/>
              </a:rPr>
              <a:t> 1</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từ</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đầu</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đến</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Tôi</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càng</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tưởng</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tôi</a:t>
            </a:r>
            <a:r>
              <a:rPr lang="en-US" sz="3200" b="1">
                <a:solidFill>
                  <a:srgbClr val="0D0D0D"/>
                </a:solidFill>
                <a:latin typeface="Times New Roman" panose="02020603050405020304" pitchFamily="18" charset="0"/>
                <a:ea typeface="MS Mincho"/>
              </a:rPr>
              <a:t> </a:t>
            </a:r>
            <a:r>
              <a:rPr lang="en-US" sz="3200" b="1" err="1" smtClean="0">
                <a:solidFill>
                  <a:srgbClr val="0D0D0D"/>
                </a:solidFill>
                <a:latin typeface="Times New Roman" panose="02020603050405020304" pitchFamily="18" charset="0"/>
                <a:ea typeface="MS Mincho"/>
              </a:rPr>
              <a:t>là</a:t>
            </a:r>
            <a:r>
              <a:rPr lang="en-US" sz="3200" b="1">
                <a:solidFill>
                  <a:srgbClr val="0D0D0D"/>
                </a:solidFill>
                <a:latin typeface="Times New Roman" panose="02020603050405020304" pitchFamily="18" charset="0"/>
                <a:ea typeface="MS Mincho"/>
              </a:rPr>
              <a:t> </a:t>
            </a:r>
            <a:r>
              <a:rPr lang="en-US" sz="3200" b="1" err="1" smtClean="0">
                <a:solidFill>
                  <a:srgbClr val="0D0D0D"/>
                </a:solidFill>
                <a:latin typeface="Times New Roman" panose="02020603050405020304" pitchFamily="18" charset="0"/>
                <a:ea typeface="MS Mincho"/>
              </a:rPr>
              <a:t>tay</a:t>
            </a:r>
            <a:r>
              <a:rPr lang="en-US" sz="3200" b="1" smtClean="0">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ghê</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gớm</a:t>
            </a:r>
            <a:r>
              <a:rPr lang="en-US" sz="3200" b="1">
                <a:solidFill>
                  <a:srgbClr val="0D0D0D"/>
                </a:solidFill>
                <a:latin typeface="Times New Roman" panose="02020603050405020304" pitchFamily="18" charset="0"/>
                <a:ea typeface="MS Mincho"/>
              </a:rPr>
              <a:t>, có </a:t>
            </a:r>
            <a:r>
              <a:rPr lang="en-US" sz="3200" b="1" err="1">
                <a:solidFill>
                  <a:srgbClr val="0D0D0D"/>
                </a:solidFill>
                <a:latin typeface="Times New Roman" panose="02020603050405020304" pitchFamily="18" charset="0"/>
                <a:ea typeface="MS Mincho"/>
              </a:rPr>
              <a:t>thể</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sắp</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đứng</a:t>
            </a:r>
            <a:r>
              <a:rPr lang="en-US" sz="3200" b="1">
                <a:solidFill>
                  <a:srgbClr val="0D0D0D"/>
                </a:solidFill>
                <a:latin typeface="Times New Roman" panose="02020603050405020304" pitchFamily="18" charset="0"/>
                <a:ea typeface="MS Mincho"/>
              </a:rPr>
              <a:t> </a:t>
            </a:r>
            <a:r>
              <a:rPr lang="en-US" sz="3200" b="1" err="1" smtClean="0">
                <a:solidFill>
                  <a:srgbClr val="0D0D0D"/>
                </a:solidFill>
                <a:latin typeface="Times New Roman" panose="02020603050405020304" pitchFamily="18" charset="0"/>
                <a:ea typeface="MS Mincho"/>
              </a:rPr>
              <a:t>đầu</a:t>
            </a:r>
            <a:endParaRPr lang="en-US" sz="3200" b="1" smtClean="0">
              <a:solidFill>
                <a:srgbClr val="0D0D0D"/>
              </a:solidFill>
              <a:latin typeface="Times New Roman" panose="02020603050405020304" pitchFamily="18" charset="0"/>
              <a:ea typeface="MS Mincho"/>
            </a:endParaRPr>
          </a:p>
          <a:p>
            <a:pPr algn="just">
              <a:lnSpc>
                <a:spcPct val="107000"/>
              </a:lnSpc>
              <a:tabLst>
                <a:tab pos="1386840" algn="l"/>
              </a:tabLst>
            </a:pPr>
            <a:r>
              <a:rPr lang="en-US" sz="3200" b="1" smtClean="0">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thiên</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hạ</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rồi</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Miêu</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tả</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hình</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dáng</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tính</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cách</a:t>
            </a:r>
            <a:r>
              <a:rPr lang="en-US" sz="3200" b="1">
                <a:solidFill>
                  <a:srgbClr val="0D0D0D"/>
                </a:solidFill>
                <a:latin typeface="Times New Roman" panose="02020603050405020304" pitchFamily="18" charset="0"/>
                <a:ea typeface="MS Mincho"/>
              </a:rPr>
              <a:t> </a:t>
            </a:r>
            <a:r>
              <a:rPr lang="en-US" sz="3200" b="1" err="1" smtClean="0">
                <a:solidFill>
                  <a:srgbClr val="0D0D0D"/>
                </a:solidFill>
                <a:latin typeface="Times New Roman" panose="02020603050405020304" pitchFamily="18" charset="0"/>
                <a:ea typeface="MS Mincho"/>
              </a:rPr>
              <a:t>của</a:t>
            </a:r>
            <a:r>
              <a:rPr lang="en-US" sz="3200" b="1" smtClean="0">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Dế</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Mèn</a:t>
            </a:r>
            <a:r>
              <a:rPr lang="en-US" sz="3200" b="1">
                <a:solidFill>
                  <a:srgbClr val="0D0D0D"/>
                </a:solidFill>
                <a:latin typeface="Times New Roman" panose="02020603050405020304" pitchFamily="18" charset="0"/>
                <a:ea typeface="MS Mincho"/>
              </a:rPr>
              <a:t>.</a:t>
            </a:r>
            <a:endParaRPr lang="en-US" sz="3200" b="1">
              <a:effectLst/>
              <a:latin typeface="Times New Roman" panose="02020603050405020304" pitchFamily="18" charset="0"/>
              <a:ea typeface="Times New Roman" panose="02020603050405020304" pitchFamily="18" charset="0"/>
            </a:endParaRPr>
          </a:p>
        </p:txBody>
      </p:sp>
      <p:sp>
        <p:nvSpPr>
          <p:cNvPr id="5" name="Rectangle 4"/>
          <p:cNvSpPr/>
          <p:nvPr/>
        </p:nvSpPr>
        <p:spPr>
          <a:xfrm>
            <a:off x="6868934" y="2567042"/>
            <a:ext cx="3516573" cy="2554545"/>
          </a:xfrm>
          <a:prstGeom prst="rect">
            <a:avLst/>
          </a:prstGeom>
        </p:spPr>
        <p:txBody>
          <a:bodyPr wrap="square">
            <a:spAutoFit/>
          </a:bodyPr>
          <a:lstStyle/>
          <a:p>
            <a:pPr algn="just"/>
            <a:r>
              <a:rPr lang="en-US" sz="3200" b="1" err="1">
                <a:solidFill>
                  <a:srgbClr val="FF0000"/>
                </a:solidFill>
                <a:latin typeface="Times New Roman" panose="02020603050405020304" pitchFamily="18" charset="0"/>
                <a:ea typeface="MS Mincho"/>
              </a:rPr>
              <a:t>Phần</a:t>
            </a:r>
            <a:r>
              <a:rPr lang="en-US" sz="3200" b="1">
                <a:solidFill>
                  <a:srgbClr val="FF0000"/>
                </a:solidFill>
                <a:latin typeface="Times New Roman" panose="02020603050405020304" pitchFamily="18" charset="0"/>
                <a:ea typeface="MS Mincho"/>
              </a:rPr>
              <a:t> 2</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Đoạn</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còn</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lại</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Diễn</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biến</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câu</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chuyện</a:t>
            </a:r>
            <a:r>
              <a:rPr lang="en-US" sz="3200" b="1">
                <a:solidFill>
                  <a:srgbClr val="0D0D0D"/>
                </a:solidFill>
                <a:latin typeface="Times New Roman" panose="02020603050405020304" pitchFamily="18" charset="0"/>
                <a:ea typeface="MS Mincho"/>
              </a:rPr>
              <a:t> </a:t>
            </a:r>
            <a:r>
              <a:rPr lang="en-US" sz="3200" b="1" err="1" smtClean="0">
                <a:solidFill>
                  <a:srgbClr val="0D0D0D"/>
                </a:solidFill>
                <a:latin typeface="Times New Roman" panose="02020603050405020304" pitchFamily="18" charset="0"/>
                <a:ea typeface="MS Mincho"/>
              </a:rPr>
              <a:t>về</a:t>
            </a:r>
            <a:r>
              <a:rPr lang="en-US" sz="3200" b="1" smtClean="0">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bài</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học</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đường</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đời</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đầu</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tiên</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của</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Dế</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Mèn</a:t>
            </a:r>
            <a:r>
              <a:rPr lang="en-US" sz="3200" b="1">
                <a:solidFill>
                  <a:srgbClr val="0D0D0D"/>
                </a:solidFill>
                <a:latin typeface="Times New Roman" panose="02020603050405020304" pitchFamily="18" charset="0"/>
                <a:ea typeface="MS Mincho"/>
              </a:rPr>
              <a:t>.</a:t>
            </a:r>
            <a:endParaRPr lang="en-US" sz="3200" b="1"/>
          </a:p>
        </p:txBody>
      </p:sp>
      <p:sp>
        <p:nvSpPr>
          <p:cNvPr id="9" name="Down Arrow 8"/>
          <p:cNvSpPr/>
          <p:nvPr/>
        </p:nvSpPr>
        <p:spPr>
          <a:xfrm>
            <a:off x="2900444" y="1236048"/>
            <a:ext cx="784800" cy="72945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Tree>
    <p:extLst>
      <p:ext uri="{BB962C8B-B14F-4D97-AF65-F5344CB8AC3E}">
        <p14:creationId xmlns:p14="http://schemas.microsoft.com/office/powerpoint/2010/main" val="403019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4762887" y="63420"/>
            <a:ext cx="4171342"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defRPr/>
            </a:pPr>
            <a:r>
              <a:rPr lang="en-US" sz="2800" b="1" err="1" smtClean="0">
                <a:solidFill>
                  <a:srgbClr val="0D0D0D"/>
                </a:solidFill>
                <a:latin typeface="Times New Roman" panose="02020603050405020304" pitchFamily="18" charset="0"/>
                <a:ea typeface="MS Mincho"/>
              </a:rPr>
              <a:t>Đọc</a:t>
            </a:r>
            <a:r>
              <a:rPr lang="en-US" sz="2800" b="1" smtClean="0">
                <a:solidFill>
                  <a:srgbClr val="0D0D0D"/>
                </a:solidFill>
                <a:latin typeface="Times New Roman" panose="02020603050405020304" pitchFamily="18" charset="0"/>
                <a:ea typeface="MS Mincho"/>
              </a:rPr>
              <a:t> </a:t>
            </a:r>
            <a:r>
              <a:rPr lang="en-US" sz="2800" b="1" err="1" smtClean="0">
                <a:solidFill>
                  <a:srgbClr val="0D0D0D"/>
                </a:solidFill>
                <a:latin typeface="Times New Roman" panose="02020603050405020304" pitchFamily="18" charset="0"/>
                <a:ea typeface="MS Mincho"/>
              </a:rPr>
              <a:t>hiểu</a:t>
            </a:r>
            <a:r>
              <a:rPr lang="en-US" sz="2800" b="1" smtClean="0">
                <a:solidFill>
                  <a:srgbClr val="0D0D0D"/>
                </a:solidFill>
                <a:latin typeface="Times New Roman" panose="02020603050405020304" pitchFamily="18" charset="0"/>
                <a:ea typeface="MS Mincho"/>
              </a:rPr>
              <a:t> </a:t>
            </a:r>
            <a:r>
              <a:rPr lang="en-US" sz="2800" b="1" err="1" smtClean="0">
                <a:solidFill>
                  <a:srgbClr val="0D0D0D"/>
                </a:solidFill>
                <a:latin typeface="Times New Roman" panose="02020603050405020304" pitchFamily="18" charset="0"/>
                <a:ea typeface="MS Mincho"/>
              </a:rPr>
              <a:t>văn</a:t>
            </a:r>
            <a:r>
              <a:rPr lang="en-US" sz="2800" b="1" smtClean="0">
                <a:solidFill>
                  <a:srgbClr val="0D0D0D"/>
                </a:solidFill>
                <a:latin typeface="Times New Roman" panose="02020603050405020304" pitchFamily="18" charset="0"/>
                <a:ea typeface="MS Mincho"/>
              </a:rPr>
              <a:t> </a:t>
            </a:r>
            <a:r>
              <a:rPr lang="en-US" sz="2800" b="1" err="1" smtClean="0">
                <a:solidFill>
                  <a:srgbClr val="0D0D0D"/>
                </a:solidFill>
                <a:latin typeface="Times New Roman" panose="02020603050405020304" pitchFamily="18" charset="0"/>
                <a:ea typeface="MS Mincho"/>
              </a:rPr>
              <a:t>bản</a:t>
            </a:r>
            <a:r>
              <a:rPr lang="en-US" sz="2800" b="1" smtClean="0">
                <a:solidFill>
                  <a:srgbClr val="0D0D0D"/>
                </a:solidFill>
                <a:latin typeface="Times New Roman" panose="02020603050405020304" pitchFamily="18" charset="0"/>
                <a:ea typeface="MS Mincho"/>
              </a:rPr>
              <a:t>.</a:t>
            </a:r>
            <a:endParaRPr lang="en-US" sz="2800">
              <a:solidFill>
                <a:prstClr val="white"/>
              </a:solidFill>
              <a:latin typeface="Times New Roman" panose="02020603050405020304" pitchFamily="18" charset="0"/>
              <a:ea typeface="Times New Roman" panose="02020603050405020304" pitchFamily="18" charset="0"/>
            </a:endParaRPr>
          </a:p>
        </p:txBody>
      </p:sp>
      <p:sp>
        <p:nvSpPr>
          <p:cNvPr id="5" name="Plaque 4"/>
          <p:cNvSpPr/>
          <p:nvPr/>
        </p:nvSpPr>
        <p:spPr>
          <a:xfrm>
            <a:off x="195942" y="794730"/>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b="1">
                <a:solidFill>
                  <a:srgbClr val="FF0000"/>
                </a:solidFill>
                <a:latin typeface="Times New Roman" panose="02020603050405020304" pitchFamily="18" charset="0"/>
                <a:ea typeface="MS Mincho"/>
              </a:rPr>
              <a:t>1. </a:t>
            </a:r>
            <a:r>
              <a:rPr lang="en-US" sz="2800" b="1" err="1">
                <a:solidFill>
                  <a:srgbClr val="FF0000"/>
                </a:solidFill>
                <a:latin typeface="Times New Roman" panose="02020603050405020304" pitchFamily="18" charset="0"/>
                <a:ea typeface="MS Mincho"/>
              </a:rPr>
              <a:t>Nhân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vật</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400">
              <a:solidFill>
                <a:prstClr val="white"/>
              </a:solidFill>
              <a:latin typeface="Times New Roman" panose="02020603050405020304" pitchFamily="18" charset="0"/>
              <a:ea typeface="Times New Roman" panose="02020603050405020304" pitchFamily="18" charset="0"/>
            </a:endParaRPr>
          </a:p>
        </p:txBody>
      </p:sp>
      <p:sp>
        <p:nvSpPr>
          <p:cNvPr id="6" name="Plaque 5"/>
          <p:cNvSpPr/>
          <p:nvPr/>
        </p:nvSpPr>
        <p:spPr>
          <a:xfrm>
            <a:off x="195941" y="1500124"/>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b="1">
                <a:solidFill>
                  <a:srgbClr val="0D0D0D"/>
                </a:solidFill>
                <a:latin typeface="Times New Roman" panose="02020603050405020304" pitchFamily="18" charset="0"/>
                <a:ea typeface="MS Mincho"/>
              </a:rPr>
              <a:t>a. </a:t>
            </a:r>
            <a:r>
              <a:rPr lang="en-US" sz="2800" b="1" err="1">
                <a:solidFill>
                  <a:srgbClr val="0D0D0D"/>
                </a:solidFill>
                <a:latin typeface="Times New Roman" panose="02020603050405020304" pitchFamily="18" charset="0"/>
                <a:ea typeface="MS Mincho"/>
              </a:rPr>
              <a:t>Ngoại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hình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tính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cách</a:t>
            </a:r>
            <a:r>
              <a:rPr lang="en-US" sz="2800" b="1">
                <a:solidFill>
                  <a:srgbClr val="0D0D0D"/>
                </a:solidFill>
                <a:latin typeface="Times New Roman" panose="02020603050405020304" pitchFamily="18" charset="0"/>
                <a:ea typeface="MS Mincho"/>
              </a:rPr>
              <a:t>.</a:t>
            </a:r>
            <a:endParaRPr lang="en-US" sz="2800">
              <a:solidFill>
                <a:prstClr val="white"/>
              </a:solidFill>
              <a:latin typeface="Times New Roman" panose="02020603050405020304" pitchFamily="18" charset="0"/>
              <a:ea typeface="Times New Roman" panose="02020603050405020304" pitchFamily="18" charset="0"/>
            </a:endParaRPr>
          </a:p>
        </p:txBody>
      </p:sp>
      <p:grpSp>
        <p:nvGrpSpPr>
          <p:cNvPr id="14" name="Group 13"/>
          <p:cNvGrpSpPr/>
          <p:nvPr/>
        </p:nvGrpSpPr>
        <p:grpSpPr>
          <a:xfrm>
            <a:off x="531932" y="794730"/>
            <a:ext cx="11779811" cy="5916313"/>
            <a:chOff x="531932" y="794730"/>
            <a:chExt cx="11779811" cy="5916313"/>
          </a:xfrm>
        </p:grpSpPr>
        <p:grpSp>
          <p:nvGrpSpPr>
            <p:cNvPr id="2" name="Group 1"/>
            <p:cNvGrpSpPr/>
            <p:nvPr/>
          </p:nvGrpSpPr>
          <p:grpSpPr>
            <a:xfrm>
              <a:off x="531932" y="2522214"/>
              <a:ext cx="8073204" cy="3161639"/>
              <a:chOff x="531932" y="2522214"/>
              <a:chExt cx="8073204" cy="3161639"/>
            </a:xfrm>
          </p:grpSpPr>
          <p:sp>
            <p:nvSpPr>
              <p:cNvPr id="3" name="Oval 2"/>
              <p:cNvSpPr/>
              <p:nvPr/>
            </p:nvSpPr>
            <p:spPr>
              <a:xfrm>
                <a:off x="5483146" y="2904466"/>
                <a:ext cx="2396692" cy="23971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6"/>
              <p:cNvSpPr/>
              <p:nvPr/>
            </p:nvSpPr>
            <p:spPr>
              <a:xfrm>
                <a:off x="5567926" y="2522214"/>
                <a:ext cx="3037210" cy="3161639"/>
              </a:xfrm>
              <a:custGeom>
                <a:avLst/>
                <a:gdLst>
                  <a:gd name="connsiteX0" fmla="*/ 0 w 3037210"/>
                  <a:gd name="connsiteY0" fmla="*/ 1580820 h 3161639"/>
                  <a:gd name="connsiteX1" fmla="*/ 1518605 w 3037210"/>
                  <a:gd name="connsiteY1" fmla="*/ 0 h 3161639"/>
                  <a:gd name="connsiteX2" fmla="*/ 3037210 w 3037210"/>
                  <a:gd name="connsiteY2" fmla="*/ 1580820 h 3161639"/>
                  <a:gd name="connsiteX3" fmla="*/ 1518605 w 3037210"/>
                  <a:gd name="connsiteY3" fmla="*/ 3161640 h 3161639"/>
                  <a:gd name="connsiteX4" fmla="*/ 0 w 3037210"/>
                  <a:gd name="connsiteY4" fmla="*/ 1580820 h 316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210" h="3161639">
                    <a:moveTo>
                      <a:pt x="0" y="1580820"/>
                    </a:moveTo>
                    <a:cubicBezTo>
                      <a:pt x="0" y="707757"/>
                      <a:pt x="679903" y="0"/>
                      <a:pt x="1518605" y="0"/>
                    </a:cubicBezTo>
                    <a:cubicBezTo>
                      <a:pt x="2357307" y="0"/>
                      <a:pt x="3037210" y="707757"/>
                      <a:pt x="3037210" y="1580820"/>
                    </a:cubicBezTo>
                    <a:cubicBezTo>
                      <a:pt x="3037210" y="2453883"/>
                      <a:pt x="2357307" y="3161640"/>
                      <a:pt x="1518605" y="3161640"/>
                    </a:cubicBezTo>
                    <a:cubicBezTo>
                      <a:pt x="679903" y="3161640"/>
                      <a:pt x="0" y="2453883"/>
                      <a:pt x="0" y="1580820"/>
                    </a:cubicBezTo>
                    <a:close/>
                  </a:path>
                </a:pathLst>
              </a:custGeom>
              <a:ln w="38100">
                <a:solidFill>
                  <a:schemeClr val="accent2">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8480" tIns="486038" rIns="468479" bIns="486038" numCol="1" spcCol="1270" anchor="ctr" anchorCtr="0">
                <a:noAutofit/>
              </a:bodyPr>
              <a:lstStyle/>
              <a:p>
                <a:pPr lvl="0" algn="ctr" defTabSz="1200150">
                  <a:lnSpc>
                    <a:spcPct val="90000"/>
                  </a:lnSpc>
                  <a:spcBef>
                    <a:spcPct val="0"/>
                  </a:spcBef>
                  <a:spcAft>
                    <a:spcPct val="35000"/>
                  </a:spcAft>
                </a:pPr>
                <a:r>
                  <a:rPr lang="en-US" sz="2700" kern="1200" err="1" smtClean="0">
                    <a:latin typeface="Times New Roman" panose="02020603050405020304" pitchFamily="18" charset="0"/>
                    <a:cs typeface="Times New Roman" panose="02020603050405020304" pitchFamily="18" charset="0"/>
                  </a:rPr>
                  <a:t>Các</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nhóm</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hoàn</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thành</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phiếu</a:t>
                </a:r>
                <a:r>
                  <a:rPr lang="en-US" sz="2700" kern="1200" smtClean="0">
                    <a:latin typeface="Times New Roman" panose="02020603050405020304" pitchFamily="18" charset="0"/>
                    <a:cs typeface="Times New Roman" panose="02020603050405020304" pitchFamily="18" charset="0"/>
                  </a:rPr>
                  <a:t> </a:t>
                </a:r>
                <a:r>
                  <a:rPr lang="en-US" sz="2700" b="1" kern="1200" smtClean="0">
                    <a:latin typeface="Times New Roman" panose="02020603050405020304" pitchFamily="18" charset="0"/>
                    <a:cs typeface="Times New Roman" panose="02020603050405020304" pitchFamily="18" charset="0"/>
                  </a:rPr>
                  <a:t>HT </a:t>
                </a:r>
                <a:r>
                  <a:rPr lang="en-US" sz="2700" b="1" kern="1200" err="1" smtClean="0">
                    <a:latin typeface="Times New Roman" panose="02020603050405020304" pitchFamily="18" charset="0"/>
                    <a:cs typeface="Times New Roman" panose="02020603050405020304" pitchFamily="18" charset="0"/>
                  </a:rPr>
                  <a:t>số</a:t>
                </a:r>
                <a:r>
                  <a:rPr lang="en-US" sz="2700" b="1" kern="1200" smtClean="0">
                    <a:latin typeface="Times New Roman" panose="02020603050405020304" pitchFamily="18" charset="0"/>
                    <a:cs typeface="Times New Roman" panose="02020603050405020304" pitchFamily="18" charset="0"/>
                  </a:rPr>
                  <a:t> 1 </a:t>
                </a:r>
                <a:r>
                  <a:rPr lang="en-US" sz="2700" kern="1200" err="1" smtClean="0">
                    <a:latin typeface="Times New Roman" panose="02020603050405020304" pitchFamily="18" charset="0"/>
                    <a:cs typeface="Times New Roman" panose="02020603050405020304" pitchFamily="18" charset="0"/>
                  </a:rPr>
                  <a:t>về</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hình</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dáng</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và</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tính</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cách</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của</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Dế</a:t>
                </a:r>
                <a:r>
                  <a:rPr lang="en-US" sz="2700" kern="1200" smtClean="0">
                    <a:latin typeface="Times New Roman" panose="02020603050405020304" pitchFamily="18" charset="0"/>
                    <a:cs typeface="Times New Roman" panose="02020603050405020304" pitchFamily="18" charset="0"/>
                  </a:rPr>
                  <a:t> </a:t>
                </a:r>
                <a:r>
                  <a:rPr lang="en-US" sz="2700" kern="1200" err="1" smtClean="0">
                    <a:latin typeface="Times New Roman" panose="02020603050405020304" pitchFamily="18" charset="0"/>
                    <a:cs typeface="Times New Roman" panose="02020603050405020304" pitchFamily="18" charset="0"/>
                  </a:rPr>
                  <a:t>Mèn</a:t>
                </a:r>
                <a:r>
                  <a:rPr lang="en-US" sz="2700" kern="1200" smtClean="0">
                    <a:latin typeface="Times New Roman" panose="02020603050405020304" pitchFamily="18" charset="0"/>
                    <a:cs typeface="Times New Roman" panose="02020603050405020304" pitchFamily="18" charset="0"/>
                  </a:rPr>
                  <a:t> </a:t>
                </a:r>
                <a:endParaRPr lang="en-US" sz="2700" kern="1200">
                  <a:latin typeface="Times New Roman" panose="02020603050405020304" pitchFamily="18" charset="0"/>
                  <a:cs typeface="Times New Roman" panose="02020603050405020304" pitchFamily="18" charset="0"/>
                </a:endParaRPr>
              </a:p>
            </p:txBody>
          </p:sp>
          <p:sp>
            <p:nvSpPr>
              <p:cNvPr id="8" name="Teardrop 7"/>
              <p:cNvSpPr/>
              <p:nvPr/>
            </p:nvSpPr>
            <p:spPr>
              <a:xfrm rot="2700000">
                <a:off x="3008982" y="2907363"/>
                <a:ext cx="2390920" cy="2390920"/>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3085674" y="2984384"/>
                <a:ext cx="2237537" cy="2237299"/>
              </a:xfrm>
              <a:custGeom>
                <a:avLst/>
                <a:gdLst>
                  <a:gd name="connsiteX0" fmla="*/ 0 w 2237537"/>
                  <a:gd name="connsiteY0" fmla="*/ 1118650 h 2237299"/>
                  <a:gd name="connsiteX1" fmla="*/ 1118769 w 2237537"/>
                  <a:gd name="connsiteY1" fmla="*/ 0 h 2237299"/>
                  <a:gd name="connsiteX2" fmla="*/ 2237538 w 2237537"/>
                  <a:gd name="connsiteY2" fmla="*/ 1118650 h 2237299"/>
                  <a:gd name="connsiteX3" fmla="*/ 1118769 w 2237537"/>
                  <a:gd name="connsiteY3" fmla="*/ 2237300 h 2237299"/>
                  <a:gd name="connsiteX4" fmla="*/ 0 w 2237537"/>
                  <a:gd name="connsiteY4" fmla="*/ 1118650 h 223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537" h="2237299">
                    <a:moveTo>
                      <a:pt x="0" y="1118650"/>
                    </a:moveTo>
                    <a:cubicBezTo>
                      <a:pt x="0" y="500837"/>
                      <a:pt x="500890" y="0"/>
                      <a:pt x="1118769" y="0"/>
                    </a:cubicBezTo>
                    <a:cubicBezTo>
                      <a:pt x="1736648" y="0"/>
                      <a:pt x="2237538" y="500837"/>
                      <a:pt x="2237538" y="1118650"/>
                    </a:cubicBezTo>
                    <a:cubicBezTo>
                      <a:pt x="2237538" y="1736463"/>
                      <a:pt x="1736648" y="2237300"/>
                      <a:pt x="1118769" y="2237300"/>
                    </a:cubicBezTo>
                    <a:cubicBezTo>
                      <a:pt x="500890" y="2237300"/>
                      <a:pt x="0" y="1736463"/>
                      <a:pt x="0" y="111865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511" tIns="360315" rIns="360511" bIns="360314" numCol="1" spcCol="1270" anchor="ctr" anchorCtr="0">
                <a:noAutofit/>
              </a:bodyPr>
              <a:lstStyle/>
              <a:p>
                <a:pPr lvl="0" algn="ctr" defTabSz="1422400">
                  <a:lnSpc>
                    <a:spcPct val="90000"/>
                  </a:lnSpc>
                  <a:spcBef>
                    <a:spcPct val="0"/>
                  </a:spcBef>
                  <a:spcAft>
                    <a:spcPct val="35000"/>
                  </a:spcAft>
                </a:pPr>
                <a:r>
                  <a:rPr lang="en-US" sz="3200" kern="1200" err="1" smtClean="0">
                    <a:latin typeface="Times New Roman" panose="02020603050405020304" pitchFamily="18" charset="0"/>
                    <a:cs typeface="Times New Roman" panose="02020603050405020304" pitchFamily="18" charset="0"/>
                  </a:rPr>
                  <a:t>Hoạt</a:t>
                </a:r>
                <a:r>
                  <a:rPr lang="en-US" sz="3200" kern="1200" smtClean="0">
                    <a:latin typeface="Times New Roman" panose="02020603050405020304" pitchFamily="18" charset="0"/>
                    <a:cs typeface="Times New Roman" panose="02020603050405020304" pitchFamily="18" charset="0"/>
                  </a:rPr>
                  <a:t> </a:t>
                </a:r>
                <a:r>
                  <a:rPr lang="en-US" sz="3200" kern="1200" err="1" smtClean="0">
                    <a:latin typeface="Times New Roman" panose="02020603050405020304" pitchFamily="18" charset="0"/>
                    <a:cs typeface="Times New Roman" panose="02020603050405020304" pitchFamily="18" charset="0"/>
                  </a:rPr>
                  <a:t>động</a:t>
                </a:r>
                <a:r>
                  <a:rPr lang="en-US" sz="3200" kern="1200" smtClean="0">
                    <a:latin typeface="Times New Roman" panose="02020603050405020304" pitchFamily="18" charset="0"/>
                    <a:cs typeface="Times New Roman" panose="02020603050405020304" pitchFamily="18" charset="0"/>
                  </a:rPr>
                  <a:t> </a:t>
                </a:r>
                <a:r>
                  <a:rPr lang="en-US" sz="3200" kern="1200" err="1" smtClean="0">
                    <a:latin typeface="Times New Roman" panose="02020603050405020304" pitchFamily="18" charset="0"/>
                    <a:cs typeface="Times New Roman" panose="02020603050405020304" pitchFamily="18" charset="0"/>
                  </a:rPr>
                  <a:t>nhóm</a:t>
                </a:r>
                <a:endParaRPr lang="en-US" sz="3200" kern="1200">
                  <a:latin typeface="Times New Roman" panose="02020603050405020304" pitchFamily="18" charset="0"/>
                  <a:cs typeface="Times New Roman" panose="02020603050405020304" pitchFamily="18" charset="0"/>
                </a:endParaRPr>
              </a:p>
            </p:txBody>
          </p:sp>
          <p:sp>
            <p:nvSpPr>
              <p:cNvPr id="12" name="Teardrop 11"/>
              <p:cNvSpPr/>
              <p:nvPr/>
            </p:nvSpPr>
            <p:spPr>
              <a:xfrm rot="2700000">
                <a:off x="531932" y="2907363"/>
                <a:ext cx="2390920" cy="2390920"/>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608623" y="2984384"/>
                <a:ext cx="2237537" cy="2237299"/>
              </a:xfrm>
              <a:custGeom>
                <a:avLst/>
                <a:gdLst>
                  <a:gd name="connsiteX0" fmla="*/ 0 w 2237537"/>
                  <a:gd name="connsiteY0" fmla="*/ 1118650 h 2237299"/>
                  <a:gd name="connsiteX1" fmla="*/ 1118769 w 2237537"/>
                  <a:gd name="connsiteY1" fmla="*/ 0 h 2237299"/>
                  <a:gd name="connsiteX2" fmla="*/ 2237538 w 2237537"/>
                  <a:gd name="connsiteY2" fmla="*/ 1118650 h 2237299"/>
                  <a:gd name="connsiteX3" fmla="*/ 1118769 w 2237537"/>
                  <a:gd name="connsiteY3" fmla="*/ 2237300 h 2237299"/>
                  <a:gd name="connsiteX4" fmla="*/ 0 w 2237537"/>
                  <a:gd name="connsiteY4" fmla="*/ 1118650 h 223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537" h="2237299">
                    <a:moveTo>
                      <a:pt x="0" y="1118650"/>
                    </a:moveTo>
                    <a:cubicBezTo>
                      <a:pt x="0" y="500837"/>
                      <a:pt x="500890" y="0"/>
                      <a:pt x="1118769" y="0"/>
                    </a:cubicBezTo>
                    <a:cubicBezTo>
                      <a:pt x="1736648" y="0"/>
                      <a:pt x="2237538" y="500837"/>
                      <a:pt x="2237538" y="1118650"/>
                    </a:cubicBezTo>
                    <a:cubicBezTo>
                      <a:pt x="2237538" y="1736463"/>
                      <a:pt x="1736648" y="2237300"/>
                      <a:pt x="1118769" y="2237300"/>
                    </a:cubicBezTo>
                    <a:cubicBezTo>
                      <a:pt x="500890" y="2237300"/>
                      <a:pt x="0" y="1736463"/>
                      <a:pt x="0" y="1118650"/>
                    </a:cubicBezTo>
                    <a:close/>
                  </a:path>
                </a:pathLst>
              </a:custGeom>
              <a:blipFill rotWithShape="0">
                <a:blip r:embed="rId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4161" tIns="353965" rIns="354161" bIns="353964" numCol="1" spcCol="1270" anchor="ctr" anchorCtr="0">
                <a:noAutofit/>
              </a:bodyPr>
              <a:lstStyle/>
              <a:p>
                <a:pPr lvl="0" algn="ctr" defTabSz="1200150">
                  <a:lnSpc>
                    <a:spcPct val="90000"/>
                  </a:lnSpc>
                  <a:spcBef>
                    <a:spcPct val="0"/>
                  </a:spcBef>
                  <a:spcAft>
                    <a:spcPct val="35000"/>
                  </a:spcAft>
                </a:pPr>
                <a:endParaRPr lang="en-US" sz="2700" kern="1200"/>
              </a:p>
            </p:txBody>
          </p:sp>
        </p:grpSp>
        <p:sp>
          <p:nvSpPr>
            <p:cNvPr id="11" name="Flowchart: Display 10"/>
            <p:cNvSpPr/>
            <p:nvPr/>
          </p:nvSpPr>
          <p:spPr>
            <a:xfrm>
              <a:off x="8543109" y="794730"/>
              <a:ext cx="3768634" cy="5916313"/>
            </a:xfrm>
            <a:prstGeom prst="flowChartDisplay">
              <a:avLst/>
            </a:prstGeom>
            <a:solidFill>
              <a:schemeClr val="bg1"/>
            </a:solidFill>
            <a:ln w="28575">
              <a:solidFill>
                <a:schemeClr val="accent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1386840" algn="l"/>
                </a:tabLst>
              </a:pPr>
              <a:r>
                <a:rPr lang="en-US" sz="2800" b="1" err="1">
                  <a:solidFill>
                    <a:srgbClr val="FF0000"/>
                  </a:solidFill>
                  <a:latin typeface="Times New Roman" panose="02020603050405020304" pitchFamily="18" charset="0"/>
                  <a:ea typeface="Times New Roman" panose="02020603050405020304" pitchFamily="18" charset="0"/>
                </a:rPr>
                <a:t>Gợi</a:t>
              </a:r>
              <a:r>
                <a:rPr lang="en-US" sz="2800" b="1">
                  <a:solidFill>
                    <a:srgbClr val="FF0000"/>
                  </a:solidFill>
                  <a:latin typeface="Times New Roman" panose="02020603050405020304" pitchFamily="18" charset="0"/>
                  <a:ea typeface="Times New Roman" panose="02020603050405020304" pitchFamily="18" charset="0"/>
                </a:rPr>
                <a:t> ý</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Tìm</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những</a:t>
              </a:r>
              <a:r>
                <a:rPr lang="en-US" sz="2800" b="1">
                  <a:solidFill>
                    <a:srgbClr val="000000"/>
                  </a:solidFill>
                  <a:latin typeface="Times New Roman" panose="02020603050405020304" pitchFamily="18" charset="0"/>
                  <a:ea typeface="Times New Roman" panose="02020603050405020304" pitchFamily="18" charset="0"/>
                </a:rPr>
                <a:t> chi </a:t>
              </a:r>
              <a:r>
                <a:rPr lang="en-US" sz="2800" b="1" err="1">
                  <a:solidFill>
                    <a:srgbClr val="000000"/>
                  </a:solidFill>
                  <a:latin typeface="Times New Roman" panose="02020603050405020304" pitchFamily="18" charset="0"/>
                  <a:ea typeface="Times New Roman" panose="02020603050405020304" pitchFamily="18" charset="0"/>
                </a:rPr>
                <a:t>tiết</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thể</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hiện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ngoại</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hình</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hành</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động</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ngôn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ngữ</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và</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tâm</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trạng</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của</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nhân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vật</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Dế</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Mèn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Trên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cơ</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sở</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đó</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nhận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xét</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về</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tính</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cách</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của</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Dế</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Mèn</a:t>
              </a:r>
              <a:r>
                <a:rPr lang="en-US" sz="2800" b="1">
                  <a:solidFill>
                    <a:srgbClr val="000000"/>
                  </a:solidFill>
                  <a:latin typeface="Times New Roman" panose="02020603050405020304" pitchFamily="18" charset="0"/>
                  <a:ea typeface="Times New Roman" panose="02020603050405020304" pitchFamily="18" charset="0"/>
                </a:rPr>
                <a:t>.</a:t>
              </a:r>
              <a:endParaRPr lang="en-US" sz="2800" b="1">
                <a:solidFill>
                  <a:prstClr val="white"/>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98061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195942" y="132805"/>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FF0000"/>
                </a:solidFill>
                <a:latin typeface="Times New Roman" panose="02020603050405020304" pitchFamily="18" charset="0"/>
                <a:ea typeface="MS Mincho"/>
              </a:rPr>
              <a:t>1. </a:t>
            </a:r>
            <a:r>
              <a:rPr lang="en-US" sz="2800" b="1" err="1">
                <a:solidFill>
                  <a:srgbClr val="FF0000"/>
                </a:solidFill>
                <a:latin typeface="Times New Roman" panose="02020603050405020304" pitchFamily="18" charset="0"/>
                <a:ea typeface="MS Mincho"/>
              </a:rPr>
              <a:t>Nhân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vật</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400">
              <a:solidFill>
                <a:prstClr val="white"/>
              </a:solidFill>
              <a:latin typeface="Times New Roman" panose="02020603050405020304" pitchFamily="18" charset="0"/>
              <a:ea typeface="Times New Roman" panose="02020603050405020304" pitchFamily="18" charset="0"/>
            </a:endParaRPr>
          </a:p>
        </p:txBody>
      </p:sp>
      <p:sp>
        <p:nvSpPr>
          <p:cNvPr id="6" name="Plaque 5"/>
          <p:cNvSpPr/>
          <p:nvPr/>
        </p:nvSpPr>
        <p:spPr>
          <a:xfrm>
            <a:off x="195942" y="861164"/>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0D0D0D"/>
                </a:solidFill>
                <a:latin typeface="Times New Roman" panose="02020603050405020304" pitchFamily="18" charset="0"/>
                <a:ea typeface="MS Mincho"/>
              </a:rPr>
              <a:t>a. </a:t>
            </a:r>
            <a:r>
              <a:rPr lang="en-US" sz="2800" b="1" err="1">
                <a:solidFill>
                  <a:srgbClr val="0D0D0D"/>
                </a:solidFill>
                <a:latin typeface="Times New Roman" panose="02020603050405020304" pitchFamily="18" charset="0"/>
                <a:ea typeface="MS Mincho"/>
              </a:rPr>
              <a:t>Ngoại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hình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tính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cách</a:t>
            </a:r>
            <a:r>
              <a:rPr lang="en-US" sz="2800" b="1">
                <a:solidFill>
                  <a:srgbClr val="0D0D0D"/>
                </a:solidFill>
                <a:latin typeface="Times New Roman" panose="02020603050405020304" pitchFamily="18" charset="0"/>
                <a:ea typeface="MS Mincho"/>
              </a:rPr>
              <a:t>.</a:t>
            </a:r>
            <a:endParaRPr lang="en-US" sz="2800">
              <a:solidFill>
                <a:prstClr val="white"/>
              </a:solidFill>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00765408"/>
              </p:ext>
            </p:extLst>
          </p:nvPr>
        </p:nvGraphicFramePr>
        <p:xfrm>
          <a:off x="195942" y="1622898"/>
          <a:ext cx="11609178" cy="4463305"/>
        </p:xfrm>
        <a:graphic>
          <a:graphicData uri="http://schemas.openxmlformats.org/drawingml/2006/table">
            <a:tbl>
              <a:tblPr firstRow="1" firstCol="1" bandRow="1"/>
              <a:tblGrid>
                <a:gridCol w="2286656">
                  <a:extLst>
                    <a:ext uri="{9D8B030D-6E8A-4147-A177-3AD203B41FA5}">
                      <a16:colId xmlns:a16="http://schemas.microsoft.com/office/drawing/2014/main" xmlns="" val="1286400270"/>
                    </a:ext>
                  </a:extLst>
                </a:gridCol>
                <a:gridCol w="4749209">
                  <a:extLst>
                    <a:ext uri="{9D8B030D-6E8A-4147-A177-3AD203B41FA5}">
                      <a16:colId xmlns:a16="http://schemas.microsoft.com/office/drawing/2014/main" xmlns="" val="4286907258"/>
                    </a:ext>
                  </a:extLst>
                </a:gridCol>
                <a:gridCol w="2256959">
                  <a:extLst>
                    <a:ext uri="{9D8B030D-6E8A-4147-A177-3AD203B41FA5}">
                      <a16:colId xmlns:a16="http://schemas.microsoft.com/office/drawing/2014/main" xmlns="" val="4003220749"/>
                    </a:ext>
                  </a:extLst>
                </a:gridCol>
                <a:gridCol w="2316354">
                  <a:extLst>
                    <a:ext uri="{9D8B030D-6E8A-4147-A177-3AD203B41FA5}">
                      <a16:colId xmlns:a16="http://schemas.microsoft.com/office/drawing/2014/main" xmlns="" val="3386236543"/>
                    </a:ext>
                  </a:extLst>
                </a:gridCol>
              </a:tblGrid>
              <a:tr h="311413">
                <a:tc rowSpan="2">
                  <a:txBody>
                    <a:bodyPr/>
                    <a:lstStyle/>
                    <a:p>
                      <a:pPr algn="ctr">
                        <a:spcAft>
                          <a:spcPts val="0"/>
                        </a:spcAft>
                      </a:pPr>
                      <a:r>
                        <a:rPr lang="pt-BR"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Ngoại hình Dế Mèn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baseline="0" smtClean="0">
                          <a:effectLst/>
                          <a:latin typeface="Times New Roman" panose="02020603050405020304" pitchFamily="18" charset="0"/>
                          <a:ea typeface="Times New Roman" panose="02020603050405020304" pitchFamily="18" charset="0"/>
                          <a:cs typeface="Times New Roman" panose="02020603050405020304" pitchFamily="18" charset="0"/>
                        </a:rPr>
                        <a:t> cách</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825">
                <a:tc vMerge="1">
                  <a:txBody>
                    <a:bodyPr/>
                    <a:lstStyle/>
                    <a:p>
                      <a:pPr algn="ctr">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8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pt-BR" sz="2800" b="1" baseline="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b="1" baseline="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ngữ</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baseline="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trạng</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1224957"/>
                  </a:ext>
                </a:extLst>
              </a:tr>
              <a:tr h="2004531">
                <a:tc>
                  <a:txBody>
                    <a:bodyPr/>
                    <a:lstStyle/>
                    <a:p>
                      <a:pPr algn="just">
                        <a:spcAft>
                          <a:spcPts val="0"/>
                        </a:spcAft>
                      </a:pPr>
                      <a:r>
                        <a:rPr lang="en-US" sz="2400" smtClean="0">
                          <a:effectLst/>
                          <a:latin typeface="Times New Roman" panose="02020603050405020304" pitchFamily="18" charset="0"/>
                          <a:ea typeface="Times New Roman" panose="02020603050405020304" pitchFamily="18" charset="0"/>
                        </a:rPr>
                        <a:t>-</a:t>
                      </a:r>
                      <a:r>
                        <a:rPr lang="en-US" sz="2800" smtClean="0">
                          <a:effectLst/>
                          <a:latin typeface="Times New Roman" panose="02020603050405020304" pitchFamily="18" charset="0"/>
                          <a:ea typeface="Times New Roman" panose="02020603050405020304" pitchFamily="18" charset="0"/>
                        </a:rPr>
                        <a:t>càng:</a:t>
                      </a:r>
                    </a:p>
                    <a:p>
                      <a:pPr algn="just">
                        <a:spcAft>
                          <a:spcPts val="0"/>
                        </a:spcAft>
                      </a:pPr>
                      <a:r>
                        <a:rPr lang="en-US" sz="2800" smtClean="0">
                          <a:effectLst/>
                          <a:latin typeface="Times New Roman" panose="02020603050405020304" pitchFamily="18" charset="0"/>
                          <a:ea typeface="Times New Roman" panose="02020603050405020304" pitchFamily="18" charset="0"/>
                        </a:rPr>
                        <a:t>-vuốt:</a:t>
                      </a:r>
                    </a:p>
                    <a:p>
                      <a:pPr algn="just">
                        <a:spcAft>
                          <a:spcPts val="0"/>
                        </a:spcAft>
                      </a:pPr>
                      <a:r>
                        <a:rPr lang="en-US" sz="2800" smtClean="0">
                          <a:effectLst/>
                          <a:latin typeface="Times New Roman" panose="02020603050405020304" pitchFamily="18" charset="0"/>
                          <a:ea typeface="Times New Roman" panose="02020603050405020304" pitchFamily="18" charset="0"/>
                        </a:rPr>
                        <a:t>-cánh:</a:t>
                      </a:r>
                    </a:p>
                    <a:p>
                      <a:pPr algn="just">
                        <a:spcAft>
                          <a:spcPts val="0"/>
                        </a:spcAft>
                      </a:pPr>
                      <a:r>
                        <a:rPr lang="en-US" sz="2800" smtClean="0">
                          <a:effectLst/>
                          <a:latin typeface="Times New Roman" panose="02020603050405020304" pitchFamily="18" charset="0"/>
                          <a:ea typeface="Times New Roman" panose="02020603050405020304" pitchFamily="18" charset="0"/>
                        </a:rPr>
                        <a:t>-răng:</a:t>
                      </a:r>
                    </a:p>
                    <a:p>
                      <a:pPr algn="just">
                        <a:spcAft>
                          <a:spcPts val="0"/>
                        </a:spcAft>
                      </a:pPr>
                      <a:r>
                        <a:rPr lang="en-US" sz="2800" smtClean="0">
                          <a:effectLst/>
                          <a:latin typeface="Times New Roman" panose="02020603050405020304" pitchFamily="18" charset="0"/>
                          <a:ea typeface="Times New Roman" panose="02020603050405020304" pitchFamily="18" charset="0"/>
                        </a:rPr>
                        <a:t>-râu: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8684007"/>
                  </a:ext>
                </a:extLst>
              </a:tr>
              <a:tr h="1091220">
                <a:tc>
                  <a:txBody>
                    <a:bodyPr/>
                    <a:lstStyle/>
                    <a:p>
                      <a:pPr algn="just">
                        <a:spcAft>
                          <a:spcPts val="0"/>
                        </a:spcAft>
                      </a:pPr>
                      <a:r>
                        <a:rPr lang="en-US" sz="2800" b="1" smtClean="0">
                          <a:effectLst/>
                          <a:latin typeface="Times New Roman" panose="02020603050405020304" pitchFamily="18" charset="0"/>
                          <a:ea typeface="Times New Roman" panose="02020603050405020304" pitchFamily="18" charset="0"/>
                        </a:rPr>
                        <a:t>=&gt;DM tự</a:t>
                      </a:r>
                      <a:r>
                        <a:rPr lang="en-US" sz="2800" b="1" baseline="0" smtClean="0">
                          <a:effectLst/>
                          <a:latin typeface="Times New Roman" panose="02020603050405020304" pitchFamily="18" charset="0"/>
                          <a:ea typeface="Times New Roman" panose="02020603050405020304" pitchFamily="18" charset="0"/>
                        </a:rPr>
                        <a:t> đánh giá về bản thân:</a:t>
                      </a:r>
                      <a:endParaRPr lang="en-US" sz="2800" b="1" smtClean="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=&gt;Quan hệ</a:t>
                      </a:r>
                      <a:r>
                        <a:rPr lang="en-US" sz="2800" b="1" baseline="0" smtClean="0">
                          <a:effectLst/>
                          <a:latin typeface="Times New Roman" panose="02020603050405020304" pitchFamily="18" charset="0"/>
                          <a:ea typeface="Times New Roman" panose="02020603050405020304" pitchFamily="18" charset="0"/>
                          <a:cs typeface="Times New Roman" panose="02020603050405020304" pitchFamily="18" charset="0"/>
                        </a:rPr>
                        <a:t> của DM với bà con hàng xóm:</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1289957" y="6061907"/>
            <a:ext cx="10450286" cy="646331"/>
          </a:xfrm>
          <a:prstGeom prst="rect">
            <a:avLst/>
          </a:prstGeom>
        </p:spPr>
        <p:txBody>
          <a:bodyPr wrap="square">
            <a:spAutoFit/>
          </a:bodyPr>
          <a:lstStyle/>
          <a:p>
            <a:pPr lvl="0" algn="just"/>
            <a:r>
              <a:rPr lang="en-US" sz="3600" smtClean="0">
                <a:solidFill>
                  <a:prstClr val="black"/>
                </a:solidFill>
                <a:latin typeface="Times New Roman" panose="02020603050405020304" pitchFamily="18" charset="0"/>
                <a:ea typeface="Times New Roman" panose="02020603050405020304" pitchFamily="18" charset="0"/>
              </a:rPr>
              <a:t>=&gt; </a:t>
            </a:r>
            <a:r>
              <a:rPr lang="en-US" sz="3600">
                <a:solidFill>
                  <a:prstClr val="black"/>
                </a:solidFill>
                <a:latin typeface="Times New Roman" panose="02020603050405020304" pitchFamily="18" charset="0"/>
                <a:ea typeface="Times New Roman" panose="02020603050405020304" pitchFamily="18" charset="0"/>
              </a:rPr>
              <a:t>Từ đó, em rút ra đặc điểm của nhân vật Dế Mèn?</a:t>
            </a:r>
          </a:p>
        </p:txBody>
      </p:sp>
    </p:spTree>
    <p:extLst>
      <p:ext uri="{BB962C8B-B14F-4D97-AF65-F5344CB8AC3E}">
        <p14:creationId xmlns:p14="http://schemas.microsoft.com/office/powerpoint/2010/main" val="1238513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195942" y="132805"/>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FF0000"/>
                </a:solidFill>
                <a:latin typeface="Times New Roman" panose="02020603050405020304" pitchFamily="18" charset="0"/>
                <a:ea typeface="MS Mincho"/>
              </a:rPr>
              <a:t>1. </a:t>
            </a:r>
            <a:r>
              <a:rPr lang="en-US" sz="2800" b="1" err="1">
                <a:solidFill>
                  <a:srgbClr val="FF0000"/>
                </a:solidFill>
                <a:latin typeface="Times New Roman" panose="02020603050405020304" pitchFamily="18" charset="0"/>
                <a:ea typeface="MS Mincho"/>
              </a:rPr>
              <a:t>Nhân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vật</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400">
              <a:solidFill>
                <a:prstClr val="white"/>
              </a:solidFill>
              <a:latin typeface="Times New Roman" panose="02020603050405020304" pitchFamily="18" charset="0"/>
              <a:ea typeface="Times New Roman" panose="02020603050405020304" pitchFamily="18" charset="0"/>
            </a:endParaRPr>
          </a:p>
        </p:txBody>
      </p:sp>
      <p:sp>
        <p:nvSpPr>
          <p:cNvPr id="6" name="Plaque 5"/>
          <p:cNvSpPr/>
          <p:nvPr/>
        </p:nvSpPr>
        <p:spPr>
          <a:xfrm>
            <a:off x="195942" y="861164"/>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0D0D0D"/>
                </a:solidFill>
                <a:latin typeface="Times New Roman" panose="02020603050405020304" pitchFamily="18" charset="0"/>
                <a:ea typeface="MS Mincho"/>
              </a:rPr>
              <a:t>a. </a:t>
            </a:r>
            <a:r>
              <a:rPr lang="en-US" sz="2800" b="1" err="1">
                <a:solidFill>
                  <a:srgbClr val="0D0D0D"/>
                </a:solidFill>
                <a:latin typeface="Times New Roman" panose="02020603050405020304" pitchFamily="18" charset="0"/>
                <a:ea typeface="MS Mincho"/>
              </a:rPr>
              <a:t>Ngoại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hình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tính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cách</a:t>
            </a:r>
            <a:r>
              <a:rPr lang="en-US" sz="2800" b="1">
                <a:solidFill>
                  <a:srgbClr val="0D0D0D"/>
                </a:solidFill>
                <a:latin typeface="Times New Roman" panose="02020603050405020304" pitchFamily="18" charset="0"/>
                <a:ea typeface="MS Mincho"/>
              </a:rPr>
              <a:t>.</a:t>
            </a:r>
            <a:endParaRPr lang="en-US" sz="2800">
              <a:solidFill>
                <a:prstClr val="white"/>
              </a:solidFill>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39600883"/>
              </p:ext>
            </p:extLst>
          </p:nvPr>
        </p:nvGraphicFramePr>
        <p:xfrm>
          <a:off x="195942" y="1689916"/>
          <a:ext cx="11609178" cy="4863283"/>
        </p:xfrm>
        <a:graphic>
          <a:graphicData uri="http://schemas.openxmlformats.org/drawingml/2006/table">
            <a:tbl>
              <a:tblPr firstRow="1" firstCol="1" bandRow="1"/>
              <a:tblGrid>
                <a:gridCol w="2516778">
                  <a:extLst>
                    <a:ext uri="{9D8B030D-6E8A-4147-A177-3AD203B41FA5}">
                      <a16:colId xmlns:a16="http://schemas.microsoft.com/office/drawing/2014/main" xmlns="" val="1286400270"/>
                    </a:ext>
                  </a:extLst>
                </a:gridCol>
                <a:gridCol w="4519087">
                  <a:extLst>
                    <a:ext uri="{9D8B030D-6E8A-4147-A177-3AD203B41FA5}">
                      <a16:colId xmlns:a16="http://schemas.microsoft.com/office/drawing/2014/main" xmlns="" val="4286907258"/>
                    </a:ext>
                  </a:extLst>
                </a:gridCol>
                <a:gridCol w="2256959">
                  <a:extLst>
                    <a:ext uri="{9D8B030D-6E8A-4147-A177-3AD203B41FA5}">
                      <a16:colId xmlns:a16="http://schemas.microsoft.com/office/drawing/2014/main" xmlns="" val="4003220749"/>
                    </a:ext>
                  </a:extLst>
                </a:gridCol>
                <a:gridCol w="2316354">
                  <a:extLst>
                    <a:ext uri="{9D8B030D-6E8A-4147-A177-3AD203B41FA5}">
                      <a16:colId xmlns:a16="http://schemas.microsoft.com/office/drawing/2014/main" xmlns="" val="3386236543"/>
                    </a:ext>
                  </a:extLst>
                </a:gridCol>
              </a:tblGrid>
              <a:tr h="466342">
                <a:tc>
                  <a:txBody>
                    <a:bodyPr/>
                    <a:lstStyle/>
                    <a:p>
                      <a:pPr algn="ctr">
                        <a:spcAft>
                          <a:spcPts val="0"/>
                        </a:spcAft>
                      </a:pPr>
                      <a:r>
                        <a:rPr lang="pt-BR"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Ngoại </a:t>
                      </a:r>
                      <a:r>
                        <a:rPr lang="pt-BR" sz="28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8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pt-BR" sz="2800" b="1" baseline="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b="1" baseline="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ngữ</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baseline="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trạng</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1224957"/>
                  </a:ext>
                </a:extLst>
              </a:tr>
              <a:tr h="4396941">
                <a:tc>
                  <a:txBody>
                    <a:bodyPr/>
                    <a:lstStyle/>
                    <a:p>
                      <a:pPr algn="just">
                        <a:spcAft>
                          <a:spcPts val="0"/>
                        </a:spcAft>
                      </a:pPr>
                      <a:r>
                        <a:rPr lang="vi-VN" sz="2400" b="1" smtClean="0">
                          <a:solidFill>
                            <a:srgbClr val="000000"/>
                          </a:solidFill>
                          <a:effectLst/>
                          <a:latin typeface="Times New Roman" panose="02020603050405020304" pitchFamily="18" charset="0"/>
                          <a:ea typeface="Times New Roman" panose="02020603050405020304" pitchFamily="18" charset="0"/>
                        </a:rPr>
                        <a:t>-</a:t>
                      </a:r>
                      <a:r>
                        <a:rPr lang="en-US" sz="2400" b="1" smtClean="0">
                          <a:solidFill>
                            <a:srgbClr val="000000"/>
                          </a:solidFill>
                          <a:effectLst/>
                          <a:latin typeface="Times New Roman" panose="02020603050405020304" pitchFamily="18" charset="0"/>
                          <a:ea typeface="Times New Roman" panose="02020603050405020304" pitchFamily="18" charset="0"/>
                        </a:rPr>
                        <a:t>Đôi càng</a:t>
                      </a:r>
                      <a:r>
                        <a:rPr lang="vi-VN" sz="2400" b="1" smtClean="0">
                          <a:solidFill>
                            <a:srgbClr val="000000"/>
                          </a:solidFill>
                          <a:effectLst/>
                          <a:latin typeface="Times New Roman" panose="02020603050405020304" pitchFamily="18" charset="0"/>
                          <a:ea typeface="Times New Roman" panose="02020603050405020304" pitchFamily="18" charset="0"/>
                        </a:rPr>
                        <a:t>:</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mẫm</a:t>
                      </a:r>
                      <a:r>
                        <a:rPr lang="en-US" sz="2400" b="1" smtClean="0">
                          <a:solidFill>
                            <a:srgbClr val="000000"/>
                          </a:solidFill>
                          <a:effectLst/>
                          <a:latin typeface="Times New Roman" panose="02020603050405020304" pitchFamily="18" charset="0"/>
                          <a:ea typeface="Times New Roman" panose="02020603050405020304" pitchFamily="18" charset="0"/>
                        </a:rPr>
                        <a:t> bóng </a:t>
                      </a:r>
                      <a:endParaRPr lang="vi-VN" sz="2400" b="1"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vi-VN" sz="2400" b="1" smtClean="0">
                          <a:solidFill>
                            <a:srgbClr val="000000"/>
                          </a:solidFill>
                          <a:effectLst/>
                          <a:latin typeface="Times New Roman" panose="02020603050405020304" pitchFamily="18" charset="0"/>
                          <a:ea typeface="Times New Roman" panose="02020603050405020304" pitchFamily="18" charset="0"/>
                        </a:rPr>
                        <a:t>-</a:t>
                      </a:r>
                      <a:r>
                        <a:rPr lang="en-US" sz="2400" b="1" smtClean="0">
                          <a:solidFill>
                            <a:srgbClr val="000000"/>
                          </a:solidFill>
                          <a:effectLst/>
                          <a:latin typeface="Times New Roman" panose="02020603050405020304" pitchFamily="18" charset="0"/>
                          <a:ea typeface="Times New Roman" panose="02020603050405020304" pitchFamily="18" charset="0"/>
                        </a:rPr>
                        <a:t>vuốt</a:t>
                      </a:r>
                      <a:r>
                        <a:rPr lang="vi-VN" sz="2400" b="1" smtClean="0">
                          <a:solidFill>
                            <a:srgbClr val="000000"/>
                          </a:solidFill>
                          <a:effectLst/>
                          <a:latin typeface="Times New Roman" panose="02020603050405020304" pitchFamily="18" charset="0"/>
                          <a:ea typeface="Times New Roman" panose="02020603050405020304" pitchFamily="18" charset="0"/>
                        </a:rPr>
                        <a:t>: </a:t>
                      </a:r>
                      <a:r>
                        <a:rPr lang="en-US" sz="2400" b="1" smtClean="0">
                          <a:solidFill>
                            <a:srgbClr val="000000"/>
                          </a:solidFill>
                          <a:effectLst/>
                          <a:latin typeface="Times New Roman" panose="02020603050405020304" pitchFamily="18" charset="0"/>
                          <a:ea typeface="Times New Roman" panose="02020603050405020304" pitchFamily="18" charset="0"/>
                        </a:rPr>
                        <a:t>cứng,</a:t>
                      </a:r>
                      <a:r>
                        <a:rPr lang="vi-VN" sz="2400" b="1" smtClean="0">
                          <a:solidFill>
                            <a:srgbClr val="000000"/>
                          </a:solidFill>
                          <a:effectLst/>
                          <a:latin typeface="Times New Roman" panose="02020603050405020304" pitchFamily="18" charset="0"/>
                          <a:ea typeface="Times New Roman" panose="02020603050405020304" pitchFamily="18" charset="0"/>
                        </a:rPr>
                        <a:t> </a:t>
                      </a:r>
                      <a:r>
                        <a:rPr lang="en-US" sz="2400" b="1" smtClean="0">
                          <a:solidFill>
                            <a:srgbClr val="000000"/>
                          </a:solidFill>
                          <a:effectLst/>
                          <a:latin typeface="Times New Roman" panose="02020603050405020304" pitchFamily="18" charset="0"/>
                          <a:ea typeface="Times New Roman" panose="02020603050405020304" pitchFamily="18" charset="0"/>
                        </a:rPr>
                        <a:t>nhọn hoắt </a:t>
                      </a:r>
                      <a:endParaRPr lang="vi-VN" sz="2400" b="1"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vi-VN" sz="2400" b="1" smtClean="0">
                          <a:solidFill>
                            <a:srgbClr val="000000"/>
                          </a:solidFill>
                          <a:effectLst/>
                          <a:latin typeface="Times New Roman" panose="02020603050405020304" pitchFamily="18" charset="0"/>
                          <a:ea typeface="Times New Roman" panose="02020603050405020304" pitchFamily="18" charset="0"/>
                        </a:rPr>
                        <a:t>-</a:t>
                      </a:r>
                      <a:r>
                        <a:rPr lang="en-US" sz="2400" b="1" smtClean="0">
                          <a:solidFill>
                            <a:srgbClr val="000000"/>
                          </a:solidFill>
                          <a:effectLst/>
                          <a:latin typeface="Times New Roman" panose="02020603050405020304" pitchFamily="18" charset="0"/>
                          <a:ea typeface="Times New Roman" panose="02020603050405020304" pitchFamily="18" charset="0"/>
                        </a:rPr>
                        <a:t>cánh</a:t>
                      </a:r>
                      <a:r>
                        <a:rPr lang="vi-VN" sz="2400" b="1" smtClean="0">
                          <a:solidFill>
                            <a:srgbClr val="000000"/>
                          </a:solidFill>
                          <a:effectLst/>
                          <a:latin typeface="Times New Roman" panose="02020603050405020304" pitchFamily="18" charset="0"/>
                          <a:ea typeface="Times New Roman" panose="02020603050405020304" pitchFamily="18" charset="0"/>
                        </a:rPr>
                        <a:t>:</a:t>
                      </a:r>
                      <a:r>
                        <a:rPr lang="en-US" sz="2400" b="1" smtClean="0">
                          <a:solidFill>
                            <a:srgbClr val="000000"/>
                          </a:solidFill>
                          <a:effectLst/>
                          <a:latin typeface="Times New Roman" panose="02020603050405020304" pitchFamily="18" charset="0"/>
                          <a:ea typeface="Times New Roman" panose="02020603050405020304" pitchFamily="18" charset="0"/>
                        </a:rPr>
                        <a:t> dài, </a:t>
                      </a:r>
                      <a:endParaRPr lang="vi-VN" sz="2400" b="1"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vi-VN" sz="2400" b="1" smtClean="0">
                          <a:solidFill>
                            <a:srgbClr val="000000"/>
                          </a:solidFill>
                          <a:effectLst/>
                          <a:latin typeface="Times New Roman" panose="02020603050405020304" pitchFamily="18" charset="0"/>
                          <a:ea typeface="Times New Roman" panose="02020603050405020304" pitchFamily="18" charset="0"/>
                        </a:rPr>
                        <a:t>-</a:t>
                      </a:r>
                      <a:r>
                        <a:rPr lang="en-US" sz="2400" b="1" smtClean="0">
                          <a:solidFill>
                            <a:srgbClr val="000000"/>
                          </a:solidFill>
                          <a:effectLst/>
                          <a:latin typeface="Times New Roman" panose="02020603050405020304" pitchFamily="18" charset="0"/>
                          <a:ea typeface="Times New Roman" panose="02020603050405020304" pitchFamily="18" charset="0"/>
                        </a:rPr>
                        <a:t>răng</a:t>
                      </a:r>
                      <a:r>
                        <a:rPr lang="vi-VN" sz="2400" b="1" smtClean="0">
                          <a:solidFill>
                            <a:srgbClr val="000000"/>
                          </a:solidFill>
                          <a:effectLst/>
                          <a:latin typeface="Times New Roman" panose="02020603050405020304" pitchFamily="18" charset="0"/>
                          <a:ea typeface="Times New Roman" panose="02020603050405020304" pitchFamily="18" charset="0"/>
                        </a:rPr>
                        <a:t>: </a:t>
                      </a:r>
                      <a:r>
                        <a:rPr lang="en-US" sz="2400" b="1" smtClean="0">
                          <a:solidFill>
                            <a:srgbClr val="000000"/>
                          </a:solidFill>
                          <a:effectLst/>
                          <a:latin typeface="Times New Roman" panose="02020603050405020304" pitchFamily="18" charset="0"/>
                          <a:ea typeface="Times New Roman" panose="02020603050405020304" pitchFamily="18" charset="0"/>
                        </a:rPr>
                        <a:t>đen</a:t>
                      </a:r>
                      <a:r>
                        <a:rPr lang="vi-VN" sz="2400" b="1" smtClean="0">
                          <a:solidFill>
                            <a:srgbClr val="000000"/>
                          </a:solidFill>
                          <a:effectLst/>
                          <a:latin typeface="Times New Roman" panose="02020603050405020304" pitchFamily="18" charset="0"/>
                          <a:ea typeface="Times New Roman" panose="02020603050405020304" pitchFamily="18" charset="0"/>
                        </a:rPr>
                        <a:t> </a:t>
                      </a:r>
                      <a:r>
                        <a:rPr lang="en-US" sz="2400" b="1" smtClean="0">
                          <a:solidFill>
                            <a:srgbClr val="000000"/>
                          </a:solidFill>
                          <a:effectLst/>
                          <a:latin typeface="Times New Roman" panose="02020603050405020304" pitchFamily="18" charset="0"/>
                          <a:ea typeface="Times New Roman" panose="02020603050405020304" pitchFamily="18" charset="0"/>
                        </a:rPr>
                        <a:t>nhánh </a:t>
                      </a:r>
                      <a:endParaRPr lang="vi-VN" sz="2400" b="1"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vi-VN" sz="2400" b="1" smtClean="0">
                          <a:solidFill>
                            <a:srgbClr val="000000"/>
                          </a:solidFill>
                          <a:effectLst/>
                          <a:latin typeface="Times New Roman" panose="02020603050405020304" pitchFamily="18" charset="0"/>
                          <a:ea typeface="Times New Roman" panose="02020603050405020304" pitchFamily="18" charset="0"/>
                        </a:rPr>
                        <a:t>-</a:t>
                      </a:r>
                      <a:r>
                        <a:rPr lang="en-US" sz="2400" b="1" smtClean="0">
                          <a:solidFill>
                            <a:srgbClr val="000000"/>
                          </a:solidFill>
                          <a:effectLst/>
                          <a:latin typeface="Times New Roman" panose="02020603050405020304" pitchFamily="18" charset="0"/>
                          <a:ea typeface="Times New Roman" panose="02020603050405020304" pitchFamily="18" charset="0"/>
                        </a:rPr>
                        <a:t>râu</a:t>
                      </a:r>
                      <a:r>
                        <a:rPr lang="vi-VN" sz="2400" b="1" smtClean="0">
                          <a:solidFill>
                            <a:srgbClr val="000000"/>
                          </a:solidFill>
                          <a:effectLst/>
                          <a:latin typeface="Times New Roman" panose="02020603050405020304" pitchFamily="18" charset="0"/>
                          <a:ea typeface="Times New Roman" panose="02020603050405020304" pitchFamily="18" charset="0"/>
                        </a:rPr>
                        <a:t>:</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dài</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uốn</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cong</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hùng</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dũng</a:t>
                      </a:r>
                      <a:r>
                        <a:rPr lang="en-US" sz="2400" b="1" smtClean="0">
                          <a:solidFill>
                            <a:srgbClr val="000000"/>
                          </a:solidFill>
                          <a:effectLst/>
                          <a:latin typeface="Times New Roman" panose="02020603050405020304" pitchFamily="18" charset="0"/>
                          <a:ea typeface="Times New Roman" panose="02020603050405020304" pitchFamily="18" charset="0"/>
                        </a:rPr>
                        <a:t>.</a:t>
                      </a:r>
                      <a:endParaRPr lang="en-US" sz="2400" b="1" smtClean="0">
                        <a:effectLst/>
                        <a:latin typeface="Times New Roman" panose="02020603050405020304" pitchFamily="18" charset="0"/>
                        <a:ea typeface="Times New Roman" panose="02020603050405020304" pitchFamily="18" charset="0"/>
                      </a:endParaRPr>
                    </a:p>
                    <a:p>
                      <a:pPr algn="just">
                        <a:spcAft>
                          <a:spcPts val="0"/>
                        </a:spcAft>
                      </a:pPr>
                      <a:endParaRPr lang="en-US" sz="2400" smtClean="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Nhai</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ngoàm</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ngoạm</a:t>
                      </a:r>
                      <a:r>
                        <a:rPr lang="en-US" sz="2400" b="1" i="1" smtClean="0">
                          <a:solidFill>
                            <a:srgbClr val="000000"/>
                          </a:solidFill>
                          <a:effectLst/>
                          <a:latin typeface="Times New Roman" panose="02020603050405020304" pitchFamily="18" charset="0"/>
                          <a:ea typeface="Times New Roman" panose="02020603050405020304" pitchFamily="18" charset="0"/>
                        </a:rPr>
                        <a:t>.</a:t>
                      </a:r>
                      <a:endParaRPr lang="en-US" sz="2400" b="1" smtClean="0">
                        <a:effectLst/>
                        <a:latin typeface="Times New Roman" panose="02020603050405020304" pitchFamily="18" charset="0"/>
                        <a:ea typeface="Times New Roman" panose="02020603050405020304" pitchFamily="18" charset="0"/>
                      </a:endParaRPr>
                    </a:p>
                    <a:p>
                      <a:pPr algn="just">
                        <a:spcAft>
                          <a:spcPts val="0"/>
                        </a:spcAft>
                      </a:pP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i="1" smtClean="0">
                          <a:solidFill>
                            <a:srgbClr val="000000"/>
                          </a:solidFill>
                          <a:effectLst/>
                          <a:latin typeface="Times New Roman" panose="02020603050405020304" pitchFamily="18" charset="0"/>
                          <a:ea typeface="Times New Roman" panose="02020603050405020304" pitchFamily="18" charset="0"/>
                        </a:rPr>
                        <a:t>Co </a:t>
                      </a:r>
                      <a:r>
                        <a:rPr lang="en-US" sz="2400" b="1" i="1" err="1" smtClean="0">
                          <a:solidFill>
                            <a:srgbClr val="000000"/>
                          </a:solidFill>
                          <a:effectLst/>
                          <a:latin typeface="Times New Roman" panose="02020603050405020304" pitchFamily="18" charset="0"/>
                          <a:ea typeface="Times New Roman" panose="02020603050405020304" pitchFamily="18" charset="0"/>
                        </a:rPr>
                        <a:t>cẳng</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lên</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đạp</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phanh</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phách</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vào</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các</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ngọn</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cỏ</a:t>
                      </a:r>
                      <a:r>
                        <a:rPr lang="en-US" sz="2400" b="1" i="1" smtClean="0">
                          <a:solidFill>
                            <a:srgbClr val="000000"/>
                          </a:solidFill>
                          <a:effectLst/>
                          <a:latin typeface="Times New Roman" panose="02020603050405020304" pitchFamily="18" charset="0"/>
                          <a:ea typeface="Times New Roman" panose="02020603050405020304" pitchFamily="18" charset="0"/>
                        </a:rPr>
                        <a:t>;</a:t>
                      </a:r>
                      <a:endParaRPr lang="en-US" sz="2400" b="1" smtClean="0">
                        <a:effectLst/>
                        <a:latin typeface="Times New Roman" panose="02020603050405020304" pitchFamily="18" charset="0"/>
                        <a:ea typeface="Times New Roman" panose="02020603050405020304" pitchFamily="18" charset="0"/>
                      </a:endParaRPr>
                    </a:p>
                    <a:p>
                      <a:pPr algn="just">
                        <a:spcAft>
                          <a:spcPts val="0"/>
                        </a:spcAft>
                      </a:pP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Đi</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đứng</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oai</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vệ</a:t>
                      </a:r>
                      <a:r>
                        <a:rPr lang="en-US" sz="2400" b="1" i="1" smtClean="0">
                          <a:solidFill>
                            <a:srgbClr val="000000"/>
                          </a:solidFill>
                          <a:effectLst/>
                          <a:latin typeface="Times New Roman" panose="02020603050405020304" pitchFamily="18" charset="0"/>
                          <a:ea typeface="Times New Roman" panose="02020603050405020304" pitchFamily="18" charset="0"/>
                        </a:rPr>
                        <a:t>; </a:t>
                      </a:r>
                    </a:p>
                    <a:p>
                      <a:pPr algn="just">
                        <a:spcAft>
                          <a:spcPts val="0"/>
                        </a:spcAft>
                      </a:pP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Quát</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mấy</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chị</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Cào</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Cào</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ngụ</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ngoài</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đầu</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bờ</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thỉnh</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thoảng</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ngứa</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chân</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đá</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một</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cái</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ghẹo</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anh</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Gọng</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Vó</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lấm</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láp</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vừa</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ngơ</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ngác</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dưới</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đầm</a:t>
                      </a:r>
                      <a:r>
                        <a:rPr lang="en-US" sz="2400" b="1" i="1" smtClean="0">
                          <a:solidFill>
                            <a:srgbClr val="000000"/>
                          </a:solidFill>
                          <a:effectLst/>
                          <a:latin typeface="Times New Roman" panose="02020603050405020304" pitchFamily="18" charset="0"/>
                          <a:ea typeface="Times New Roman" panose="02020603050405020304" pitchFamily="18" charset="0"/>
                        </a:rPr>
                        <a:t> </a:t>
                      </a:r>
                      <a:r>
                        <a:rPr lang="en-US" sz="2400" b="1" i="1" err="1" smtClean="0">
                          <a:solidFill>
                            <a:srgbClr val="000000"/>
                          </a:solidFill>
                          <a:effectLst/>
                          <a:latin typeface="Times New Roman" panose="02020603050405020304" pitchFamily="18" charset="0"/>
                          <a:ea typeface="Times New Roman" panose="02020603050405020304" pitchFamily="18" charset="0"/>
                        </a:rPr>
                        <a:t>lên</a:t>
                      </a:r>
                      <a:r>
                        <a:rPr lang="en-US" sz="2400" b="1" i="1" smtClean="0">
                          <a:solidFill>
                            <a:srgbClr val="000000"/>
                          </a:solidFill>
                          <a:effectLst/>
                          <a:latin typeface="Times New Roman" panose="02020603050405020304" pitchFamily="18" charset="0"/>
                          <a:ea typeface="Times New Roman" panose="02020603050405020304" pitchFamily="18" charset="0"/>
                        </a:rPr>
                        <a:t>.</a:t>
                      </a:r>
                    </a:p>
                    <a:p>
                      <a:pPr algn="just">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b="1" err="1" smtClean="0">
                          <a:solidFill>
                            <a:srgbClr val="000000"/>
                          </a:solidFill>
                          <a:effectLst/>
                          <a:latin typeface="Times New Roman" panose="02020603050405020304" pitchFamily="18" charset="0"/>
                          <a:ea typeface="Times New Roman" panose="02020603050405020304" pitchFamily="18" charset="0"/>
                        </a:rPr>
                        <a:t>Gọi</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Dế</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Choắt</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là</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chú</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mày</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với</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giọng</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điệu</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khinh</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khỉnh</a:t>
                      </a:r>
                      <a:r>
                        <a:rPr lang="en-US" sz="2400" b="1" smtClean="0">
                          <a:solidFill>
                            <a:srgbClr val="000000"/>
                          </a:solidFill>
                          <a:effectLst/>
                          <a:latin typeface="Times New Roman" panose="02020603050405020304" pitchFamily="18" charset="0"/>
                          <a:ea typeface="Times New Roman" panose="02020603050405020304" pitchFamily="18" charset="0"/>
                        </a:rPr>
                        <a:t>…</a:t>
                      </a:r>
                      <a:endParaRPr lang="en-US" sz="2400" b="1" smtClean="0">
                        <a:effectLst/>
                        <a:latin typeface="Times New Roman" panose="02020603050405020304" pitchFamily="18" charset="0"/>
                        <a:ea typeface="Times New Roman" panose="02020603050405020304" pitchFamily="18" charset="0"/>
                      </a:endParaRPr>
                    </a:p>
                    <a:p>
                      <a:pPr algn="l">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b="1" err="1" smtClean="0">
                          <a:solidFill>
                            <a:srgbClr val="000000"/>
                          </a:solidFill>
                          <a:effectLst/>
                          <a:latin typeface="Times New Roman" panose="02020603050405020304" pitchFamily="18" charset="0"/>
                          <a:ea typeface="Times New Roman" panose="02020603050405020304" pitchFamily="18" charset="0"/>
                        </a:rPr>
                        <a:t>Hãnh</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hiện</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tự</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hào</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cho</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là</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mình</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đẹp</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cườ</a:t>
                      </a:r>
                      <a:r>
                        <a:rPr lang="en-US" sz="2400" err="1" smtClean="0">
                          <a:solidFill>
                            <a:srgbClr val="000000"/>
                          </a:solidFill>
                          <a:effectLst/>
                          <a:latin typeface="Times New Roman" panose="02020603050405020304" pitchFamily="18" charset="0"/>
                          <a:ea typeface="Times New Roman" panose="02020603050405020304" pitchFamily="18" charset="0"/>
                        </a:rPr>
                        <a:t>ng</a:t>
                      </a:r>
                      <a:r>
                        <a:rPr lang="en-US" sz="2400"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tráng</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và</a:t>
                      </a:r>
                      <a:r>
                        <a:rPr lang="en-US" sz="2400" b="1" smtClean="0">
                          <a:solidFill>
                            <a:srgbClr val="000000"/>
                          </a:solidFill>
                          <a:effectLst/>
                          <a:latin typeface="Times New Roman" panose="02020603050405020304" pitchFamily="18" charset="0"/>
                          <a:ea typeface="Times New Roman" panose="02020603050405020304" pitchFamily="18" charset="0"/>
                        </a:rPr>
                        <a:t> </a:t>
                      </a:r>
                      <a:r>
                        <a:rPr lang="en-US" sz="2400" b="1" err="1" smtClean="0">
                          <a:solidFill>
                            <a:srgbClr val="000000"/>
                          </a:solidFill>
                          <a:effectLst/>
                          <a:latin typeface="Times New Roman" panose="02020603050405020304" pitchFamily="18" charset="0"/>
                          <a:ea typeface="Times New Roman" panose="02020603050405020304" pitchFamily="18" charset="0"/>
                        </a:rPr>
                        <a:t>giỏi</a:t>
                      </a:r>
                      <a:r>
                        <a:rPr lang="en-US" sz="2400" b="1" smtClean="0">
                          <a:solidFill>
                            <a:srgbClr val="000000"/>
                          </a:solidFill>
                          <a:effectLst/>
                          <a:latin typeface="Times New Roman" panose="02020603050405020304" pitchFamily="18" charset="0"/>
                          <a:ea typeface="Times New Roman" panose="02020603050405020304" pitchFamily="18" charset="0"/>
                        </a:rPr>
                        <a:t>.</a:t>
                      </a:r>
                      <a:endParaRPr lang="en-US" sz="2400" b="1" smtClean="0">
                        <a:effectLst/>
                        <a:latin typeface="Times New Roman" panose="02020603050405020304" pitchFamily="18" charset="0"/>
                        <a:ea typeface="Times New Roman" panose="02020603050405020304" pitchFamily="18" charset="0"/>
                      </a:endParaRPr>
                    </a:p>
                    <a:p>
                      <a:pPr algn="l">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8684007"/>
                  </a:ext>
                </a:extLst>
              </a:tr>
            </a:tbl>
          </a:graphicData>
        </a:graphic>
      </p:graphicFrame>
      <p:pic>
        <p:nvPicPr>
          <p:cNvPr id="2" name="Picture 1"/>
          <p:cNvPicPr>
            <a:picLocks noChangeAspect="1"/>
          </p:cNvPicPr>
          <p:nvPr/>
        </p:nvPicPr>
        <p:blipFill>
          <a:blip r:embed="rId2"/>
          <a:stretch>
            <a:fillRect/>
          </a:stretch>
        </p:blipFill>
        <p:spPr>
          <a:xfrm>
            <a:off x="9610066" y="4185370"/>
            <a:ext cx="2129246" cy="1367245"/>
          </a:xfrm>
          <a:prstGeom prst="rect">
            <a:avLst/>
          </a:prstGeom>
        </p:spPr>
      </p:pic>
      <p:pic>
        <p:nvPicPr>
          <p:cNvPr id="9" name="Picture 8"/>
          <p:cNvPicPr>
            <a:picLocks noChangeAspect="1"/>
          </p:cNvPicPr>
          <p:nvPr/>
        </p:nvPicPr>
        <p:blipFill>
          <a:blip r:embed="rId3"/>
          <a:stretch>
            <a:fillRect/>
          </a:stretch>
        </p:blipFill>
        <p:spPr>
          <a:xfrm>
            <a:off x="7456761" y="4141126"/>
            <a:ext cx="2047195" cy="1367246"/>
          </a:xfrm>
          <a:prstGeom prst="rect">
            <a:avLst/>
          </a:prstGeom>
        </p:spPr>
      </p:pic>
    </p:spTree>
    <p:extLst>
      <p:ext uri="{BB962C8B-B14F-4D97-AF65-F5344CB8AC3E}">
        <p14:creationId xmlns:p14="http://schemas.microsoft.com/office/powerpoint/2010/main" val="2103640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195942" y="132805"/>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FF0000"/>
                </a:solidFill>
                <a:latin typeface="Times New Roman" panose="02020603050405020304" pitchFamily="18" charset="0"/>
                <a:ea typeface="MS Mincho"/>
              </a:rPr>
              <a:t>1. </a:t>
            </a:r>
            <a:r>
              <a:rPr lang="en-US" sz="2800" b="1" err="1">
                <a:solidFill>
                  <a:srgbClr val="FF0000"/>
                </a:solidFill>
                <a:latin typeface="Times New Roman" panose="02020603050405020304" pitchFamily="18" charset="0"/>
                <a:ea typeface="MS Mincho"/>
              </a:rPr>
              <a:t>Nhân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vật</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400">
              <a:solidFill>
                <a:prstClr val="white"/>
              </a:solidFill>
              <a:latin typeface="Times New Roman" panose="02020603050405020304" pitchFamily="18" charset="0"/>
              <a:ea typeface="Times New Roman" panose="02020603050405020304" pitchFamily="18" charset="0"/>
            </a:endParaRPr>
          </a:p>
        </p:txBody>
      </p:sp>
      <p:sp>
        <p:nvSpPr>
          <p:cNvPr id="6" name="Plaque 5"/>
          <p:cNvSpPr/>
          <p:nvPr/>
        </p:nvSpPr>
        <p:spPr>
          <a:xfrm>
            <a:off x="195942" y="861164"/>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0D0D0D"/>
                </a:solidFill>
                <a:latin typeface="Times New Roman" panose="02020603050405020304" pitchFamily="18" charset="0"/>
                <a:ea typeface="MS Mincho"/>
              </a:rPr>
              <a:t>a. </a:t>
            </a:r>
            <a:r>
              <a:rPr lang="en-US" sz="2800" b="1" err="1">
                <a:solidFill>
                  <a:srgbClr val="0D0D0D"/>
                </a:solidFill>
                <a:latin typeface="Times New Roman" panose="02020603050405020304" pitchFamily="18" charset="0"/>
                <a:ea typeface="MS Mincho"/>
              </a:rPr>
              <a:t>Ngoại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hình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tính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cách</a:t>
            </a:r>
            <a:r>
              <a:rPr lang="en-US" sz="2800" b="1">
                <a:solidFill>
                  <a:srgbClr val="0D0D0D"/>
                </a:solidFill>
                <a:latin typeface="Times New Roman" panose="02020603050405020304" pitchFamily="18" charset="0"/>
                <a:ea typeface="MS Mincho"/>
              </a:rPr>
              <a:t>.</a:t>
            </a:r>
            <a:endParaRPr lang="en-US" sz="2800">
              <a:solidFill>
                <a:prstClr val="white"/>
              </a:solidFill>
              <a:latin typeface="Times New Roman" panose="02020603050405020304" pitchFamily="18" charset="0"/>
              <a:ea typeface="Times New Roman" panose="02020603050405020304" pitchFamily="18" charset="0"/>
            </a:endParaRPr>
          </a:p>
        </p:txBody>
      </p:sp>
      <p:sp>
        <p:nvSpPr>
          <p:cNvPr id="4" name="Right Arrow 3"/>
          <p:cNvSpPr/>
          <p:nvPr/>
        </p:nvSpPr>
        <p:spPr>
          <a:xfrm>
            <a:off x="870155" y="2638697"/>
            <a:ext cx="2743200" cy="2599509"/>
          </a:xfrm>
          <a:prstGeom prst="rightArrow">
            <a:avLst>
              <a:gd name="adj1" fmla="val 50000"/>
              <a:gd name="adj2" fmla="val 36384"/>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err="1">
                <a:solidFill>
                  <a:srgbClr val="000000"/>
                </a:solidFill>
                <a:latin typeface="Times New Roman" panose="02020603050405020304" pitchFamily="18" charset="0"/>
                <a:ea typeface="Times New Roman" panose="02020603050405020304" pitchFamily="18" charset="0"/>
              </a:rPr>
              <a:t>Nghệ</a:t>
            </a:r>
            <a:r>
              <a:rPr lang="en-US" sz="3200" b="1">
                <a:solidFill>
                  <a:srgbClr val="000000"/>
                </a:solidFill>
                <a:latin typeface="Times New Roman" panose="02020603050405020304" pitchFamily="18" charset="0"/>
                <a:ea typeface="Times New Roman" panose="02020603050405020304" pitchFamily="18" charset="0"/>
              </a:rPr>
              <a:t> </a:t>
            </a:r>
            <a:r>
              <a:rPr lang="en-US" sz="3200" b="1" err="1">
                <a:solidFill>
                  <a:srgbClr val="000000"/>
                </a:solidFill>
                <a:latin typeface="Times New Roman" panose="02020603050405020304" pitchFamily="18" charset="0"/>
                <a:ea typeface="Times New Roman" panose="02020603050405020304" pitchFamily="18" charset="0"/>
              </a:rPr>
              <a:t>thuật</a:t>
            </a:r>
            <a:r>
              <a:rPr lang="en-US" sz="3200" b="1">
                <a:solidFill>
                  <a:srgbClr val="000000"/>
                </a:solidFill>
                <a:latin typeface="Times New Roman" panose="02020603050405020304" pitchFamily="18" charset="0"/>
                <a:ea typeface="Times New Roman" panose="02020603050405020304" pitchFamily="18" charset="0"/>
              </a:rPr>
              <a:t>: </a:t>
            </a:r>
            <a:endParaRPr lang="en-US" sz="3200">
              <a:solidFill>
                <a:prstClr val="white"/>
              </a:solidFill>
            </a:endParaRPr>
          </a:p>
        </p:txBody>
      </p:sp>
      <p:sp>
        <p:nvSpPr>
          <p:cNvPr id="7" name="Plaque 6"/>
          <p:cNvSpPr/>
          <p:nvPr/>
        </p:nvSpPr>
        <p:spPr>
          <a:xfrm>
            <a:off x="3801292" y="2035083"/>
            <a:ext cx="7694022" cy="914400"/>
          </a:xfrm>
          <a:prstGeom prst="plaque">
            <a:avLst/>
          </a:prstGeom>
          <a:solidFill>
            <a:schemeClr val="bg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Times New Roman" panose="02020603050405020304" pitchFamily="18" charset="0"/>
                <a:ea typeface="Times New Roman" panose="02020603050405020304" pitchFamily="18" charset="0"/>
              </a:rPr>
              <a:t> </a:t>
            </a:r>
            <a:r>
              <a:rPr lang="vi-VN" sz="3200">
                <a:solidFill>
                  <a:srgbClr val="000000"/>
                </a:solidFill>
                <a:latin typeface="Times New Roman" panose="02020603050405020304" pitchFamily="18" charset="0"/>
                <a:ea typeface="Times New Roman" panose="02020603050405020304" pitchFamily="18" charset="0"/>
              </a:rPr>
              <a:t>Kể chuyện kết hợp miêu tả;</a:t>
            </a:r>
            <a:endParaRPr lang="en-US" sz="3200">
              <a:solidFill>
                <a:prstClr val="white"/>
              </a:solidFill>
              <a:latin typeface="Times New Roman" panose="02020603050405020304" pitchFamily="18" charset="0"/>
              <a:ea typeface="Times New Roman" panose="02020603050405020304" pitchFamily="18" charset="0"/>
            </a:endParaRPr>
          </a:p>
        </p:txBody>
      </p:sp>
      <p:sp>
        <p:nvSpPr>
          <p:cNvPr id="10" name="Plaque 9"/>
          <p:cNvSpPr/>
          <p:nvPr/>
        </p:nvSpPr>
        <p:spPr>
          <a:xfrm>
            <a:off x="3801292" y="3140529"/>
            <a:ext cx="7694022" cy="914400"/>
          </a:xfrm>
          <a:prstGeom prst="plaque">
            <a:avLst/>
          </a:prstGeom>
          <a:solidFill>
            <a:schemeClr val="bg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Times New Roman" panose="02020603050405020304" pitchFamily="18" charset="0"/>
                <a:ea typeface="Times New Roman" panose="02020603050405020304" pitchFamily="18" charset="0"/>
              </a:rPr>
              <a:t> </a:t>
            </a:r>
            <a:r>
              <a:rPr lang="vi-VN" sz="3200">
                <a:solidFill>
                  <a:srgbClr val="000000"/>
                </a:solidFill>
                <a:latin typeface="Times New Roman" panose="02020603050405020304" pitchFamily="18" charset="0"/>
                <a:ea typeface="Times New Roman" panose="02020603050405020304" pitchFamily="18" charset="0"/>
              </a:rPr>
              <a:t>So sánh, tính từ gợi </a:t>
            </a:r>
            <a:r>
              <a:rPr lang="vi-VN" sz="3200" smtClean="0">
                <a:solidFill>
                  <a:srgbClr val="000000"/>
                </a:solidFill>
                <a:latin typeface="Times New Roman" panose="02020603050405020304" pitchFamily="18" charset="0"/>
                <a:ea typeface="Times New Roman" panose="02020603050405020304" pitchFamily="18" charset="0"/>
              </a:rPr>
              <a:t>hình</a:t>
            </a:r>
            <a:r>
              <a:rPr lang="en-US" sz="3200" smtClean="0">
                <a:solidFill>
                  <a:srgbClr val="000000"/>
                </a:solidFill>
                <a:latin typeface="Times New Roman" panose="02020603050405020304" pitchFamily="18" charset="0"/>
                <a:ea typeface="Times New Roman" panose="02020603050405020304" pitchFamily="18" charset="0"/>
              </a:rPr>
              <a:t>,</a:t>
            </a:r>
            <a:r>
              <a:rPr lang="vi-VN" sz="3200" smtClean="0">
                <a:solidFill>
                  <a:srgbClr val="000000"/>
                </a:solidFill>
                <a:latin typeface="Times New Roman" panose="02020603050405020304" pitchFamily="18" charset="0"/>
                <a:ea typeface="Times New Roman" panose="02020603050405020304" pitchFamily="18" charset="0"/>
              </a:rPr>
              <a:t> </a:t>
            </a:r>
            <a:r>
              <a:rPr lang="vi-VN" sz="3200">
                <a:solidFill>
                  <a:srgbClr val="000000"/>
                </a:solidFill>
                <a:latin typeface="Times New Roman" panose="02020603050405020304" pitchFamily="18" charset="0"/>
                <a:ea typeface="Times New Roman" panose="02020603050405020304" pitchFamily="18" charset="0"/>
              </a:rPr>
              <a:t>gợi tả (</a:t>
            </a:r>
            <a:r>
              <a:rPr lang="vi-VN" sz="3200" i="1">
                <a:solidFill>
                  <a:srgbClr val="000000"/>
                </a:solidFill>
                <a:latin typeface="Times New Roman" panose="02020603050405020304" pitchFamily="18" charset="0"/>
                <a:ea typeface="Times New Roman" panose="02020603050405020304" pitchFamily="18" charset="0"/>
              </a:rPr>
              <a:t>mẫm bóng, nhọn hoắt, bóng mỡ, đen nhánh</a:t>
            </a:r>
            <a:r>
              <a:rPr lang="vi-VN" sz="3200">
                <a:solidFill>
                  <a:srgbClr val="000000"/>
                </a:solidFill>
                <a:latin typeface="Times New Roman" panose="02020603050405020304" pitchFamily="18" charset="0"/>
                <a:ea typeface="Times New Roman" panose="02020603050405020304" pitchFamily="18" charset="0"/>
              </a:rPr>
              <a:t> ...)</a:t>
            </a:r>
            <a:endParaRPr lang="en-US" sz="3200">
              <a:solidFill>
                <a:prstClr val="white"/>
              </a:solidFill>
              <a:latin typeface="Times New Roman" panose="02020603050405020304" pitchFamily="18" charset="0"/>
              <a:ea typeface="Times New Roman" panose="02020603050405020304" pitchFamily="18" charset="0"/>
            </a:endParaRPr>
          </a:p>
        </p:txBody>
      </p:sp>
      <p:sp>
        <p:nvSpPr>
          <p:cNvPr id="11" name="Plaque 10"/>
          <p:cNvSpPr/>
          <p:nvPr/>
        </p:nvSpPr>
        <p:spPr>
          <a:xfrm>
            <a:off x="3801292" y="4376603"/>
            <a:ext cx="7694022" cy="914400"/>
          </a:xfrm>
          <a:prstGeom prst="plaque">
            <a:avLst/>
          </a:prstGeom>
          <a:solidFill>
            <a:schemeClr val="bg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Times New Roman" panose="02020603050405020304" pitchFamily="18" charset="0"/>
                <a:ea typeface="Times New Roman" panose="02020603050405020304" pitchFamily="18" charset="0"/>
              </a:rPr>
              <a:t> </a:t>
            </a:r>
          </a:p>
          <a:p>
            <a:pPr algn="just"/>
            <a:r>
              <a:rPr lang="vi-VN" sz="3200" smtClean="0">
                <a:solidFill>
                  <a:srgbClr val="000000"/>
                </a:solidFill>
                <a:latin typeface="Times New Roman" panose="02020603050405020304" pitchFamily="18" charset="0"/>
                <a:ea typeface="Times New Roman" panose="02020603050405020304" pitchFamily="18" charset="0"/>
              </a:rPr>
              <a:t>Từ </a:t>
            </a:r>
            <a:r>
              <a:rPr lang="vi-VN" sz="3200">
                <a:solidFill>
                  <a:srgbClr val="000000"/>
                </a:solidFill>
                <a:latin typeface="Times New Roman" panose="02020603050405020304" pitchFamily="18" charset="0"/>
                <a:ea typeface="Times New Roman" panose="02020603050405020304" pitchFamily="18" charset="0"/>
              </a:rPr>
              <a:t>ngữ chính xác, sắc cạnh với nhiều động từ (đạp, nhai</a:t>
            </a:r>
            <a:r>
              <a:rPr lang="vi-VN" sz="3200" smtClean="0">
                <a:solidFill>
                  <a:srgbClr val="000000"/>
                </a:solidFill>
                <a:latin typeface="Times New Roman" panose="02020603050405020304" pitchFamily="18" charset="0"/>
                <a:ea typeface="Times New Roman" panose="02020603050405020304" pitchFamily="18" charset="0"/>
              </a:rPr>
              <a:t>...)</a:t>
            </a:r>
            <a:endParaRPr lang="en-US" sz="3200" smtClean="0">
              <a:solidFill>
                <a:srgbClr val="000000"/>
              </a:solidFill>
              <a:latin typeface="Times New Roman" panose="02020603050405020304" pitchFamily="18" charset="0"/>
              <a:ea typeface="Times New Roman" panose="02020603050405020304" pitchFamily="18" charset="0"/>
            </a:endParaRPr>
          </a:p>
          <a:p>
            <a:pPr algn="just"/>
            <a:endParaRPr lang="en-US" sz="3200">
              <a:solidFill>
                <a:prstClr val="white"/>
              </a:solidFill>
              <a:latin typeface="Times New Roman" panose="02020603050405020304" pitchFamily="18" charset="0"/>
              <a:ea typeface="Times New Roman" panose="02020603050405020304" pitchFamily="18" charset="0"/>
            </a:endParaRPr>
          </a:p>
        </p:txBody>
      </p:sp>
      <p:sp>
        <p:nvSpPr>
          <p:cNvPr id="12" name="Plaque 11"/>
          <p:cNvSpPr/>
          <p:nvPr/>
        </p:nvSpPr>
        <p:spPr>
          <a:xfrm>
            <a:off x="3801292" y="5596350"/>
            <a:ext cx="7694022" cy="914400"/>
          </a:xfrm>
          <a:prstGeom prst="plaque">
            <a:avLst/>
          </a:prstGeom>
          <a:solidFill>
            <a:schemeClr val="bg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Times New Roman" panose="02020603050405020304" pitchFamily="18" charset="0"/>
                <a:ea typeface="Times New Roman" panose="02020603050405020304" pitchFamily="18" charset="0"/>
              </a:rPr>
              <a:t> </a:t>
            </a:r>
            <a:r>
              <a:rPr lang="vi-VN" sz="3200">
                <a:solidFill>
                  <a:srgbClr val="000000"/>
                </a:solidFill>
                <a:latin typeface="Times New Roman" panose="02020603050405020304" pitchFamily="18" charset="0"/>
                <a:ea typeface="Times New Roman" panose="02020603050405020304" pitchFamily="18" charset="0"/>
              </a:rPr>
              <a:t>Giọng văn sôi nổi.</a:t>
            </a:r>
            <a:endParaRPr lang="en-US" sz="320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210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4535642" y="530931"/>
            <a:ext cx="2633176" cy="711200"/>
          </a:xfrm>
          <a:prstGeom prst="plaqu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spcAft>
                <a:spcPts val="1200"/>
              </a:spcAft>
              <a:defRPr/>
            </a:pPr>
            <a:r>
              <a:rPr lang="en-US" sz="3200" b="1" err="1" smtClean="0">
                <a:solidFill>
                  <a:srgbClr val="0D0D0D"/>
                </a:solidFill>
                <a:latin typeface="Times New Roman" panose="02020603050405020304" pitchFamily="18" charset="0"/>
                <a:ea typeface="Times New Roman" panose="02020603050405020304" pitchFamily="18" charset="0"/>
              </a:rPr>
              <a:t>Nhận</a:t>
            </a:r>
            <a:r>
              <a:rPr lang="en-US" sz="3200" b="1" smtClean="0">
                <a:solidFill>
                  <a:srgbClr val="0D0D0D"/>
                </a:solidFill>
                <a:latin typeface="Times New Roman" panose="02020603050405020304" pitchFamily="18" charset="0"/>
                <a:ea typeface="Times New Roman" panose="02020603050405020304" pitchFamily="18" charset="0"/>
              </a:rPr>
              <a:t> </a:t>
            </a:r>
            <a:r>
              <a:rPr lang="en-US" sz="3200" b="1" err="1" smtClean="0">
                <a:solidFill>
                  <a:srgbClr val="0D0D0D"/>
                </a:solidFill>
                <a:latin typeface="Times New Roman" panose="02020603050405020304" pitchFamily="18" charset="0"/>
                <a:ea typeface="Times New Roman" panose="02020603050405020304" pitchFamily="18" charset="0"/>
              </a:rPr>
              <a:t>xét</a:t>
            </a:r>
            <a:r>
              <a:rPr lang="en-US" sz="3200" b="1">
                <a:solidFill>
                  <a:srgbClr val="0D0D0D"/>
                </a:solidFill>
                <a:latin typeface="Times New Roman" panose="02020603050405020304" pitchFamily="18" charset="0"/>
                <a:ea typeface="Times New Roman" panose="02020603050405020304" pitchFamily="18" charset="0"/>
              </a:rPr>
              <a:t>:</a:t>
            </a:r>
            <a:endParaRPr lang="en-US" sz="2800">
              <a:solidFill>
                <a:prstClr val="white"/>
              </a:solidFill>
              <a:latin typeface="Times New Roman" panose="02020603050405020304" pitchFamily="18" charset="0"/>
              <a:ea typeface="Times New Roman" panose="02020603050405020304" pitchFamily="18" charset="0"/>
            </a:endParaRPr>
          </a:p>
        </p:txBody>
      </p:sp>
      <p:grpSp>
        <p:nvGrpSpPr>
          <p:cNvPr id="3" name="Group 2"/>
          <p:cNvGrpSpPr/>
          <p:nvPr/>
        </p:nvGrpSpPr>
        <p:grpSpPr>
          <a:xfrm>
            <a:off x="1489587" y="1487761"/>
            <a:ext cx="9438968" cy="4234613"/>
            <a:chOff x="1489587" y="1487761"/>
            <a:chExt cx="9438968" cy="4234613"/>
          </a:xfrm>
        </p:grpSpPr>
        <p:pic>
          <p:nvPicPr>
            <p:cNvPr id="6" name="Picture 5"/>
            <p:cNvPicPr>
              <a:picLocks noChangeAspect="1"/>
            </p:cNvPicPr>
            <p:nvPr/>
          </p:nvPicPr>
          <p:blipFill>
            <a:blip r:embed="rId2"/>
            <a:stretch>
              <a:fillRect/>
            </a:stretch>
          </p:blipFill>
          <p:spPr>
            <a:xfrm>
              <a:off x="1489587" y="1487761"/>
              <a:ext cx="9438968" cy="4234613"/>
            </a:xfrm>
            <a:prstGeom prst="rect">
              <a:avLst/>
            </a:prstGeom>
          </p:spPr>
        </p:pic>
        <p:sp>
          <p:nvSpPr>
            <p:cNvPr id="2" name="Rectangle 1"/>
            <p:cNvSpPr/>
            <p:nvPr/>
          </p:nvSpPr>
          <p:spPr>
            <a:xfrm>
              <a:off x="2039680" y="2173906"/>
              <a:ext cx="8338781" cy="2862322"/>
            </a:xfrm>
            <a:prstGeom prst="rect">
              <a:avLst/>
            </a:prstGeom>
          </p:spPr>
          <p:txBody>
            <a:bodyPr wrap="square">
              <a:spAutoFit/>
            </a:bodyPr>
            <a:lstStyle/>
            <a:p>
              <a:pPr algn="just"/>
              <a:r>
                <a:rPr lang="vi-VN" sz="3600">
                  <a:solidFill>
                    <a:srgbClr val="000000"/>
                  </a:solidFill>
                  <a:latin typeface="Times New Roman" panose="02020603050405020304" pitchFamily="18" charset="0"/>
                  <a:ea typeface="Calibri" panose="020F0502020204030204" pitchFamily="34" charset="0"/>
                </a:rPr>
                <a:t>Dế Mèn là một </a:t>
              </a:r>
              <a:r>
                <a:rPr lang="vi-VN" sz="3600" b="1">
                  <a:solidFill>
                    <a:srgbClr val="FF0000"/>
                  </a:solidFill>
                  <a:latin typeface="Times New Roman" panose="02020603050405020304" pitchFamily="18" charset="0"/>
                  <a:ea typeface="Calibri" panose="020F0502020204030204" pitchFamily="34" charset="0"/>
                </a:rPr>
                <a:t>chàng thanh </a:t>
              </a:r>
              <a:r>
                <a:rPr lang="vi-VN" sz="3600" b="1" smtClean="0">
                  <a:solidFill>
                    <a:srgbClr val="FF0000"/>
                  </a:solidFill>
                  <a:latin typeface="Times New Roman" panose="02020603050405020304" pitchFamily="18" charset="0"/>
                  <a:ea typeface="Calibri" panose="020F0502020204030204" pitchFamily="34" charset="0"/>
                </a:rPr>
                <a:t>niên</a:t>
              </a:r>
              <a:r>
                <a:rPr lang="en-US" sz="3600" b="1" smtClean="0">
                  <a:solidFill>
                    <a:srgbClr val="FF0000"/>
                  </a:solidFill>
                  <a:latin typeface="Times New Roman" panose="02020603050405020304" pitchFamily="18" charset="0"/>
                  <a:ea typeface="Calibri" panose="020F0502020204030204" pitchFamily="34" charset="0"/>
                </a:rPr>
                <a:t> khỏe mạnh,</a:t>
              </a:r>
              <a:r>
                <a:rPr lang="vi-VN" sz="3600" b="1" smtClean="0">
                  <a:solidFill>
                    <a:srgbClr val="FF0000"/>
                  </a:solidFill>
                  <a:latin typeface="Times New Roman" panose="02020603050405020304" pitchFamily="18" charset="0"/>
                  <a:ea typeface="Calibri" panose="020F0502020204030204" pitchFamily="34" charset="0"/>
                </a:rPr>
                <a:t> </a:t>
              </a:r>
              <a:r>
                <a:rPr lang="vi-VN" sz="3600" b="1">
                  <a:solidFill>
                    <a:srgbClr val="FF0000"/>
                  </a:solidFill>
                  <a:latin typeface="Times New Roman" panose="02020603050405020304" pitchFamily="18" charset="0"/>
                  <a:ea typeface="Calibri" panose="020F0502020204030204" pitchFamily="34" charset="0"/>
                </a:rPr>
                <a:t>trẻ trung, yêu đời, tự tin </a:t>
              </a:r>
              <a:r>
                <a:rPr lang="vi-VN" sz="3600">
                  <a:solidFill>
                    <a:srgbClr val="000000"/>
                  </a:solidFill>
                  <a:latin typeface="Times New Roman" panose="02020603050405020304" pitchFamily="18" charset="0"/>
                  <a:ea typeface="Calibri" panose="020F0502020204030204" pitchFamily="34" charset="0"/>
                </a:rPr>
                <a:t>nhưng vì tự tin quá mức về vẻ bề ngoài và sức mạnh của mình dẫn đến </a:t>
              </a:r>
              <a:r>
                <a:rPr lang="vi-VN" sz="3600" b="1">
                  <a:solidFill>
                    <a:srgbClr val="FF0000"/>
                  </a:solidFill>
                  <a:latin typeface="Times New Roman" panose="02020603050405020304" pitchFamily="18" charset="0"/>
                  <a:ea typeface="Calibri" panose="020F0502020204030204" pitchFamily="34" charset="0"/>
                </a:rPr>
                <a:t>kiêu căng, tự phụ, hống hách</a:t>
              </a:r>
              <a:r>
                <a:rPr lang="vi-VN" sz="3600">
                  <a:solidFill>
                    <a:srgbClr val="000000"/>
                  </a:solidFill>
                  <a:latin typeface="Times New Roman" panose="02020603050405020304" pitchFamily="18" charset="0"/>
                  <a:ea typeface="Calibri" panose="020F0502020204030204" pitchFamily="34" charset="0"/>
                </a:rPr>
                <a:t>, cậy sức bắt nạt kẻ yếu.</a:t>
              </a:r>
              <a:endParaRPr lang="en-US" sz="3600">
                <a:effectLst/>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422433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117" y="182880"/>
            <a:ext cx="5375767"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spAutoFit/>
          </a:bodyPr>
          <a:lstStyle/>
          <a:p>
            <a:pPr algn="ctr">
              <a:tabLst>
                <a:tab pos="1386840" algn="l"/>
              </a:tabLst>
            </a:pPr>
            <a:r>
              <a:rPr lang="en-US" sz="3200" b="1">
                <a:solidFill>
                  <a:schemeClr val="bg1"/>
                </a:solidFill>
                <a:latin typeface="Times New Roman" panose="02020603050405020304" pitchFamily="18" charset="0"/>
                <a:ea typeface="MS Mincho"/>
              </a:rPr>
              <a:t>HOẠT ĐỘNG KHỞI ĐỘNG.</a:t>
            </a:r>
            <a:endParaRPr lang="en-US" sz="3200">
              <a:solidFill>
                <a:schemeClr val="bg1"/>
              </a:solidFill>
              <a:latin typeface="Times New Roman" panose="02020603050405020304" pitchFamily="18" charset="0"/>
              <a:ea typeface="Times New Roman" panose="02020603050405020304" pitchFamily="18" charset="0"/>
            </a:endParaRPr>
          </a:p>
        </p:txBody>
      </p:sp>
      <p:sp>
        <p:nvSpPr>
          <p:cNvPr id="3" name="Rounded Rectangle 2"/>
          <p:cNvSpPr/>
          <p:nvPr/>
        </p:nvSpPr>
        <p:spPr>
          <a:xfrm>
            <a:off x="955766" y="836023"/>
            <a:ext cx="10280469" cy="5185954"/>
          </a:xfrm>
          <a:prstGeom prst="roundRect">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600" b="1" err="1">
                <a:solidFill>
                  <a:srgbClr val="002060"/>
                </a:solidFill>
                <a:latin typeface="Times New Roman" panose="02020603050405020304" pitchFamily="18" charset="0"/>
                <a:ea typeface="Times New Roman" panose="02020603050405020304" pitchFamily="18" charset="0"/>
              </a:rPr>
              <a:t>Tình</a:t>
            </a:r>
            <a:r>
              <a:rPr lang="en-US" sz="2600" b="1">
                <a:solidFill>
                  <a:srgbClr val="002060"/>
                </a:solidFill>
                <a:latin typeface="Times New Roman" panose="02020603050405020304" pitchFamily="18" charset="0"/>
                <a:ea typeface="Times New Roman" panose="02020603050405020304" pitchFamily="18" charset="0"/>
              </a:rPr>
              <a:t> </a:t>
            </a:r>
            <a:r>
              <a:rPr lang="en-US" sz="2600" b="1" err="1">
                <a:solidFill>
                  <a:srgbClr val="002060"/>
                </a:solidFill>
                <a:latin typeface="Times New Roman" panose="02020603050405020304" pitchFamily="18" charset="0"/>
                <a:ea typeface="Times New Roman" panose="02020603050405020304" pitchFamily="18" charset="0"/>
              </a:rPr>
              <a:t>huống</a:t>
            </a:r>
            <a:r>
              <a:rPr lang="en-US" sz="2600" b="1">
                <a:solidFill>
                  <a:srgbClr val="002060"/>
                </a:solidFill>
                <a:latin typeface="Times New Roman" panose="02020603050405020304" pitchFamily="18" charset="0"/>
                <a:ea typeface="Times New Roman" panose="02020603050405020304" pitchFamily="18" charset="0"/>
              </a:rPr>
              <a:t> </a:t>
            </a:r>
            <a:r>
              <a:rPr lang="en-US" sz="2600" b="1" err="1">
                <a:solidFill>
                  <a:srgbClr val="002060"/>
                </a:solidFill>
                <a:latin typeface="Times New Roman" panose="02020603050405020304" pitchFamily="18" charset="0"/>
                <a:ea typeface="Times New Roman" panose="02020603050405020304" pitchFamily="18" charset="0"/>
              </a:rPr>
              <a:t>như</a:t>
            </a:r>
            <a:r>
              <a:rPr lang="en-US" sz="2600" b="1">
                <a:solidFill>
                  <a:srgbClr val="002060"/>
                </a:solidFill>
                <a:latin typeface="Times New Roman" panose="02020603050405020304" pitchFamily="18" charset="0"/>
                <a:ea typeface="Times New Roman" panose="02020603050405020304" pitchFamily="18" charset="0"/>
              </a:rPr>
              <a:t> </a:t>
            </a:r>
            <a:r>
              <a:rPr lang="en-US" sz="2600" b="1" err="1">
                <a:solidFill>
                  <a:srgbClr val="002060"/>
                </a:solidFill>
                <a:latin typeface="Times New Roman" panose="02020603050405020304" pitchFamily="18" charset="0"/>
                <a:ea typeface="Times New Roman" panose="02020603050405020304" pitchFamily="18" charset="0"/>
              </a:rPr>
              <a:t>sa</a:t>
            </a:r>
            <a:r>
              <a:rPr lang="en-US" sz="2600" b="1" err="1">
                <a:solidFill>
                  <a:prstClr val="black"/>
                </a:solidFill>
                <a:latin typeface="Times New Roman" panose="02020603050405020304" pitchFamily="18" charset="0"/>
                <a:ea typeface="Times New Roman" panose="02020603050405020304" pitchFamily="18" charset="0"/>
              </a:rPr>
              <a:t>u</a:t>
            </a:r>
            <a:r>
              <a:rPr lang="en-US" sz="2600">
                <a:solidFill>
                  <a:prstClr val="black"/>
                </a:solidFill>
                <a:latin typeface="Times New Roman" panose="02020603050405020304" pitchFamily="18" charset="0"/>
                <a:ea typeface="Times New Roman" panose="02020603050405020304" pitchFamily="18" charset="0"/>
              </a:rPr>
              <a:t>: </a:t>
            </a:r>
            <a:r>
              <a:rPr lang="en-US" sz="2600" err="1">
                <a:solidFill>
                  <a:srgbClr val="FF0000"/>
                </a:solidFill>
                <a:latin typeface="Times New Roman" panose="02020603050405020304" pitchFamily="18" charset="0"/>
                <a:ea typeface="Times New Roman" panose="02020603050405020304" pitchFamily="18" charset="0"/>
              </a:rPr>
              <a:t>Mẹ</a:t>
            </a:r>
            <a:r>
              <a:rPr lang="en-US" sz="2600">
                <a:solidFill>
                  <a:srgbClr val="FF0000"/>
                </a:solidFill>
                <a:latin typeface="Times New Roman" panose="02020603050405020304" pitchFamily="18" charset="0"/>
                <a:ea typeface="Times New Roman" panose="02020603050405020304" pitchFamily="18" charset="0"/>
              </a:rPr>
              <a:t> </a:t>
            </a:r>
            <a:r>
              <a:rPr lang="en-US" sz="2600" err="1">
                <a:solidFill>
                  <a:srgbClr val="FF0000"/>
                </a:solidFill>
                <a:latin typeface="Times New Roman" panose="02020603050405020304" pitchFamily="18" charset="0"/>
                <a:ea typeface="Times New Roman" panose="02020603050405020304" pitchFamily="18" charset="0"/>
              </a:rPr>
              <a:t>nói</a:t>
            </a:r>
            <a:r>
              <a:rPr lang="en-US" sz="2600">
                <a:solidFill>
                  <a:srgbClr val="FF0000"/>
                </a:solidFill>
                <a:latin typeface="Times New Roman" panose="02020603050405020304" pitchFamily="18" charset="0"/>
                <a:ea typeface="Times New Roman" panose="02020603050405020304" pitchFamily="18" charset="0"/>
              </a:rPr>
              <a:t> </a:t>
            </a:r>
            <a:r>
              <a:rPr lang="en-US" sz="2600" err="1">
                <a:solidFill>
                  <a:srgbClr val="FF0000"/>
                </a:solidFill>
                <a:latin typeface="Times New Roman" panose="02020603050405020304" pitchFamily="18" charset="0"/>
                <a:ea typeface="Times New Roman" panose="02020603050405020304" pitchFamily="18" charset="0"/>
              </a:rPr>
              <a:t>với</a:t>
            </a:r>
            <a:r>
              <a:rPr lang="en-US" sz="2600">
                <a:solidFill>
                  <a:srgbClr val="FF0000"/>
                </a:solidFill>
                <a:latin typeface="Times New Roman" panose="02020603050405020304" pitchFamily="18" charset="0"/>
                <a:ea typeface="Times New Roman" panose="02020603050405020304" pitchFamily="18" charset="0"/>
              </a:rPr>
              <a:t> An</a:t>
            </a:r>
            <a:r>
              <a:rPr lang="en-US" sz="2600">
                <a:solidFill>
                  <a:prstClr val="black"/>
                </a:solidFill>
                <a:latin typeface="Times New Roman" panose="02020603050405020304" pitchFamily="18" charset="0"/>
                <a:ea typeface="Times New Roman" panose="02020603050405020304" pitchFamily="18" charset="0"/>
              </a:rPr>
              <a:t>: </a:t>
            </a:r>
            <a:r>
              <a:rPr lang="en-US" sz="2600" i="1">
                <a:solidFill>
                  <a:prstClr val="black"/>
                </a:solidFill>
                <a:latin typeface="Times New Roman" panose="02020603050405020304" pitchFamily="18" charset="0"/>
                <a:ea typeface="Times New Roman" panose="02020603050405020304" pitchFamily="18" charset="0"/>
              </a:rPr>
              <a:t>30/4 </a:t>
            </a:r>
            <a:r>
              <a:rPr lang="en-US" sz="2600" i="1" err="1">
                <a:solidFill>
                  <a:prstClr val="black"/>
                </a:solidFill>
                <a:latin typeface="Times New Roman" panose="02020603050405020304" pitchFamily="18" charset="0"/>
                <a:ea typeface="Times New Roman" panose="02020603050405020304" pitchFamily="18" charset="0"/>
              </a:rPr>
              <a:t>tới</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đây</a:t>
            </a:r>
            <a:r>
              <a:rPr lang="en-US" sz="2600" i="1">
                <a:solidFill>
                  <a:prstClr val="black"/>
                </a:solidFill>
                <a:latin typeface="Times New Roman" panose="02020603050405020304" pitchFamily="18" charset="0"/>
                <a:ea typeface="Times New Roman" panose="02020603050405020304" pitchFamily="18" charset="0"/>
              </a:rPr>
              <a:t>, con </a:t>
            </a:r>
            <a:r>
              <a:rPr lang="en-US" sz="2600" i="1" err="1">
                <a:solidFill>
                  <a:prstClr val="black"/>
                </a:solidFill>
                <a:latin typeface="Times New Roman" panose="02020603050405020304" pitchFamily="18" charset="0"/>
                <a:ea typeface="Times New Roman" panose="02020603050405020304" pitchFamily="18" charset="0"/>
              </a:rPr>
              <a:t>được</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nghỉ</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học</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thì</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cả</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nhà</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mình</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về</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thăm</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ông</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bà</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ngoại</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vì</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mấy</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tháng</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rồi</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dịch</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bệnh</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chưa</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về</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quê</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được</a:t>
            </a:r>
            <a:r>
              <a:rPr lang="en-US" sz="2600">
                <a:solidFill>
                  <a:prstClr val="black"/>
                </a:solidFill>
                <a:latin typeface="Times New Roman" panose="02020603050405020304" pitchFamily="18" charset="0"/>
                <a:ea typeface="Times New Roman" panose="02020603050405020304" pitchFamily="18" charset="0"/>
              </a:rPr>
              <a:t>.</a:t>
            </a:r>
          </a:p>
          <a:p>
            <a:pPr>
              <a:tabLst>
                <a:tab pos="1386840" algn="l"/>
              </a:tabLst>
            </a:pPr>
            <a:r>
              <a:rPr lang="en-US" sz="2600">
                <a:solidFill>
                  <a:srgbClr val="FF0000"/>
                </a:solidFill>
                <a:latin typeface="Times New Roman" panose="02020603050405020304" pitchFamily="18" charset="0"/>
                <a:ea typeface="Times New Roman" panose="02020603050405020304" pitchFamily="18" charset="0"/>
              </a:rPr>
              <a:t>- An</a:t>
            </a:r>
            <a:r>
              <a:rPr lang="en-US" sz="2600">
                <a:solidFill>
                  <a:prstClr val="white"/>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Không</a:t>
            </a:r>
            <a:r>
              <a:rPr lang="en-US" sz="2600" i="1">
                <a:solidFill>
                  <a:prstClr val="black"/>
                </a:solidFill>
                <a:latin typeface="Times New Roman" panose="02020603050405020304" pitchFamily="18" charset="0"/>
                <a:ea typeface="Times New Roman" panose="02020603050405020304" pitchFamily="18" charset="0"/>
              </a:rPr>
              <a:t>. 30/4 </a:t>
            </a:r>
            <a:r>
              <a:rPr lang="en-US" sz="2600" i="1" err="1">
                <a:solidFill>
                  <a:prstClr val="black"/>
                </a:solidFill>
                <a:latin typeface="Times New Roman" panose="02020603050405020304" pitchFamily="18" charset="0"/>
                <a:ea typeface="Times New Roman" panose="02020603050405020304" pitchFamily="18" charset="0"/>
              </a:rPr>
              <a:t>chúng</a:t>
            </a:r>
            <a:r>
              <a:rPr lang="en-US" sz="2600" i="1">
                <a:solidFill>
                  <a:prstClr val="black"/>
                </a:solidFill>
                <a:latin typeface="Times New Roman" panose="02020603050405020304" pitchFamily="18" charset="0"/>
                <a:ea typeface="Times New Roman" panose="02020603050405020304" pitchFamily="18" charset="0"/>
              </a:rPr>
              <a:t> con </a:t>
            </a:r>
            <a:r>
              <a:rPr lang="en-US" sz="2600" i="1" err="1">
                <a:solidFill>
                  <a:prstClr val="black"/>
                </a:solidFill>
                <a:latin typeface="Times New Roman" panose="02020603050405020304" pitchFamily="18" charset="0"/>
                <a:ea typeface="Times New Roman" panose="02020603050405020304" pitchFamily="18" charset="0"/>
              </a:rPr>
              <a:t>có</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dự</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định</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đi</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chơi</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công</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viên</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rồi</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Hôm</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ấy</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lại</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là</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ngày</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sinh</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nhật</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của</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bạn</a:t>
            </a:r>
            <a:r>
              <a:rPr lang="en-US" sz="2600" i="1">
                <a:solidFill>
                  <a:prstClr val="black"/>
                </a:solidFill>
                <a:latin typeface="Times New Roman" panose="02020603050405020304" pitchFamily="18" charset="0"/>
                <a:ea typeface="Times New Roman" panose="02020603050405020304" pitchFamily="18" charset="0"/>
              </a:rPr>
              <a:t> con</a:t>
            </a:r>
            <a:r>
              <a:rPr lang="en-US" sz="2600">
                <a:solidFill>
                  <a:prstClr val="black"/>
                </a:solidFill>
                <a:latin typeface="Times New Roman" panose="02020603050405020304" pitchFamily="18" charset="0"/>
                <a:ea typeface="Times New Roman" panose="02020603050405020304" pitchFamily="18" charset="0"/>
              </a:rPr>
              <a:t>.</a:t>
            </a:r>
          </a:p>
          <a:p>
            <a:pPr>
              <a:tabLst>
                <a:tab pos="1386840" algn="l"/>
              </a:tabLst>
            </a:pPr>
            <a:r>
              <a:rPr lang="en-US" sz="2600">
                <a:solidFill>
                  <a:srgbClr val="FF0000"/>
                </a:solidFill>
                <a:latin typeface="Times New Roman" panose="02020603050405020304" pitchFamily="18" charset="0"/>
                <a:ea typeface="Times New Roman" panose="02020603050405020304" pitchFamily="18" charset="0"/>
              </a:rPr>
              <a:t>- </a:t>
            </a:r>
            <a:r>
              <a:rPr lang="en-US" sz="2600" err="1">
                <a:solidFill>
                  <a:srgbClr val="FF0000"/>
                </a:solidFill>
                <a:latin typeface="Times New Roman" panose="02020603050405020304" pitchFamily="18" charset="0"/>
                <a:ea typeface="Times New Roman" panose="02020603050405020304" pitchFamily="18" charset="0"/>
              </a:rPr>
              <a:t>Mẹ</a:t>
            </a:r>
            <a:r>
              <a:rPr lang="en-US" sz="2600">
                <a:solidFill>
                  <a:srgbClr val="FF0000"/>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Công</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viên</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lần</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này</a:t>
            </a:r>
            <a:r>
              <a:rPr lang="en-US" sz="2600" i="1">
                <a:solidFill>
                  <a:prstClr val="black"/>
                </a:solidFill>
                <a:latin typeface="Times New Roman" panose="02020603050405020304" pitchFamily="18" charset="0"/>
                <a:ea typeface="Times New Roman" panose="02020603050405020304" pitchFamily="18" charset="0"/>
              </a:rPr>
              <a:t> con </a:t>
            </a:r>
            <a:r>
              <a:rPr lang="en-US" sz="2600" i="1" err="1">
                <a:solidFill>
                  <a:prstClr val="black"/>
                </a:solidFill>
                <a:latin typeface="Times New Roman" panose="02020603050405020304" pitchFamily="18" charset="0"/>
                <a:ea typeface="Times New Roman" panose="02020603050405020304" pitchFamily="18" charset="0"/>
              </a:rPr>
              <a:t>chưa</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tới</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thì</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lần</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sau</a:t>
            </a:r>
            <a:r>
              <a:rPr lang="en-US" sz="2600" i="1">
                <a:solidFill>
                  <a:prstClr val="black"/>
                </a:solidFill>
                <a:latin typeface="Times New Roman" panose="02020603050405020304" pitchFamily="18" charset="0"/>
                <a:ea typeface="Times New Roman" panose="02020603050405020304" pitchFamily="18" charset="0"/>
              </a:rPr>
              <a:t> con </a:t>
            </a:r>
            <a:r>
              <a:rPr lang="en-US" sz="2600" i="1" err="1">
                <a:solidFill>
                  <a:prstClr val="black"/>
                </a:solidFill>
                <a:latin typeface="Times New Roman" panose="02020603050405020304" pitchFamily="18" charset="0"/>
                <a:ea typeface="Times New Roman" panose="02020603050405020304" pitchFamily="18" charset="0"/>
              </a:rPr>
              <a:t>tới</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còn</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việc</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về</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thăm</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ông</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bà</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thì</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bố</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mẹ</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đã</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lên</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kế</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hoạch</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rồi</a:t>
            </a:r>
            <a:r>
              <a:rPr lang="en-US" sz="2600">
                <a:solidFill>
                  <a:prstClr val="black"/>
                </a:solidFill>
                <a:latin typeface="Times New Roman" panose="02020603050405020304" pitchFamily="18" charset="0"/>
                <a:ea typeface="Times New Roman" panose="02020603050405020304" pitchFamily="18" charset="0"/>
              </a:rPr>
              <a:t>…</a:t>
            </a:r>
          </a:p>
          <a:p>
            <a:pPr>
              <a:tabLst>
                <a:tab pos="1386840" algn="l"/>
              </a:tabLst>
            </a:pPr>
            <a:r>
              <a:rPr lang="en-US" sz="2600">
                <a:solidFill>
                  <a:srgbClr val="FF0000"/>
                </a:solidFill>
                <a:latin typeface="Times New Roman" panose="02020603050405020304" pitchFamily="18" charset="0"/>
                <a:ea typeface="Times New Roman" panose="02020603050405020304" pitchFamily="18" charset="0"/>
              </a:rPr>
              <a:t>- An: </a:t>
            </a:r>
            <a:r>
              <a:rPr lang="en-US" sz="2600" i="1">
                <a:solidFill>
                  <a:prstClr val="black"/>
                </a:solidFill>
                <a:latin typeface="Times New Roman" panose="02020603050405020304" pitchFamily="18" charset="0"/>
                <a:ea typeface="Times New Roman" panose="02020603050405020304" pitchFamily="18" charset="0"/>
              </a:rPr>
              <a:t>Con </a:t>
            </a:r>
            <a:r>
              <a:rPr lang="en-US" sz="2600" i="1" err="1">
                <a:solidFill>
                  <a:prstClr val="black"/>
                </a:solidFill>
                <a:latin typeface="Times New Roman" panose="02020603050405020304" pitchFamily="18" charset="0"/>
                <a:ea typeface="Times New Roman" panose="02020603050405020304" pitchFamily="18" charset="0"/>
              </a:rPr>
              <a:t>đã</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bảo</a:t>
            </a:r>
            <a:r>
              <a:rPr lang="en-US" sz="2600" i="1">
                <a:solidFill>
                  <a:prstClr val="black"/>
                </a:solidFill>
                <a:latin typeface="Times New Roman" panose="02020603050405020304" pitchFamily="18" charset="0"/>
                <a:ea typeface="Times New Roman" panose="02020603050405020304" pitchFamily="18" charset="0"/>
              </a:rPr>
              <a:t> con </a:t>
            </a:r>
            <a:r>
              <a:rPr lang="en-US" sz="2600" i="1" err="1">
                <a:solidFill>
                  <a:prstClr val="black"/>
                </a:solidFill>
                <a:latin typeface="Times New Roman" panose="02020603050405020304" pitchFamily="18" charset="0"/>
                <a:ea typeface="Times New Roman" panose="02020603050405020304" pitchFamily="18" charset="0"/>
              </a:rPr>
              <a:t>không</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về</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quê</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Ông</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bà</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ngày</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nào</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chẳng</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gọi</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điện</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lên</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nhà</a:t>
            </a:r>
            <a:r>
              <a:rPr lang="en-US" sz="2600" i="1">
                <a:solidFill>
                  <a:prstClr val="black"/>
                </a:solidFill>
                <a:latin typeface="Times New Roman" panose="02020603050405020304" pitchFamily="18" charset="0"/>
                <a:ea typeface="Times New Roman" panose="02020603050405020304" pitchFamily="18" charset="0"/>
              </a:rPr>
              <a:t> </a:t>
            </a:r>
            <a:r>
              <a:rPr lang="en-US" sz="2600" i="1" err="1">
                <a:solidFill>
                  <a:prstClr val="black"/>
                </a:solidFill>
                <a:latin typeface="Times New Roman" panose="02020603050405020304" pitchFamily="18" charset="0"/>
                <a:ea typeface="Times New Roman" panose="02020603050405020304" pitchFamily="18" charset="0"/>
              </a:rPr>
              <a:t>mình</a:t>
            </a:r>
            <a:r>
              <a:rPr lang="en-US" sz="2600" i="1">
                <a:solidFill>
                  <a:prstClr val="black"/>
                </a:solidFill>
                <a:latin typeface="Times New Roman" panose="02020603050405020304" pitchFamily="18" charset="0"/>
                <a:ea typeface="Times New Roman" panose="02020603050405020304" pitchFamily="18" charset="0"/>
              </a:rPr>
              <a:t> ạ!</a:t>
            </a:r>
            <a:endParaRPr lang="en-US" sz="2600">
              <a:solidFill>
                <a:prstClr val="black"/>
              </a:solidFill>
              <a:latin typeface="Times New Roman" panose="02020603050405020304" pitchFamily="18" charset="0"/>
              <a:ea typeface="Times New Roman" panose="02020603050405020304" pitchFamily="18" charset="0"/>
            </a:endParaRPr>
          </a:p>
          <a:p>
            <a:pPr>
              <a:tabLst>
                <a:tab pos="1386840" algn="l"/>
              </a:tabLst>
            </a:pPr>
            <a:r>
              <a:rPr lang="en-US" sz="2600">
                <a:solidFill>
                  <a:srgbClr val="FF0000"/>
                </a:solidFill>
                <a:latin typeface="Times New Roman" panose="02020603050405020304" pitchFamily="18" charset="0"/>
                <a:ea typeface="Times New Roman" panose="02020603050405020304" pitchFamily="18" charset="0"/>
              </a:rPr>
              <a:t>- </a:t>
            </a:r>
            <a:r>
              <a:rPr lang="en-US" sz="2600" err="1">
                <a:solidFill>
                  <a:srgbClr val="FF0000"/>
                </a:solidFill>
                <a:latin typeface="Times New Roman" panose="02020603050405020304" pitchFamily="18" charset="0"/>
                <a:ea typeface="Times New Roman" panose="02020603050405020304" pitchFamily="18" charset="0"/>
              </a:rPr>
              <a:t>Mẹ</a:t>
            </a:r>
            <a:r>
              <a:rPr lang="en-US" sz="2600">
                <a:solidFill>
                  <a:srgbClr val="FF0000"/>
                </a:solidFill>
                <a:latin typeface="Times New Roman" panose="02020603050405020304" pitchFamily="18" charset="0"/>
                <a:ea typeface="Times New Roman" panose="02020603050405020304" pitchFamily="18" charset="0"/>
              </a:rPr>
              <a:t>: </a:t>
            </a:r>
            <a:r>
              <a:rPr lang="en-US" sz="2600">
                <a:solidFill>
                  <a:prstClr val="black"/>
                </a:solidFill>
                <a:latin typeface="Times New Roman" panose="02020603050405020304" pitchFamily="18" charset="0"/>
                <a:ea typeface="Times New Roman" panose="02020603050405020304" pitchFamily="18" charset="0"/>
              </a:rPr>
              <a:t>(</a:t>
            </a:r>
            <a:r>
              <a:rPr lang="en-US" sz="2600" err="1">
                <a:solidFill>
                  <a:prstClr val="black"/>
                </a:solidFill>
                <a:latin typeface="Times New Roman" panose="02020603050405020304" pitchFamily="18" charset="0"/>
                <a:ea typeface="Times New Roman" panose="02020603050405020304" pitchFamily="18" charset="0"/>
              </a:rPr>
              <a:t>Cúi</a:t>
            </a:r>
            <a:r>
              <a:rPr lang="en-US" sz="2600">
                <a:solidFill>
                  <a:prstClr val="black"/>
                </a:solidFill>
                <a:latin typeface="Times New Roman" panose="02020603050405020304" pitchFamily="18" charset="0"/>
                <a:ea typeface="Times New Roman" panose="02020603050405020304" pitchFamily="18" charset="0"/>
              </a:rPr>
              <a:t> </a:t>
            </a:r>
            <a:r>
              <a:rPr lang="en-US" sz="2600" err="1">
                <a:solidFill>
                  <a:prstClr val="black"/>
                </a:solidFill>
                <a:latin typeface="Times New Roman" panose="02020603050405020304" pitchFamily="18" charset="0"/>
                <a:ea typeface="Times New Roman" panose="02020603050405020304" pitchFamily="18" charset="0"/>
              </a:rPr>
              <a:t>mặt</a:t>
            </a:r>
            <a:r>
              <a:rPr lang="en-US" sz="2600">
                <a:solidFill>
                  <a:prstClr val="black"/>
                </a:solidFill>
                <a:latin typeface="Times New Roman" panose="02020603050405020304" pitchFamily="18" charset="0"/>
                <a:ea typeface="Times New Roman" panose="02020603050405020304" pitchFamily="18" charset="0"/>
              </a:rPr>
              <a:t>, </a:t>
            </a:r>
            <a:r>
              <a:rPr lang="en-US" sz="2600" err="1">
                <a:solidFill>
                  <a:prstClr val="black"/>
                </a:solidFill>
                <a:latin typeface="Times New Roman" panose="02020603050405020304" pitchFamily="18" charset="0"/>
                <a:ea typeface="Times New Roman" panose="02020603050405020304" pitchFamily="18" charset="0"/>
              </a:rPr>
              <a:t>khuôn</a:t>
            </a:r>
            <a:r>
              <a:rPr lang="en-US" sz="2600">
                <a:solidFill>
                  <a:prstClr val="black"/>
                </a:solidFill>
                <a:latin typeface="Times New Roman" panose="02020603050405020304" pitchFamily="18" charset="0"/>
                <a:ea typeface="Times New Roman" panose="02020603050405020304" pitchFamily="18" charset="0"/>
              </a:rPr>
              <a:t> </a:t>
            </a:r>
            <a:r>
              <a:rPr lang="en-US" sz="2600" err="1">
                <a:solidFill>
                  <a:prstClr val="black"/>
                </a:solidFill>
                <a:latin typeface="Times New Roman" panose="02020603050405020304" pitchFamily="18" charset="0"/>
                <a:ea typeface="Times New Roman" panose="02020603050405020304" pitchFamily="18" charset="0"/>
              </a:rPr>
              <a:t>mặt</a:t>
            </a:r>
            <a:r>
              <a:rPr lang="en-US" sz="2600">
                <a:solidFill>
                  <a:prstClr val="black"/>
                </a:solidFill>
                <a:latin typeface="Times New Roman" panose="02020603050405020304" pitchFamily="18" charset="0"/>
                <a:ea typeface="Times New Roman" panose="02020603050405020304" pitchFamily="18" charset="0"/>
              </a:rPr>
              <a:t> </a:t>
            </a:r>
            <a:r>
              <a:rPr lang="en-US" sz="2600" err="1">
                <a:solidFill>
                  <a:prstClr val="black"/>
                </a:solidFill>
                <a:latin typeface="Times New Roman" panose="02020603050405020304" pitchFamily="18" charset="0"/>
                <a:ea typeface="Times New Roman" panose="02020603050405020304" pitchFamily="18" charset="0"/>
              </a:rPr>
              <a:t>lộ</a:t>
            </a:r>
            <a:r>
              <a:rPr lang="en-US" sz="2600">
                <a:solidFill>
                  <a:prstClr val="black"/>
                </a:solidFill>
                <a:latin typeface="Times New Roman" panose="02020603050405020304" pitchFamily="18" charset="0"/>
                <a:ea typeface="Times New Roman" panose="02020603050405020304" pitchFamily="18" charset="0"/>
              </a:rPr>
              <a:t> </a:t>
            </a:r>
            <a:r>
              <a:rPr lang="en-US" sz="2600" err="1">
                <a:solidFill>
                  <a:prstClr val="black"/>
                </a:solidFill>
                <a:latin typeface="Times New Roman" panose="02020603050405020304" pitchFamily="18" charset="0"/>
                <a:ea typeface="Times New Roman" panose="02020603050405020304" pitchFamily="18" charset="0"/>
              </a:rPr>
              <a:t>rõ</a:t>
            </a:r>
            <a:r>
              <a:rPr lang="en-US" sz="2600">
                <a:solidFill>
                  <a:prstClr val="black"/>
                </a:solidFill>
                <a:latin typeface="Times New Roman" panose="02020603050405020304" pitchFamily="18" charset="0"/>
                <a:ea typeface="Times New Roman" panose="02020603050405020304" pitchFamily="18" charset="0"/>
              </a:rPr>
              <a:t> </a:t>
            </a:r>
            <a:r>
              <a:rPr lang="en-US" sz="2600" err="1">
                <a:solidFill>
                  <a:prstClr val="black"/>
                </a:solidFill>
                <a:latin typeface="Times New Roman" panose="02020603050405020304" pitchFamily="18" charset="0"/>
                <a:ea typeface="Times New Roman" panose="02020603050405020304" pitchFamily="18" charset="0"/>
              </a:rPr>
              <a:t>nỗi</a:t>
            </a:r>
            <a:r>
              <a:rPr lang="en-US" sz="2600">
                <a:solidFill>
                  <a:prstClr val="black"/>
                </a:solidFill>
                <a:latin typeface="Times New Roman" panose="02020603050405020304" pitchFamily="18" charset="0"/>
                <a:ea typeface="Times New Roman" panose="02020603050405020304" pitchFamily="18" charset="0"/>
              </a:rPr>
              <a:t> </a:t>
            </a:r>
            <a:r>
              <a:rPr lang="en-US" sz="2600" err="1">
                <a:solidFill>
                  <a:prstClr val="black"/>
                </a:solidFill>
                <a:latin typeface="Times New Roman" panose="02020603050405020304" pitchFamily="18" charset="0"/>
                <a:ea typeface="Times New Roman" panose="02020603050405020304" pitchFamily="18" charset="0"/>
              </a:rPr>
              <a:t>buồn</a:t>
            </a:r>
            <a:r>
              <a:rPr lang="en-US" sz="2600">
                <a:solidFill>
                  <a:prstClr val="black"/>
                </a:solidFill>
                <a:latin typeface="Times New Roman" panose="02020603050405020304" pitchFamily="18" charset="0"/>
                <a:ea typeface="Times New Roman" panose="02020603050405020304" pitchFamily="18" charset="0"/>
              </a:rPr>
              <a:t>).</a:t>
            </a:r>
          </a:p>
          <a:p>
            <a:pPr>
              <a:tabLst>
                <a:tab pos="1386840" algn="l"/>
              </a:tabLst>
            </a:pPr>
            <a:r>
              <a:rPr lang="en-US" sz="2600">
                <a:solidFill>
                  <a:srgbClr val="FF0000"/>
                </a:solidFill>
                <a:latin typeface="Times New Roman" panose="02020603050405020304" pitchFamily="18" charset="0"/>
                <a:ea typeface="Times New Roman" panose="02020603050405020304" pitchFamily="18" charset="0"/>
              </a:rPr>
              <a:t>- An:…</a:t>
            </a:r>
          </a:p>
        </p:txBody>
      </p:sp>
      <p:sp>
        <p:nvSpPr>
          <p:cNvPr id="4" name="Cloud Callout 3"/>
          <p:cNvSpPr/>
          <p:nvPr/>
        </p:nvSpPr>
        <p:spPr>
          <a:xfrm>
            <a:off x="2744087" y="2090057"/>
            <a:ext cx="7850777" cy="3278777"/>
          </a:xfrm>
          <a:prstGeom prst="cloudCallout">
            <a:avLst/>
          </a:prstGeom>
          <a:solidFill>
            <a:schemeClr val="bg1"/>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400" b="1">
                <a:solidFill>
                  <a:prstClr val="black"/>
                </a:solidFill>
                <a:latin typeface="Times New Roman" panose="02020603050405020304" pitchFamily="18" charset="0"/>
                <a:ea typeface="Times New Roman" panose="02020603050405020304" pitchFamily="18" charset="0"/>
              </a:rPr>
              <a:t>1. </a:t>
            </a:r>
            <a:r>
              <a:rPr lang="en-US" sz="2400" err="1">
                <a:solidFill>
                  <a:prstClr val="black"/>
                </a:solidFill>
                <a:latin typeface="Times New Roman" panose="02020603050405020304" pitchFamily="18" charset="0"/>
                <a:ea typeface="Times New Roman" panose="02020603050405020304" pitchFamily="18" charset="0"/>
              </a:rPr>
              <a:t>Em</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có</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đồng</a:t>
            </a:r>
            <a:r>
              <a:rPr lang="en-US" sz="2400">
                <a:solidFill>
                  <a:prstClr val="black"/>
                </a:solidFill>
                <a:latin typeface="Times New Roman" panose="02020603050405020304" pitchFamily="18" charset="0"/>
                <a:ea typeface="Times New Roman" panose="02020603050405020304" pitchFamily="18" charset="0"/>
              </a:rPr>
              <a:t> ý </a:t>
            </a:r>
            <a:r>
              <a:rPr lang="en-US" sz="2400" err="1">
                <a:solidFill>
                  <a:prstClr val="black"/>
                </a:solidFill>
                <a:latin typeface="Times New Roman" panose="02020603050405020304" pitchFamily="18" charset="0"/>
                <a:ea typeface="Times New Roman" panose="02020603050405020304" pitchFamily="18" charset="0"/>
              </a:rPr>
              <a:t>với</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lời</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nói</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và</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suy</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nghĩ</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của</a:t>
            </a:r>
            <a:r>
              <a:rPr lang="en-US" sz="2400">
                <a:solidFill>
                  <a:prstClr val="black"/>
                </a:solidFill>
                <a:latin typeface="Times New Roman" panose="02020603050405020304" pitchFamily="18" charset="0"/>
                <a:ea typeface="Times New Roman" panose="02020603050405020304" pitchFamily="18" charset="0"/>
              </a:rPr>
              <a:t> An </a:t>
            </a:r>
            <a:r>
              <a:rPr lang="en-US" sz="2400" err="1">
                <a:solidFill>
                  <a:prstClr val="black"/>
                </a:solidFill>
                <a:latin typeface="Times New Roman" panose="02020603050405020304" pitchFamily="18" charset="0"/>
                <a:ea typeface="Times New Roman" panose="02020603050405020304" pitchFamily="18" charset="0"/>
              </a:rPr>
              <a:t>không</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Trong</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tình</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huống</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này</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em</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sẽ</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hành</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động</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như</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thế</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nào</a:t>
            </a:r>
            <a:r>
              <a:rPr lang="en-US" sz="2400">
                <a:solidFill>
                  <a:prstClr val="black"/>
                </a:solidFill>
                <a:latin typeface="Times New Roman" panose="02020603050405020304" pitchFamily="18" charset="0"/>
                <a:ea typeface="Times New Roman" panose="02020603050405020304" pitchFamily="18" charset="0"/>
              </a:rPr>
              <a:t>?</a:t>
            </a:r>
          </a:p>
          <a:p>
            <a:r>
              <a:rPr lang="en-US" sz="2400" b="1">
                <a:solidFill>
                  <a:prstClr val="black"/>
                </a:solidFill>
                <a:latin typeface="Times New Roman" panose="02020603050405020304" pitchFamily="18" charset="0"/>
                <a:ea typeface="Times New Roman" panose="02020603050405020304" pitchFamily="18" charset="0"/>
              </a:rPr>
              <a:t>2. </a:t>
            </a:r>
            <a:r>
              <a:rPr lang="en-US" sz="2400" err="1">
                <a:solidFill>
                  <a:prstClr val="black"/>
                </a:solidFill>
                <a:latin typeface="Times New Roman" panose="02020603050405020304" pitchFamily="18" charset="0"/>
                <a:ea typeface="Times New Roman" panose="02020603050405020304" pitchFamily="18" charset="0"/>
              </a:rPr>
              <a:t>Hãy</a:t>
            </a:r>
            <a:r>
              <a:rPr lang="en-US" sz="2400">
                <a:solidFill>
                  <a:prstClr val="black"/>
                </a:solidFill>
                <a:latin typeface="Times New Roman" panose="02020603050405020304" pitchFamily="18" charset="0"/>
                <a:ea typeface="Times New Roman" panose="02020603050405020304" pitchFamily="18" charset="0"/>
              </a:rPr>
              <a:t> chia </a:t>
            </a:r>
            <a:r>
              <a:rPr lang="en-US" sz="2400" err="1">
                <a:solidFill>
                  <a:prstClr val="black"/>
                </a:solidFill>
                <a:latin typeface="Times New Roman" panose="02020603050405020304" pitchFamily="18" charset="0"/>
                <a:ea typeface="Times New Roman" panose="02020603050405020304" pitchFamily="18" charset="0"/>
              </a:rPr>
              <a:t>sẻ</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với</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bạn</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về</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một</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chuyện</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đáng</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nhớ</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mà</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em</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từng</a:t>
            </a:r>
            <a:r>
              <a:rPr lang="en-US" sz="2400">
                <a:solidFill>
                  <a:prstClr val="black"/>
                </a:solidFill>
                <a:latin typeface="Times New Roman" panose="02020603050405020304" pitchFamily="18" charset="0"/>
                <a:ea typeface="Times New Roman" panose="02020603050405020304" pitchFamily="18" charset="0"/>
              </a:rPr>
              <a:t> </a:t>
            </a:r>
            <a:r>
              <a:rPr lang="en-US" sz="2400" err="1">
                <a:solidFill>
                  <a:prstClr val="black"/>
                </a:solidFill>
                <a:latin typeface="Times New Roman" panose="02020603050405020304" pitchFamily="18" charset="0"/>
                <a:ea typeface="Times New Roman" panose="02020603050405020304" pitchFamily="18" charset="0"/>
              </a:rPr>
              <a:t>trải</a:t>
            </a:r>
            <a:r>
              <a:rPr lang="en-US" sz="2400">
                <a:solidFill>
                  <a:prstClr val="black"/>
                </a:solidFill>
                <a:latin typeface="Times New Roman" panose="02020603050405020304" pitchFamily="18" charset="0"/>
                <a:ea typeface="Times New Roman" panose="02020603050405020304" pitchFamily="18" charset="0"/>
              </a:rPr>
              <a:t> qua.</a:t>
            </a:r>
          </a:p>
        </p:txBody>
      </p:sp>
    </p:spTree>
    <p:extLst>
      <p:ext uri="{BB962C8B-B14F-4D97-AF65-F5344CB8AC3E}">
        <p14:creationId xmlns:p14="http://schemas.microsoft.com/office/powerpoint/2010/main" val="204184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40602" y="855912"/>
            <a:ext cx="5090040" cy="633211"/>
          </a:xfrm>
          <a:prstGeom prst="plaqu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b="1" smtClean="0">
                <a:solidFill>
                  <a:schemeClr val="tx1"/>
                </a:solidFill>
                <a:latin typeface="Times New Roman" panose="02020603050405020304" pitchFamily="18" charset="0"/>
                <a:cs typeface="Times New Roman" panose="02020603050405020304" pitchFamily="18" charset="0"/>
              </a:rPr>
              <a:t>1/</a:t>
            </a:r>
            <a:r>
              <a:rPr lang="en-US" sz="3200" b="1" smtClean="0">
                <a:solidFill>
                  <a:schemeClr val="tx1"/>
                </a:solidFill>
                <a:latin typeface="Times New Roman" panose="02020603050405020304" pitchFamily="18" charset="0"/>
                <a:cs typeface="Times New Roman" panose="02020603050405020304" pitchFamily="18" charset="0"/>
              </a:rPr>
              <a:t> </a:t>
            </a:r>
            <a:r>
              <a:rPr lang="vi-VN" sz="3200" b="1" err="1">
                <a:solidFill>
                  <a:schemeClr val="tx1"/>
                </a:solidFill>
                <a:latin typeface="Times New Roman" panose="02020603050405020304" pitchFamily="18" charset="0"/>
                <a:cs typeface="Times New Roman" panose="02020603050405020304" pitchFamily="18" charset="0"/>
              </a:rPr>
              <a:t>T</a:t>
            </a:r>
            <a:r>
              <a:rPr lang="en-US" sz="3200" b="1" smtClean="0">
                <a:solidFill>
                  <a:schemeClr val="tx1"/>
                </a:solidFill>
                <a:latin typeface="Times New Roman" panose="02020603050405020304" pitchFamily="18" charset="0"/>
                <a:cs typeface="Times New Roman" panose="02020603050405020304" pitchFamily="18" charset="0"/>
              </a:rPr>
              <a:t>ác giả</a:t>
            </a:r>
            <a:r>
              <a:rPr lang="vi-VN" sz="3200" b="1">
                <a:solidFill>
                  <a:schemeClr val="tx1"/>
                </a:solidFill>
                <a:latin typeface="Times New Roman" panose="02020603050405020304" pitchFamily="18" charset="0"/>
                <a:cs typeface="Times New Roman" panose="02020603050405020304" pitchFamily="18" charset="0"/>
              </a:rPr>
              <a:t>:</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6" name="Plaque 5"/>
          <p:cNvSpPr/>
          <p:nvPr/>
        </p:nvSpPr>
        <p:spPr>
          <a:xfrm>
            <a:off x="4022275" y="60473"/>
            <a:ext cx="5090040" cy="633211"/>
          </a:xfrm>
          <a:prstGeom prst="plaqu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b="1" err="1" smtClean="0">
                <a:solidFill>
                  <a:srgbClr val="C00000"/>
                </a:solidFill>
                <a:latin typeface="Times New Roman" panose="02020603050405020304" pitchFamily="18" charset="0"/>
                <a:cs typeface="Times New Roman" panose="02020603050405020304" pitchFamily="18" charset="0"/>
              </a:rPr>
              <a:t>Khám</a:t>
            </a:r>
            <a:r>
              <a:rPr lang="en-US" sz="4000" b="1" smtClean="0">
                <a:solidFill>
                  <a:srgbClr val="C00000"/>
                </a:solidFill>
                <a:latin typeface="Times New Roman" panose="02020603050405020304" pitchFamily="18" charset="0"/>
                <a:cs typeface="Times New Roman" panose="02020603050405020304" pitchFamily="18" charset="0"/>
              </a:rPr>
              <a:t> </a:t>
            </a:r>
            <a:r>
              <a:rPr lang="en-US" sz="4000" b="1" err="1" smtClean="0">
                <a:solidFill>
                  <a:srgbClr val="C00000"/>
                </a:solidFill>
                <a:latin typeface="Times New Roman" panose="02020603050405020304" pitchFamily="18" charset="0"/>
                <a:cs typeface="Times New Roman" panose="02020603050405020304" pitchFamily="18" charset="0"/>
              </a:rPr>
              <a:t>phá</a:t>
            </a:r>
            <a:r>
              <a:rPr lang="en-US" sz="4000" b="1" smtClean="0">
                <a:solidFill>
                  <a:srgbClr val="C00000"/>
                </a:solidFill>
                <a:latin typeface="Times New Roman" panose="02020603050405020304" pitchFamily="18" charset="0"/>
                <a:cs typeface="Times New Roman" panose="02020603050405020304" pitchFamily="18" charset="0"/>
              </a:rPr>
              <a:t> </a:t>
            </a:r>
            <a:r>
              <a:rPr lang="en-US" sz="4000" b="1" err="1" smtClean="0">
                <a:solidFill>
                  <a:srgbClr val="C00000"/>
                </a:solidFill>
                <a:latin typeface="Times New Roman" panose="02020603050405020304" pitchFamily="18" charset="0"/>
                <a:cs typeface="Times New Roman" panose="02020603050405020304" pitchFamily="18" charset="0"/>
              </a:rPr>
              <a:t>kiến</a:t>
            </a:r>
            <a:r>
              <a:rPr lang="en-US" sz="4000" b="1" smtClean="0">
                <a:solidFill>
                  <a:srgbClr val="C00000"/>
                </a:solidFill>
                <a:latin typeface="Times New Roman" panose="02020603050405020304" pitchFamily="18" charset="0"/>
                <a:cs typeface="Times New Roman" panose="02020603050405020304" pitchFamily="18" charset="0"/>
              </a:rPr>
              <a:t> </a:t>
            </a:r>
            <a:r>
              <a:rPr lang="en-US" sz="4000" b="1" err="1" smtClean="0">
                <a:solidFill>
                  <a:srgbClr val="C00000"/>
                </a:solidFill>
                <a:latin typeface="Times New Roman" panose="02020603050405020304" pitchFamily="18" charset="0"/>
                <a:cs typeface="Times New Roman" panose="02020603050405020304" pitchFamily="18" charset="0"/>
              </a:rPr>
              <a:t>thức</a:t>
            </a:r>
            <a:endParaRPr lang="en-US" sz="4000" b="1">
              <a:solidFill>
                <a:srgbClr val="C0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240602" y="1651351"/>
            <a:ext cx="11425372" cy="4462511"/>
            <a:chOff x="649608" y="1651351"/>
            <a:chExt cx="11016366" cy="4462511"/>
          </a:xfrm>
        </p:grpSpPr>
        <p:pic>
          <p:nvPicPr>
            <p:cNvPr id="2" name="Picture 1"/>
            <p:cNvPicPr>
              <a:picLocks noChangeAspect="1"/>
            </p:cNvPicPr>
            <p:nvPr/>
          </p:nvPicPr>
          <p:blipFill>
            <a:blip r:embed="rId3"/>
            <a:stretch>
              <a:fillRect/>
            </a:stretch>
          </p:blipFill>
          <p:spPr>
            <a:xfrm>
              <a:off x="649608" y="2446790"/>
              <a:ext cx="6479863" cy="29176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Plaque 6"/>
            <p:cNvSpPr/>
            <p:nvPr/>
          </p:nvSpPr>
          <p:spPr>
            <a:xfrm>
              <a:off x="3889540" y="1651351"/>
              <a:ext cx="7776434" cy="4462511"/>
            </a:xfrm>
            <a:prstGeom prst="plaque">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de-DE" sz="2800" b="1" smtClean="0">
                  <a:solidFill>
                    <a:schemeClr val="bg1"/>
                  </a:solidFill>
                  <a:latin typeface="Times New Roman" panose="02020603050405020304" pitchFamily="18" charset="0"/>
                  <a:ea typeface="Times New Roman" panose="02020603050405020304" pitchFamily="18" charset="0"/>
                </a:rPr>
                <a:t>Là </a:t>
              </a:r>
              <a:r>
                <a:rPr lang="de-DE" sz="2800" b="1">
                  <a:solidFill>
                    <a:schemeClr val="bg1"/>
                  </a:solidFill>
                  <a:latin typeface="Times New Roman" panose="02020603050405020304" pitchFamily="18" charset="0"/>
                  <a:ea typeface="Times New Roman" panose="02020603050405020304" pitchFamily="18" charset="0"/>
                </a:rPr>
                <a:t>nhà văn lớn, sáng tác nhiều thể loại (truyện ngắn, truyện dài, hồi kí, tự truyện). Số lượng tác phẩm đạt kỉ lục trong nền văn học Việt Nam hiện đại. Trong đó có nhiều tác phẩm viết cho thiếu </a:t>
              </a:r>
              <a:r>
                <a:rPr lang="de-DE" sz="2800" b="1" smtClean="0">
                  <a:solidFill>
                    <a:schemeClr val="bg1"/>
                  </a:solidFill>
                  <a:latin typeface="Times New Roman" panose="02020603050405020304" pitchFamily="18" charset="0"/>
                  <a:ea typeface="Times New Roman" panose="02020603050405020304" pitchFamily="18" charset="0"/>
                </a:rPr>
                <a:t>nhi.</a:t>
              </a:r>
              <a:endParaRPr lang="en-US" sz="2800" b="1">
                <a:solidFill>
                  <a:schemeClr val="bg1"/>
                </a:solidFill>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v"/>
              </a:pPr>
              <a:r>
                <a:rPr lang="de-DE" sz="2800" b="1" smtClean="0">
                  <a:solidFill>
                    <a:schemeClr val="bg1"/>
                  </a:solidFill>
                  <a:latin typeface="Times New Roman" panose="02020603050405020304" pitchFamily="18" charset="0"/>
                  <a:ea typeface="Times New Roman" panose="02020603050405020304" pitchFamily="18" charset="0"/>
                </a:rPr>
                <a:t>Tác </a:t>
              </a:r>
              <a:r>
                <a:rPr lang="de-DE" sz="2800" b="1">
                  <a:solidFill>
                    <a:schemeClr val="bg1"/>
                  </a:solidFill>
                  <a:latin typeface="Times New Roman" panose="02020603050405020304" pitchFamily="18" charset="0"/>
                  <a:ea typeface="Times New Roman" panose="02020603050405020304" pitchFamily="18" charset="0"/>
                </a:rPr>
                <a:t>phẩm tiêu biểu viết cho thiếu nhi: </a:t>
              </a:r>
              <a:r>
                <a:rPr lang="de-DE" sz="2800" b="1" i="1">
                  <a:solidFill>
                    <a:schemeClr val="bg1"/>
                  </a:solidFill>
                  <a:latin typeface="Times New Roman" panose="02020603050405020304" pitchFamily="18" charset="0"/>
                  <a:ea typeface="Times New Roman" panose="02020603050405020304" pitchFamily="18" charset="0"/>
                </a:rPr>
                <a:t>Võ sĩ Bọ Ngựa, Dê và Lợn, Đôi ri đá, Chuyện nỏ thần, Dễ Mèn phiêu lưu kí....</a:t>
              </a:r>
              <a:endParaRPr lang="en-US" sz="2800" b="1">
                <a:solidFill>
                  <a:schemeClr val="bg1"/>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0083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164761" y="246043"/>
            <a:ext cx="5799908"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vi-VN" sz="2800" b="1" smtClean="0">
                <a:solidFill>
                  <a:srgbClr val="0D0D0D"/>
                </a:solidFill>
                <a:latin typeface="Times New Roman" panose="02020603050405020304" pitchFamily="18" charset="0"/>
                <a:ea typeface="MS Mincho"/>
              </a:rPr>
              <a:t>2/</a:t>
            </a:r>
            <a:r>
              <a:rPr lang="en-US" sz="2800" b="1" smtClean="0">
                <a:solidFill>
                  <a:srgbClr val="0D0D0D"/>
                </a:solidFill>
                <a:latin typeface="Times New Roman" panose="02020603050405020304" pitchFamily="18" charset="0"/>
                <a:ea typeface="MS Mincho"/>
              </a:rPr>
              <a:t>Tác </a:t>
            </a:r>
            <a:r>
              <a:rPr lang="en-US" sz="2800" b="1" err="1">
                <a:solidFill>
                  <a:srgbClr val="0D0D0D"/>
                </a:solidFill>
                <a:latin typeface="Times New Roman" panose="02020603050405020304" pitchFamily="18" charset="0"/>
                <a:ea typeface="MS Mincho"/>
              </a:rPr>
              <a:t>phẩm</a:t>
            </a:r>
            <a:r>
              <a:rPr lang="en-US" sz="2800" b="1">
                <a:solidFill>
                  <a:srgbClr val="0D0D0D"/>
                </a:solidFill>
                <a:latin typeface="Times New Roman" panose="02020603050405020304" pitchFamily="18" charset="0"/>
                <a:ea typeface="MS Mincho"/>
              </a:rPr>
              <a:t>: </a:t>
            </a:r>
            <a:r>
              <a:rPr lang="en-US" sz="2800" b="1" i="1" err="1" smtClean="0">
                <a:solidFill>
                  <a:srgbClr val="0D0D0D"/>
                </a:solidFill>
                <a:latin typeface="Times New Roman" panose="02020603050405020304" pitchFamily="18" charset="0"/>
                <a:ea typeface="MS Mincho"/>
              </a:rPr>
              <a:t>Dế</a:t>
            </a:r>
            <a:r>
              <a:rPr lang="en-US" sz="2800" b="1" i="1" smtClean="0">
                <a:solidFill>
                  <a:srgbClr val="0D0D0D"/>
                </a:solidFill>
                <a:latin typeface="Times New Roman" panose="02020603050405020304" pitchFamily="18" charset="0"/>
                <a:ea typeface="MS Mincho"/>
              </a:rPr>
              <a:t> </a:t>
            </a:r>
            <a:r>
              <a:rPr lang="en-US" sz="2800" b="1" i="1" err="1" smtClean="0">
                <a:solidFill>
                  <a:srgbClr val="0D0D0D"/>
                </a:solidFill>
                <a:latin typeface="Times New Roman" panose="02020603050405020304" pitchFamily="18" charset="0"/>
                <a:ea typeface="MS Mincho"/>
              </a:rPr>
              <a:t>mèn</a:t>
            </a:r>
            <a:r>
              <a:rPr lang="en-US" sz="2800" b="1" i="1" smtClean="0">
                <a:solidFill>
                  <a:srgbClr val="0D0D0D"/>
                </a:solidFill>
                <a:latin typeface="Times New Roman" panose="02020603050405020304" pitchFamily="18" charset="0"/>
                <a:ea typeface="MS Mincho"/>
              </a:rPr>
              <a:t> </a:t>
            </a:r>
            <a:r>
              <a:rPr lang="en-US" sz="2800" b="1" i="1" err="1" smtClean="0">
                <a:solidFill>
                  <a:srgbClr val="0D0D0D"/>
                </a:solidFill>
                <a:latin typeface="Times New Roman" panose="02020603050405020304" pitchFamily="18" charset="0"/>
                <a:ea typeface="MS Mincho"/>
              </a:rPr>
              <a:t>phiêu</a:t>
            </a:r>
            <a:r>
              <a:rPr lang="en-US" sz="2800" b="1" i="1" smtClean="0">
                <a:solidFill>
                  <a:srgbClr val="0D0D0D"/>
                </a:solidFill>
                <a:latin typeface="Times New Roman" panose="02020603050405020304" pitchFamily="18" charset="0"/>
                <a:ea typeface="MS Mincho"/>
              </a:rPr>
              <a:t> </a:t>
            </a:r>
            <a:r>
              <a:rPr lang="en-US" sz="2800" b="1" i="1" err="1" smtClean="0">
                <a:solidFill>
                  <a:srgbClr val="0D0D0D"/>
                </a:solidFill>
                <a:latin typeface="Times New Roman" panose="02020603050405020304" pitchFamily="18" charset="0"/>
                <a:ea typeface="MS Mincho"/>
              </a:rPr>
              <a:t>lưu</a:t>
            </a:r>
            <a:r>
              <a:rPr lang="en-US" sz="2800" b="1" i="1" smtClean="0">
                <a:solidFill>
                  <a:srgbClr val="0D0D0D"/>
                </a:solidFill>
                <a:latin typeface="Times New Roman" panose="02020603050405020304" pitchFamily="18" charset="0"/>
                <a:ea typeface="MS Mincho"/>
              </a:rPr>
              <a:t> </a:t>
            </a:r>
            <a:r>
              <a:rPr lang="en-US" sz="2800" b="1" i="1" err="1" smtClean="0">
                <a:solidFill>
                  <a:srgbClr val="0D0D0D"/>
                </a:solidFill>
                <a:latin typeface="Times New Roman" panose="02020603050405020304" pitchFamily="18" charset="0"/>
                <a:ea typeface="MS Mincho"/>
              </a:rPr>
              <a:t>kí</a:t>
            </a:r>
            <a:endParaRPr lang="en-US" sz="2800" i="1">
              <a:solidFill>
                <a:prstClr val="white"/>
              </a:solidFill>
              <a:latin typeface="Times New Roman" panose="02020603050405020304" pitchFamily="18" charset="0"/>
              <a:ea typeface="Times New Roman" panose="02020603050405020304" pitchFamily="18" charset="0"/>
            </a:endParaRPr>
          </a:p>
        </p:txBody>
      </p:sp>
      <p:sp>
        <p:nvSpPr>
          <p:cNvPr id="7" name="Rounded Rectangle 6"/>
          <p:cNvSpPr/>
          <p:nvPr/>
        </p:nvSpPr>
        <p:spPr>
          <a:xfrm>
            <a:off x="5966146" y="1036992"/>
            <a:ext cx="6165670" cy="5623562"/>
          </a:xfrm>
          <a:prstGeom prst="roundRect">
            <a:avLst/>
          </a:prstGeom>
          <a:solidFill>
            <a:schemeClr val="accent4">
              <a:lumMod val="20000"/>
              <a:lumOff val="80000"/>
            </a:schemeClr>
          </a:solidFill>
          <a:ln w="2857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accent6">
                    <a:lumMod val="50000"/>
                  </a:schemeClr>
                </a:solidFill>
                <a:latin typeface="Times New Roman" panose="02020603050405020304" pitchFamily="18" charset="0"/>
                <a:ea typeface="Times New Roman" panose="02020603050405020304" pitchFamily="18" charset="0"/>
              </a:rPr>
              <a:t>“</a:t>
            </a:r>
            <a:r>
              <a:rPr lang="en-US" sz="280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Dế</a:t>
            </a:r>
            <a:r>
              <a:rPr lang="en-US" sz="280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80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M</a:t>
            </a:r>
            <a:r>
              <a:rPr lang="en-US" sz="2800" err="1" smtClean="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èn</a:t>
            </a:r>
            <a:r>
              <a:rPr lang="en-US" sz="2800" smtClean="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80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phiêu</a:t>
            </a:r>
            <a:r>
              <a:rPr lang="en-US" sz="280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80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lưu</a:t>
            </a:r>
            <a:r>
              <a:rPr lang="en-US" sz="280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80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ký</a:t>
            </a:r>
            <a:r>
              <a:rPr lang="en-US" sz="2800">
                <a:solidFill>
                  <a:schemeClr val="accent6">
                    <a:lumMod val="50000"/>
                  </a:schemeClr>
                </a:solidFill>
                <a:latin typeface="Times New Roman" panose="02020603050405020304" pitchFamily="18" charset="0"/>
                <a:ea typeface="Times New Roman" panose="02020603050405020304" pitchFamily="18" charset="0"/>
              </a:rPr>
              <a:t>” (1941) </a:t>
            </a:r>
            <a:r>
              <a:rPr lang="en-US" sz="2800" err="1">
                <a:solidFill>
                  <a:schemeClr val="accent6">
                    <a:lumMod val="50000"/>
                  </a:schemeClr>
                </a:solidFill>
                <a:latin typeface="Times New Roman" panose="02020603050405020304" pitchFamily="18" charset="0"/>
                <a:ea typeface="Times New Roman" panose="02020603050405020304" pitchFamily="18" charset="0"/>
              </a:rPr>
              <a:t>là</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truyện</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đồng</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thoại</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dành</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cho</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lứa</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tuổi</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thiếu</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nhi</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tác</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phẩm</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đã</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được</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dịch</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ra</a:t>
            </a:r>
            <a:r>
              <a:rPr lang="en-US" sz="2800">
                <a:solidFill>
                  <a:schemeClr val="accent6">
                    <a:lumMod val="50000"/>
                  </a:schemeClr>
                </a:solidFill>
                <a:latin typeface="Times New Roman" panose="02020603050405020304" pitchFamily="18" charset="0"/>
                <a:ea typeface="Times New Roman" panose="02020603050405020304" pitchFamily="18" charset="0"/>
              </a:rPr>
              <a:t> 40 </a:t>
            </a:r>
            <a:r>
              <a:rPr lang="en-US" sz="2800" err="1">
                <a:solidFill>
                  <a:schemeClr val="accent6">
                    <a:lumMod val="50000"/>
                  </a:schemeClr>
                </a:solidFill>
                <a:latin typeface="Times New Roman" panose="02020603050405020304" pitchFamily="18" charset="0"/>
                <a:ea typeface="Times New Roman" panose="02020603050405020304" pitchFamily="18" charset="0"/>
              </a:rPr>
              <a:t>thứ</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tiếng</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trên</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thế</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giới</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truyện</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nhân</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vật</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chính</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là</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Dế</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Mèn</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cậu</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đã</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trải</a:t>
            </a:r>
            <a:r>
              <a:rPr lang="en-US" sz="2800">
                <a:solidFill>
                  <a:schemeClr val="accent6">
                    <a:lumMod val="50000"/>
                  </a:schemeClr>
                </a:solidFill>
                <a:latin typeface="Times New Roman" panose="02020603050405020304" pitchFamily="18" charset="0"/>
                <a:ea typeface="Times New Roman" panose="02020603050405020304" pitchFamily="18" charset="0"/>
              </a:rPr>
              <a:t> qua </a:t>
            </a:r>
            <a:r>
              <a:rPr lang="en-US" sz="2800" err="1">
                <a:solidFill>
                  <a:schemeClr val="accent6">
                    <a:lumMod val="50000"/>
                  </a:schemeClr>
                </a:solidFill>
                <a:latin typeface="Times New Roman" panose="02020603050405020304" pitchFamily="18" charset="0"/>
                <a:ea typeface="Times New Roman" panose="02020603050405020304" pitchFamily="18" charset="0"/>
              </a:rPr>
              <a:t>muôn</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vạn</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cuộc</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phiêu</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lưu</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thử</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thách</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đầy</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mạo</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hiểm</a:t>
            </a:r>
            <a:r>
              <a:rPr lang="en-US" sz="2800">
                <a:solidFill>
                  <a:schemeClr val="accent6">
                    <a:lumMod val="50000"/>
                  </a:schemeClr>
                </a:solidFill>
                <a:latin typeface="Times New Roman" panose="02020603050405020304" pitchFamily="18" charset="0"/>
                <a:ea typeface="Times New Roman" panose="02020603050405020304" pitchFamily="18" charset="0"/>
              </a:rPr>
              <a:t>. Ở </a:t>
            </a:r>
            <a:r>
              <a:rPr lang="en-US" sz="2800" err="1">
                <a:solidFill>
                  <a:schemeClr val="accent6">
                    <a:lumMod val="50000"/>
                  </a:schemeClr>
                </a:solidFill>
                <a:latin typeface="Times New Roman" panose="02020603050405020304" pitchFamily="18" charset="0"/>
                <a:ea typeface="Times New Roman" panose="02020603050405020304" pitchFamily="18" charset="0"/>
              </a:rPr>
              <a:t>chặng</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đường</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ấy</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là</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những</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bài</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học</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giúp</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Dế</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Mèn</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trưởng</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thành</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và</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trở</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thành</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một</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chàng</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Dế</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cao</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thượng</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Chúng</a:t>
            </a:r>
            <a:r>
              <a:rPr lang="en-US" sz="2800">
                <a:solidFill>
                  <a:schemeClr val="accent6">
                    <a:lumMod val="50000"/>
                  </a:schemeClr>
                </a:solidFill>
                <a:latin typeface="Times New Roman" panose="02020603050405020304" pitchFamily="18" charset="0"/>
                <a:ea typeface="Times New Roman" panose="02020603050405020304" pitchFamily="18" charset="0"/>
              </a:rPr>
              <a:t> ta </a:t>
            </a:r>
            <a:r>
              <a:rPr lang="en-US" sz="2800" err="1">
                <a:solidFill>
                  <a:schemeClr val="accent6">
                    <a:lumMod val="50000"/>
                  </a:schemeClr>
                </a:solidFill>
                <a:latin typeface="Times New Roman" panose="02020603050405020304" pitchFamily="18" charset="0"/>
                <a:ea typeface="Times New Roman" panose="02020603050405020304" pitchFamily="18" charset="0"/>
              </a:rPr>
              <a:t>có</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thể</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đúc</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kết</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kinh</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nghiệm</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từ</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chính</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nhân</a:t>
            </a:r>
            <a:r>
              <a:rPr lang="en-US" sz="280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80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vật</a:t>
            </a:r>
            <a:r>
              <a:rPr lang="en-US" sz="280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80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Dế</a:t>
            </a:r>
            <a:r>
              <a:rPr lang="en-US" sz="280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80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Mèn</a:t>
            </a:r>
            <a:r>
              <a:rPr lang="en-US" sz="2800" b="1">
                <a:solidFill>
                  <a:schemeClr val="accent6">
                    <a:lumMod val="50000"/>
                  </a:schemeClr>
                </a:solidFill>
                <a:latin typeface="Times New Roman" panose="02020603050405020304" pitchFamily="18" charset="0"/>
                <a:ea typeface="Times New Roman" panose="02020603050405020304" pitchFamily="18" charset="0"/>
              </a:rPr>
              <a:t>,</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đó</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là</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đi</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một</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ngày</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đàng</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học</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một</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sàng</a:t>
            </a:r>
            <a:r>
              <a:rPr lang="en-US" sz="2800">
                <a:solidFill>
                  <a:schemeClr val="accent6">
                    <a:lumMod val="50000"/>
                  </a:schemeClr>
                </a:solidFill>
                <a:latin typeface="Times New Roman" panose="02020603050405020304" pitchFamily="18" charset="0"/>
                <a:ea typeface="Times New Roman" panose="02020603050405020304" pitchFamily="18" charset="0"/>
              </a:rPr>
              <a:t> </a:t>
            </a:r>
            <a:r>
              <a:rPr lang="en-US" sz="2800" err="1">
                <a:solidFill>
                  <a:schemeClr val="accent6">
                    <a:lumMod val="50000"/>
                  </a:schemeClr>
                </a:solidFill>
                <a:latin typeface="Times New Roman" panose="02020603050405020304" pitchFamily="18" charset="0"/>
                <a:ea typeface="Times New Roman" panose="02020603050405020304" pitchFamily="18" charset="0"/>
              </a:rPr>
              <a:t>khôn</a:t>
            </a:r>
            <a:r>
              <a:rPr lang="en-US" sz="2800">
                <a:solidFill>
                  <a:schemeClr val="accent6">
                    <a:lumMod val="50000"/>
                  </a:schemeClr>
                </a:solidFill>
                <a:latin typeface="Times New Roman" panose="02020603050405020304" pitchFamily="18" charset="0"/>
                <a:ea typeface="Times New Roman" panose="02020603050405020304" pitchFamily="18" charset="0"/>
              </a:rPr>
              <a:t>.</a:t>
            </a:r>
            <a:endParaRPr lang="en-US" sz="2800">
              <a:solidFill>
                <a:schemeClr val="accent6">
                  <a:lumMod val="50000"/>
                </a:schemeClr>
              </a:solidFill>
            </a:endParaRPr>
          </a:p>
        </p:txBody>
      </p:sp>
      <p:sp>
        <p:nvSpPr>
          <p:cNvPr id="3" name="TextBox 2"/>
          <p:cNvSpPr txBox="1"/>
          <p:nvPr/>
        </p:nvSpPr>
        <p:spPr>
          <a:xfrm>
            <a:off x="348342" y="1698171"/>
            <a:ext cx="5326744" cy="2323713"/>
          </a:xfrm>
          <a:prstGeom prst="rect">
            <a:avLst/>
          </a:prstGeom>
          <a:solidFill>
            <a:srgbClr val="FFFF00"/>
          </a:solidFill>
        </p:spPr>
        <p:txBody>
          <a:bodyPr wrap="square" rtlCol="0">
            <a:spAutoFit/>
          </a:bodyPr>
          <a:lstStyle/>
          <a:p>
            <a:pPr marL="285750" indent="-285750">
              <a:buFontTx/>
              <a:buChar char="-"/>
            </a:pPr>
            <a:r>
              <a:rPr lang="en-US" sz="2900" b="1" err="1" smtClean="0">
                <a:latin typeface="Times New Roman" panose="02020603050405020304" pitchFamily="18" charset="0"/>
                <a:cs typeface="Times New Roman" panose="02020603050405020304" pitchFamily="18" charset="0"/>
              </a:rPr>
              <a:t>Viết</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năm</a:t>
            </a:r>
            <a:r>
              <a:rPr lang="en-US" sz="2900" b="1" smtClean="0">
                <a:latin typeface="Times New Roman" panose="02020603050405020304" pitchFamily="18" charset="0"/>
                <a:cs typeface="Times New Roman" panose="02020603050405020304" pitchFamily="18" charset="0"/>
              </a:rPr>
              <a:t>: 1941</a:t>
            </a:r>
          </a:p>
          <a:p>
            <a:pPr marL="285750" indent="-285750">
              <a:buFontTx/>
              <a:buChar char="-"/>
            </a:pPr>
            <a:r>
              <a:rPr lang="en-US" sz="2900" b="1" err="1" smtClean="0">
                <a:latin typeface="Times New Roman" panose="02020603050405020304" pitchFamily="18" charset="0"/>
                <a:cs typeface="Times New Roman" panose="02020603050405020304" pitchFamily="18" charset="0"/>
              </a:rPr>
              <a:t>Thể</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loại</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truyện</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đồng</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thoại</a:t>
            </a:r>
            <a:endParaRPr lang="en-US" sz="2900" b="1" smtClean="0">
              <a:latin typeface="Times New Roman" panose="02020603050405020304" pitchFamily="18" charset="0"/>
              <a:cs typeface="Times New Roman" panose="02020603050405020304" pitchFamily="18" charset="0"/>
            </a:endParaRPr>
          </a:p>
          <a:p>
            <a:pPr marL="285750" indent="-285750">
              <a:buFontTx/>
              <a:buChar char="-"/>
            </a:pPr>
            <a:r>
              <a:rPr lang="en-US" sz="2900" b="1" smtClean="0">
                <a:latin typeface="Times New Roman" panose="02020603050405020304" pitchFamily="18" charset="0"/>
                <a:cs typeface="Times New Roman" panose="02020603050405020304" pitchFamily="18" charset="0"/>
              </a:rPr>
              <a:t>PTBĐ </a:t>
            </a:r>
            <a:r>
              <a:rPr lang="en-US" sz="2900" b="1" err="1" smtClean="0">
                <a:latin typeface="Times New Roman" panose="02020603050405020304" pitchFamily="18" charset="0"/>
                <a:cs typeface="Times New Roman" panose="02020603050405020304" pitchFamily="18" charset="0"/>
              </a:rPr>
              <a:t>chính</a:t>
            </a:r>
            <a:r>
              <a:rPr lang="en-US" sz="2900" b="1" smtClean="0">
                <a:latin typeface="Times New Roman" panose="02020603050405020304" pitchFamily="18" charset="0"/>
                <a:cs typeface="Times New Roman" panose="02020603050405020304" pitchFamily="18" charset="0"/>
              </a:rPr>
              <a:t>: TS</a:t>
            </a:r>
          </a:p>
          <a:p>
            <a:pPr marL="285750" indent="-285750">
              <a:buFontTx/>
              <a:buChar char="-"/>
            </a:pPr>
            <a:r>
              <a:rPr lang="en-US" sz="2900" b="1" err="1" smtClean="0">
                <a:latin typeface="Times New Roman" panose="02020603050405020304" pitchFamily="18" charset="0"/>
                <a:cs typeface="Times New Roman" panose="02020603050405020304" pitchFamily="18" charset="0"/>
              </a:rPr>
              <a:t>Ngôi</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kể</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thứ</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nhất</a:t>
            </a:r>
            <a:endParaRPr lang="en-US" sz="2900" b="1" smtClean="0">
              <a:latin typeface="Times New Roman" panose="02020603050405020304" pitchFamily="18" charset="0"/>
              <a:cs typeface="Times New Roman" panose="02020603050405020304" pitchFamily="18" charset="0"/>
            </a:endParaRPr>
          </a:p>
          <a:p>
            <a:pPr marL="285750" indent="-285750">
              <a:buFontTx/>
              <a:buChar char="-"/>
            </a:pPr>
            <a:r>
              <a:rPr lang="en-US" sz="2900" b="1" err="1" smtClean="0">
                <a:latin typeface="Times New Roman" panose="02020603050405020304" pitchFamily="18" charset="0"/>
                <a:cs typeface="Times New Roman" panose="02020603050405020304" pitchFamily="18" charset="0"/>
              </a:rPr>
              <a:t>Nhân</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vật</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chính</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Dế</a:t>
            </a:r>
            <a:r>
              <a:rPr lang="en-US" sz="2900" b="1" smtClean="0">
                <a:latin typeface="Times New Roman" panose="02020603050405020304" pitchFamily="18" charset="0"/>
                <a:cs typeface="Times New Roman" panose="02020603050405020304" pitchFamily="18" charset="0"/>
              </a:rPr>
              <a:t> </a:t>
            </a:r>
            <a:r>
              <a:rPr lang="en-US" sz="2900" b="1" err="1" smtClean="0">
                <a:latin typeface="Times New Roman" panose="02020603050405020304" pitchFamily="18" charset="0"/>
                <a:cs typeface="Times New Roman" panose="02020603050405020304" pitchFamily="18" charset="0"/>
              </a:rPr>
              <a:t>Mèn</a:t>
            </a:r>
            <a:endParaRPr lang="en-US" sz="2900" b="1"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2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48435" y="415361"/>
            <a:ext cx="2879103" cy="633211"/>
          </a:xfrm>
          <a:prstGeom prst="plaque">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err="1" smtClean="0">
                <a:solidFill>
                  <a:srgbClr val="FF0000"/>
                </a:solidFill>
                <a:latin typeface="Times New Roman" panose="02020603050405020304" pitchFamily="18" charset="0"/>
                <a:cs typeface="Times New Roman" panose="02020603050405020304" pitchFamily="18" charset="0"/>
              </a:rPr>
              <a:t>Chuẩn</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bị</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đọc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5" name="Plaque 4"/>
          <p:cNvSpPr/>
          <p:nvPr/>
        </p:nvSpPr>
        <p:spPr>
          <a:xfrm>
            <a:off x="4247535" y="1048572"/>
            <a:ext cx="6223819" cy="2816942"/>
          </a:xfrm>
          <a:prstGeom prst="plaque">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err="1">
                <a:solidFill>
                  <a:schemeClr val="bg1"/>
                </a:solidFill>
                <a:latin typeface="Times New Roman" panose="02020603050405020304" pitchFamily="18" charset="0"/>
                <a:ea typeface="Times New Roman" panose="02020603050405020304" pitchFamily="18" charset="0"/>
              </a:rPr>
              <a:t>Dựa</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vào</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nhan</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đề</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và</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ấn</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tượng</a:t>
            </a:r>
            <a:r>
              <a:rPr lang="en-US" sz="2800" b="1" i="1">
                <a:solidFill>
                  <a:schemeClr val="bg1"/>
                </a:solidFill>
                <a:latin typeface="Times New Roman" panose="02020603050405020304" pitchFamily="18" charset="0"/>
                <a:ea typeface="Times New Roman" panose="02020603050405020304" pitchFamily="18" charset="0"/>
              </a:rPr>
              <a:t> ban </a:t>
            </a:r>
            <a:r>
              <a:rPr lang="en-US" sz="2800" b="1" i="1" err="1">
                <a:solidFill>
                  <a:schemeClr val="bg1"/>
                </a:solidFill>
                <a:latin typeface="Times New Roman" panose="02020603050405020304" pitchFamily="18" charset="0"/>
                <a:ea typeface="Times New Roman" panose="02020603050405020304" pitchFamily="18" charset="0"/>
              </a:rPr>
              <a:t>đầu</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của</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bản</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thân</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khi</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đọc</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lướt</a:t>
            </a:r>
            <a:r>
              <a:rPr lang="en-US" sz="2800" b="1" i="1">
                <a:solidFill>
                  <a:schemeClr val="bg1"/>
                </a:solidFill>
                <a:latin typeface="Times New Roman" panose="02020603050405020304" pitchFamily="18" charset="0"/>
                <a:ea typeface="Times New Roman" panose="02020603050405020304" pitchFamily="18" charset="0"/>
              </a:rPr>
              <a:t> qua </a:t>
            </a:r>
            <a:r>
              <a:rPr lang="en-US" sz="2800" b="1" i="1" err="1">
                <a:solidFill>
                  <a:schemeClr val="bg1"/>
                </a:solidFill>
                <a:latin typeface="Times New Roman" panose="02020603050405020304" pitchFamily="18" charset="0"/>
                <a:ea typeface="Times New Roman" panose="02020603050405020304" pitchFamily="18" charset="0"/>
              </a:rPr>
              <a:t>văn</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bản</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em</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đoán</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xem</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Bài</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học</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đường</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đời</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đầu</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tiên</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được</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nhân</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vật</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kể</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lại</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sau</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đây</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là</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bài</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học</a:t>
            </a:r>
            <a:r>
              <a:rPr lang="en-US" sz="2800" b="1" i="1">
                <a:solidFill>
                  <a:schemeClr val="bg1"/>
                </a:solidFill>
                <a:latin typeface="Times New Roman" panose="02020603050405020304" pitchFamily="18" charset="0"/>
                <a:ea typeface="Times New Roman" panose="02020603050405020304" pitchFamily="18" charset="0"/>
              </a:rPr>
              <a:t> </a:t>
            </a:r>
            <a:r>
              <a:rPr lang="en-US" sz="2800" b="1" i="1" err="1">
                <a:solidFill>
                  <a:schemeClr val="bg1"/>
                </a:solidFill>
                <a:latin typeface="Times New Roman" panose="02020603050405020304" pitchFamily="18" charset="0"/>
                <a:ea typeface="Times New Roman" panose="02020603050405020304" pitchFamily="18" charset="0"/>
              </a:rPr>
              <a:t>gì</a:t>
            </a:r>
            <a:r>
              <a:rPr lang="en-US" sz="2800" b="1" i="1">
                <a:solidFill>
                  <a:schemeClr val="bg1"/>
                </a:solidFill>
                <a:latin typeface="Times New Roman" panose="02020603050405020304" pitchFamily="18" charset="0"/>
                <a:ea typeface="Times New Roman" panose="02020603050405020304" pitchFamily="18" charset="0"/>
              </a:rPr>
              <a:t>?</a:t>
            </a:r>
            <a:endParaRPr lang="en-US" sz="2800" b="1" i="1">
              <a:solidFill>
                <a:schemeClr val="bg1"/>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cstate="print"/>
          <a:stretch>
            <a:fillRect/>
          </a:stretch>
        </p:blipFill>
        <p:spPr>
          <a:xfrm>
            <a:off x="840659" y="2589778"/>
            <a:ext cx="3244645" cy="25514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5866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80863" y="799"/>
            <a:ext cx="6254303" cy="6254303"/>
            <a:chOff x="-2380863" y="799"/>
            <a:chExt cx="6254303" cy="6254303"/>
          </a:xfrm>
        </p:grpSpPr>
        <p:sp>
          <p:nvSpPr>
            <p:cNvPr id="3" name="Block Arc 2"/>
            <p:cNvSpPr/>
            <p:nvPr/>
          </p:nvSpPr>
          <p:spPr>
            <a:xfrm>
              <a:off x="-2380863" y="799"/>
              <a:ext cx="6254303" cy="6254303"/>
            </a:xfrm>
            <a:prstGeom prst="blockArc">
              <a:avLst>
                <a:gd name="adj1" fmla="val 18900000"/>
                <a:gd name="adj2" fmla="val 2700000"/>
                <a:gd name="adj3" fmla="val 345"/>
              </a:avLst>
            </a:prstGeom>
          </p:spPr>
          <p:style>
            <a:lnRef idx="2">
              <a:schemeClr val="accent4">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 name="Oval 6"/>
            <p:cNvSpPr/>
            <p:nvPr/>
          </p:nvSpPr>
          <p:spPr>
            <a:xfrm>
              <a:off x="291445" y="2038140"/>
              <a:ext cx="2509087" cy="2533862"/>
            </a:xfrm>
            <a:prstGeom prst="ellips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2800" b="1" err="1" smtClean="0">
                  <a:effectLst/>
                  <a:latin typeface="Times New Roman" panose="02020603050405020304" pitchFamily="18" charset="0"/>
                  <a:ea typeface="Times New Roman" panose="02020603050405020304" pitchFamily="18" charset="0"/>
                </a:rPr>
                <a:t>Trải</a:t>
              </a:r>
              <a:r>
                <a:rPr lang="en-US" sz="2800" b="1" smtClean="0">
                  <a:effectLst/>
                  <a:latin typeface="Times New Roman" panose="02020603050405020304" pitchFamily="18" charset="0"/>
                  <a:ea typeface="Times New Roman" panose="02020603050405020304" pitchFamily="18" charset="0"/>
                </a:rPr>
                <a:t> </a:t>
              </a:r>
              <a:r>
                <a:rPr lang="en-US" sz="2800" b="1" err="1" smtClean="0">
                  <a:effectLst/>
                  <a:latin typeface="Times New Roman" panose="02020603050405020304" pitchFamily="18" charset="0"/>
                  <a:ea typeface="Times New Roman" panose="02020603050405020304" pitchFamily="18" charset="0"/>
                </a:rPr>
                <a:t>nghiệm</a:t>
              </a:r>
              <a:r>
                <a:rPr lang="en-US" sz="2800" b="1" smtClean="0">
                  <a:effectLst/>
                  <a:latin typeface="Times New Roman" panose="02020603050405020304" pitchFamily="18" charset="0"/>
                  <a:ea typeface="Times New Roman" panose="02020603050405020304" pitchFamily="18" charset="0"/>
                </a:rPr>
                <a:t> </a:t>
              </a:r>
              <a:r>
                <a:rPr lang="en-US" sz="2800" b="1" err="1" smtClean="0">
                  <a:effectLst/>
                  <a:latin typeface="Times New Roman" panose="02020603050405020304" pitchFamily="18" charset="0"/>
                  <a:ea typeface="Times New Roman" panose="02020603050405020304" pitchFamily="18" charset="0"/>
                </a:rPr>
                <a:t>cùng</a:t>
              </a:r>
              <a:r>
                <a:rPr lang="en-US" sz="2800" b="1" smtClean="0">
                  <a:effectLst/>
                  <a:latin typeface="Times New Roman" panose="02020603050405020304" pitchFamily="18" charset="0"/>
                  <a:ea typeface="Times New Roman" panose="02020603050405020304" pitchFamily="18" charset="0"/>
                </a:rPr>
                <a:t> </a:t>
              </a:r>
              <a:r>
                <a:rPr lang="en-US" sz="2800" b="1" err="1" smtClean="0">
                  <a:effectLst/>
                  <a:latin typeface="Times New Roman" panose="02020603050405020304" pitchFamily="18" charset="0"/>
                  <a:ea typeface="Times New Roman" panose="02020603050405020304" pitchFamily="18" charset="0"/>
                </a:rPr>
                <a:t>văn</a:t>
              </a:r>
              <a:r>
                <a:rPr lang="en-US" sz="2800" b="1" smtClean="0">
                  <a:effectLst/>
                  <a:latin typeface="Times New Roman" panose="02020603050405020304" pitchFamily="18" charset="0"/>
                  <a:ea typeface="Times New Roman" panose="02020603050405020304" pitchFamily="18" charset="0"/>
                </a:rPr>
                <a:t> </a:t>
              </a:r>
              <a:r>
                <a:rPr lang="en-US" sz="2800" b="1" err="1" smtClean="0">
                  <a:effectLst/>
                  <a:latin typeface="Times New Roman" panose="02020603050405020304" pitchFamily="18" charset="0"/>
                  <a:ea typeface="Times New Roman" panose="02020603050405020304" pitchFamily="18" charset="0"/>
                </a:rPr>
                <a:t>bản</a:t>
              </a:r>
              <a:endParaRPr lang="en-US" sz="2800" b="1">
                <a:effectLst/>
                <a:latin typeface="Times New Roman" panose="02020603050405020304" pitchFamily="18" charset="0"/>
                <a:ea typeface="Times New Roman" panose="02020603050405020304" pitchFamily="18" charset="0"/>
              </a:endParaRPr>
            </a:p>
          </p:txBody>
        </p:sp>
      </p:grpSp>
      <p:sp>
        <p:nvSpPr>
          <p:cNvPr id="13" name="Freeform 12"/>
          <p:cNvSpPr/>
          <p:nvPr/>
        </p:nvSpPr>
        <p:spPr>
          <a:xfrm>
            <a:off x="3627416" y="1057400"/>
            <a:ext cx="7571703" cy="929092"/>
          </a:xfrm>
          <a:custGeom>
            <a:avLst/>
            <a:gdLst>
              <a:gd name="connsiteX0" fmla="*/ 0 w 7683262"/>
              <a:gd name="connsiteY0" fmla="*/ 0 h 929092"/>
              <a:gd name="connsiteX1" fmla="*/ 7683262 w 7683262"/>
              <a:gd name="connsiteY1" fmla="*/ 0 h 929092"/>
              <a:gd name="connsiteX2" fmla="*/ 7683262 w 7683262"/>
              <a:gd name="connsiteY2" fmla="*/ 929092 h 929092"/>
              <a:gd name="connsiteX3" fmla="*/ 0 w 7683262"/>
              <a:gd name="connsiteY3" fmla="*/ 929092 h 929092"/>
              <a:gd name="connsiteX4" fmla="*/ 0 w 7683262"/>
              <a:gd name="connsiteY4" fmla="*/ 0 h 92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262" h="929092">
                <a:moveTo>
                  <a:pt x="0" y="0"/>
                </a:moveTo>
                <a:lnTo>
                  <a:pt x="7683262" y="0"/>
                </a:lnTo>
                <a:lnTo>
                  <a:pt x="7683262" y="929092"/>
                </a:lnTo>
                <a:lnTo>
                  <a:pt x="0" y="929092"/>
                </a:lnTo>
                <a:lnTo>
                  <a:pt x="0" y="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37467" tIns="91440" rIns="91440" bIns="91440" numCol="1" spcCol="1270" anchor="ctr" anchorCtr="0">
            <a:noAutofit/>
          </a:bodyPr>
          <a:lstStyle/>
          <a:p>
            <a:pPr lvl="0" algn="l" defTabSz="1600200">
              <a:lnSpc>
                <a:spcPct val="90000"/>
              </a:lnSpc>
              <a:spcBef>
                <a:spcPct val="0"/>
              </a:spcBef>
              <a:spcAft>
                <a:spcPct val="35000"/>
              </a:spcAft>
            </a:pPr>
            <a:r>
              <a:rPr lang="en-US" sz="3600" b="1" kern="1200" smtClean="0">
                <a:solidFill>
                  <a:schemeClr val="bg1"/>
                </a:solidFill>
                <a:effectLst/>
                <a:latin typeface="Times New Roman" panose="02020603050405020304" pitchFamily="18" charset="0"/>
                <a:ea typeface="Times New Roman" panose="02020603050405020304" pitchFamily="18" charset="0"/>
              </a:rPr>
              <a:t>a. </a:t>
            </a:r>
            <a:r>
              <a:rPr lang="en-US" sz="3600" b="1" kern="1200" err="1" smtClean="0">
                <a:solidFill>
                  <a:schemeClr val="bg1"/>
                </a:solidFill>
                <a:effectLst/>
                <a:latin typeface="Times New Roman" panose="02020603050405020304" pitchFamily="18" charset="0"/>
                <a:ea typeface="Times New Roman" panose="02020603050405020304" pitchFamily="18" charset="0"/>
              </a:rPr>
              <a:t>Vị</a:t>
            </a:r>
            <a:r>
              <a:rPr lang="en-US" sz="3600" b="1" kern="1200" smtClean="0">
                <a:solidFill>
                  <a:schemeClr val="bg1"/>
                </a:solidFill>
                <a:effectLst/>
                <a:latin typeface="Times New Roman" panose="02020603050405020304" pitchFamily="18" charset="0"/>
                <a:ea typeface="Times New Roman" panose="02020603050405020304" pitchFamily="18" charset="0"/>
              </a:rPr>
              <a:t> </a:t>
            </a:r>
            <a:r>
              <a:rPr lang="en-US" sz="3600" b="1" kern="1200" err="1" smtClean="0">
                <a:solidFill>
                  <a:schemeClr val="bg1"/>
                </a:solidFill>
                <a:effectLst/>
                <a:latin typeface="Times New Roman" panose="02020603050405020304" pitchFamily="18" charset="0"/>
                <a:ea typeface="Times New Roman" panose="02020603050405020304" pitchFamily="18" charset="0"/>
              </a:rPr>
              <a:t>trí</a:t>
            </a:r>
            <a:r>
              <a:rPr lang="en-US" sz="3600" b="1" kern="1200" smtClean="0">
                <a:solidFill>
                  <a:schemeClr val="bg1"/>
                </a:solidFill>
                <a:effectLst/>
                <a:latin typeface="Times New Roman" panose="02020603050405020304" pitchFamily="18" charset="0"/>
                <a:ea typeface="Times New Roman" panose="02020603050405020304" pitchFamily="18" charset="0"/>
              </a:rPr>
              <a:t>: </a:t>
            </a:r>
            <a:r>
              <a:rPr lang="en-US" sz="3600" b="1" kern="1200" err="1" smtClean="0">
                <a:solidFill>
                  <a:schemeClr val="bg1"/>
                </a:solidFill>
                <a:effectLst/>
                <a:latin typeface="Times New Roman" panose="02020603050405020304" pitchFamily="18" charset="0"/>
                <a:ea typeface="Times New Roman" panose="02020603050405020304" pitchFamily="18" charset="0"/>
              </a:rPr>
              <a:t>Chương</a:t>
            </a:r>
            <a:r>
              <a:rPr lang="en-US" sz="3600" b="1" kern="1200" smtClean="0">
                <a:solidFill>
                  <a:schemeClr val="bg1"/>
                </a:solidFill>
                <a:effectLst/>
                <a:latin typeface="Times New Roman" panose="02020603050405020304" pitchFamily="18" charset="0"/>
                <a:ea typeface="Times New Roman" panose="02020603050405020304" pitchFamily="18" charset="0"/>
              </a:rPr>
              <a:t> 1 </a:t>
            </a:r>
            <a:endParaRPr lang="en-US" sz="3600" kern="1200">
              <a:solidFill>
                <a:schemeClr val="bg1"/>
              </a:solidFill>
              <a:latin typeface="Times New Roman" panose="02020603050405020304" pitchFamily="18" charset="0"/>
              <a:cs typeface="Times New Roman" panose="02020603050405020304" pitchFamily="18" charset="0"/>
            </a:endParaRPr>
          </a:p>
        </p:txBody>
      </p:sp>
      <p:sp>
        <p:nvSpPr>
          <p:cNvPr id="14" name="Oval 13"/>
          <p:cNvSpPr/>
          <p:nvPr/>
        </p:nvSpPr>
        <p:spPr>
          <a:xfrm>
            <a:off x="2918519" y="949564"/>
            <a:ext cx="1161366" cy="1161366"/>
          </a:xfrm>
          <a:prstGeom prst="ellipse">
            <a:avLst/>
          </a:prstGeom>
          <a:blipFill rotWithShape="0">
            <a:blip r:embed="rId3"/>
            <a:stretch>
              <a:fillRect/>
            </a:stretch>
          </a:blip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3743914" y="2567731"/>
            <a:ext cx="7455206" cy="929092"/>
          </a:xfrm>
          <a:custGeom>
            <a:avLst/>
            <a:gdLst>
              <a:gd name="connsiteX0" fmla="*/ 0 w 7535345"/>
              <a:gd name="connsiteY0" fmla="*/ 0 h 929092"/>
              <a:gd name="connsiteX1" fmla="*/ 7535345 w 7535345"/>
              <a:gd name="connsiteY1" fmla="*/ 0 h 929092"/>
              <a:gd name="connsiteX2" fmla="*/ 7535345 w 7535345"/>
              <a:gd name="connsiteY2" fmla="*/ 929092 h 929092"/>
              <a:gd name="connsiteX3" fmla="*/ 0 w 7535345"/>
              <a:gd name="connsiteY3" fmla="*/ 929092 h 929092"/>
              <a:gd name="connsiteX4" fmla="*/ 0 w 7535345"/>
              <a:gd name="connsiteY4" fmla="*/ 0 h 92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5345" h="929092">
                <a:moveTo>
                  <a:pt x="0" y="0"/>
                </a:moveTo>
                <a:lnTo>
                  <a:pt x="7535345" y="0"/>
                </a:lnTo>
                <a:lnTo>
                  <a:pt x="7535345" y="929092"/>
                </a:lnTo>
                <a:lnTo>
                  <a:pt x="0" y="929092"/>
                </a:lnTo>
                <a:lnTo>
                  <a:pt x="0" y="0"/>
                </a:lnTo>
                <a:close/>
              </a:path>
            </a:pathLst>
          </a:cu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737467" tIns="91440" rIns="91440" bIns="91440" numCol="1" spcCol="1270" anchor="ctr" anchorCtr="0">
            <a:noAutofit/>
          </a:bodyPr>
          <a:lstStyle/>
          <a:p>
            <a:pPr lvl="0" algn="l" defTabSz="1600200">
              <a:lnSpc>
                <a:spcPct val="90000"/>
              </a:lnSpc>
              <a:spcBef>
                <a:spcPct val="0"/>
              </a:spcBef>
              <a:spcAft>
                <a:spcPct val="35000"/>
              </a:spcAft>
            </a:pPr>
            <a:r>
              <a:rPr lang="en-US" sz="3600" b="1" kern="1200" smtClean="0">
                <a:solidFill>
                  <a:schemeClr val="bg1"/>
                </a:solidFill>
                <a:effectLst/>
                <a:latin typeface="Times New Roman" panose="02020603050405020304" pitchFamily="18" charset="0"/>
                <a:ea typeface="MS Mincho"/>
              </a:rPr>
              <a:t>b. </a:t>
            </a:r>
            <a:r>
              <a:rPr lang="en-US" sz="3600" b="1" kern="1200" err="1" smtClean="0">
                <a:solidFill>
                  <a:schemeClr val="bg1"/>
                </a:solidFill>
                <a:effectLst/>
                <a:latin typeface="Times New Roman" panose="02020603050405020304" pitchFamily="18" charset="0"/>
                <a:ea typeface="MS Mincho"/>
              </a:rPr>
              <a:t>Đọc</a:t>
            </a:r>
            <a:r>
              <a:rPr lang="en-US" sz="3600" b="1" kern="1200" smtClean="0">
                <a:solidFill>
                  <a:schemeClr val="bg1"/>
                </a:solidFill>
                <a:effectLst/>
                <a:latin typeface="Times New Roman" panose="02020603050405020304" pitchFamily="18" charset="0"/>
                <a:ea typeface="MS Mincho"/>
              </a:rPr>
              <a:t>- </a:t>
            </a:r>
            <a:r>
              <a:rPr lang="en-US" sz="3600" b="1" kern="1200" err="1" smtClean="0">
                <a:solidFill>
                  <a:schemeClr val="bg1"/>
                </a:solidFill>
                <a:effectLst/>
                <a:latin typeface="Times New Roman" panose="02020603050405020304" pitchFamily="18" charset="0"/>
                <a:ea typeface="MS Mincho"/>
              </a:rPr>
              <a:t>kể</a:t>
            </a:r>
            <a:r>
              <a:rPr lang="en-US" sz="3600" b="1" kern="1200" smtClean="0">
                <a:solidFill>
                  <a:schemeClr val="bg1"/>
                </a:solidFill>
                <a:effectLst/>
                <a:latin typeface="Times New Roman" panose="02020603050405020304" pitchFamily="18" charset="0"/>
                <a:ea typeface="MS Mincho"/>
              </a:rPr>
              <a:t> </a:t>
            </a:r>
            <a:r>
              <a:rPr lang="en-US" sz="3600" b="1" kern="1200" err="1" smtClean="0">
                <a:solidFill>
                  <a:schemeClr val="bg1"/>
                </a:solidFill>
                <a:effectLst/>
                <a:latin typeface="Times New Roman" panose="02020603050405020304" pitchFamily="18" charset="0"/>
                <a:ea typeface="MS Mincho"/>
              </a:rPr>
              <a:t>tóm</a:t>
            </a:r>
            <a:r>
              <a:rPr lang="en-US" sz="3600" b="1" kern="1200" smtClean="0">
                <a:solidFill>
                  <a:schemeClr val="bg1"/>
                </a:solidFill>
                <a:effectLst/>
                <a:latin typeface="Times New Roman" panose="02020603050405020304" pitchFamily="18" charset="0"/>
                <a:ea typeface="MS Mincho"/>
              </a:rPr>
              <a:t> </a:t>
            </a:r>
            <a:r>
              <a:rPr lang="en-US" sz="3600" b="1" kern="1200" err="1" smtClean="0">
                <a:solidFill>
                  <a:schemeClr val="bg1"/>
                </a:solidFill>
                <a:effectLst/>
                <a:latin typeface="Times New Roman" panose="02020603050405020304" pitchFamily="18" charset="0"/>
                <a:ea typeface="MS Mincho"/>
              </a:rPr>
              <a:t>tắt</a:t>
            </a:r>
            <a:endParaRPr lang="en-US" sz="3600" kern="1200">
              <a:solidFill>
                <a:schemeClr val="bg1"/>
              </a:solidFill>
              <a:latin typeface="Times New Roman" panose="02020603050405020304" pitchFamily="18" charset="0"/>
              <a:cs typeface="Times New Roman" panose="02020603050405020304" pitchFamily="18" charset="0"/>
            </a:endParaRPr>
          </a:p>
        </p:txBody>
      </p:sp>
      <p:sp>
        <p:nvSpPr>
          <p:cNvPr id="16" name="Oval 15"/>
          <p:cNvSpPr/>
          <p:nvPr/>
        </p:nvSpPr>
        <p:spPr>
          <a:xfrm>
            <a:off x="2918520" y="2401515"/>
            <a:ext cx="1161366" cy="1161366"/>
          </a:xfrm>
          <a:prstGeom prst="ellipse">
            <a:avLst/>
          </a:prstGeom>
          <a:blipFill rotWithShape="0">
            <a:blip r:embed="rId4"/>
            <a:stretch>
              <a:fillRect/>
            </a:stretch>
          </a:blipFill>
        </p:spPr>
        <p:style>
          <a:lnRef idx="2">
            <a:schemeClr val="accent3">
              <a:hueOff val="1355300"/>
              <a:satOff val="50000"/>
              <a:lumOff val="-7353"/>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3515857" y="4057042"/>
            <a:ext cx="7683262" cy="929092"/>
          </a:xfrm>
          <a:custGeom>
            <a:avLst/>
            <a:gdLst>
              <a:gd name="connsiteX0" fmla="*/ 0 w 7683262"/>
              <a:gd name="connsiteY0" fmla="*/ 0 h 929092"/>
              <a:gd name="connsiteX1" fmla="*/ 7683262 w 7683262"/>
              <a:gd name="connsiteY1" fmla="*/ 0 h 929092"/>
              <a:gd name="connsiteX2" fmla="*/ 7683262 w 7683262"/>
              <a:gd name="connsiteY2" fmla="*/ 929092 h 929092"/>
              <a:gd name="connsiteX3" fmla="*/ 0 w 7683262"/>
              <a:gd name="connsiteY3" fmla="*/ 929092 h 929092"/>
              <a:gd name="connsiteX4" fmla="*/ 0 w 7683262"/>
              <a:gd name="connsiteY4" fmla="*/ 0 h 92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262" h="929092">
                <a:moveTo>
                  <a:pt x="0" y="0"/>
                </a:moveTo>
                <a:lnTo>
                  <a:pt x="7683262" y="0"/>
                </a:lnTo>
                <a:lnTo>
                  <a:pt x="7683262" y="929092"/>
                </a:lnTo>
                <a:lnTo>
                  <a:pt x="0" y="929092"/>
                </a:lnTo>
                <a:lnTo>
                  <a:pt x="0" y="0"/>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737467" tIns="91440" rIns="91440" bIns="91440" numCol="1" spcCol="1270" anchor="ctr" anchorCtr="0">
            <a:noAutofit/>
          </a:bodyPr>
          <a:lstStyle/>
          <a:p>
            <a:pPr lvl="0" algn="l" defTabSz="1600200">
              <a:lnSpc>
                <a:spcPct val="90000"/>
              </a:lnSpc>
              <a:spcBef>
                <a:spcPct val="0"/>
              </a:spcBef>
              <a:spcAft>
                <a:spcPct val="35000"/>
              </a:spcAft>
            </a:pPr>
            <a:r>
              <a:rPr lang="en-US" sz="3600" b="1" kern="1200" smtClean="0">
                <a:solidFill>
                  <a:schemeClr val="bg1"/>
                </a:solidFill>
                <a:latin typeface="Times New Roman" panose="02020603050405020304" pitchFamily="18" charset="0"/>
                <a:cs typeface="Times New Roman" panose="02020603050405020304" pitchFamily="18" charset="0"/>
              </a:rPr>
              <a:t>c. </a:t>
            </a:r>
            <a:r>
              <a:rPr lang="en-US" sz="3600" b="1" kern="1200" err="1" smtClean="0">
                <a:solidFill>
                  <a:schemeClr val="bg1"/>
                </a:solidFill>
                <a:latin typeface="Times New Roman" panose="02020603050405020304" pitchFamily="18" charset="0"/>
                <a:cs typeface="Times New Roman" panose="02020603050405020304" pitchFamily="18" charset="0"/>
              </a:rPr>
              <a:t>Bố</a:t>
            </a:r>
            <a:r>
              <a:rPr lang="en-US" sz="3600" b="1" kern="1200" smtClean="0">
                <a:solidFill>
                  <a:schemeClr val="bg1"/>
                </a:solidFill>
                <a:latin typeface="Times New Roman" panose="02020603050405020304" pitchFamily="18" charset="0"/>
                <a:cs typeface="Times New Roman" panose="02020603050405020304" pitchFamily="18" charset="0"/>
              </a:rPr>
              <a:t> </a:t>
            </a:r>
            <a:r>
              <a:rPr lang="en-US" sz="3600" b="1" kern="1200" err="1" smtClean="0">
                <a:solidFill>
                  <a:schemeClr val="bg1"/>
                </a:solidFill>
                <a:latin typeface="Times New Roman" panose="02020603050405020304" pitchFamily="18" charset="0"/>
                <a:cs typeface="Times New Roman" panose="02020603050405020304" pitchFamily="18" charset="0"/>
              </a:rPr>
              <a:t>cục</a:t>
            </a:r>
            <a:endParaRPr lang="en-US" sz="3600" b="1" kern="1200">
              <a:solidFill>
                <a:schemeClr val="bg1"/>
              </a:solidFill>
              <a:latin typeface="Times New Roman" panose="02020603050405020304" pitchFamily="18" charset="0"/>
              <a:cs typeface="Times New Roman" panose="02020603050405020304" pitchFamily="18" charset="0"/>
            </a:endParaRPr>
          </a:p>
        </p:txBody>
      </p:sp>
      <p:sp>
        <p:nvSpPr>
          <p:cNvPr id="18" name="Oval 17"/>
          <p:cNvSpPr/>
          <p:nvPr/>
        </p:nvSpPr>
        <p:spPr>
          <a:xfrm>
            <a:off x="2935174" y="3940906"/>
            <a:ext cx="1161366" cy="1161366"/>
          </a:xfrm>
          <a:prstGeom prst="ellipse">
            <a:avLst/>
          </a:prstGeom>
          <a:blipFill rotWithShape="0">
            <a:blip r:embed="rId5"/>
            <a:stretch>
              <a:fillRect/>
            </a:stretch>
          </a:blipFill>
        </p:spPr>
        <p:style>
          <a:lnRef idx="2">
            <a:schemeClr val="accent3">
              <a:hueOff val="2710599"/>
              <a:satOff val="100000"/>
              <a:lumOff val="-14706"/>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40667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164761" y="246043"/>
            <a:ext cx="5799908"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b="1" err="1" smtClean="0">
                <a:solidFill>
                  <a:srgbClr val="0D0D0D"/>
                </a:solidFill>
                <a:latin typeface="Times New Roman" panose="02020603050405020304" pitchFamily="18" charset="0"/>
                <a:ea typeface="MS Mincho"/>
              </a:rPr>
              <a:t>Tác</a:t>
            </a:r>
            <a:r>
              <a:rPr lang="en-US" sz="2800" b="1" smtClean="0">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phẩm</a:t>
            </a:r>
            <a:r>
              <a:rPr lang="en-US" sz="2800" b="1">
                <a:solidFill>
                  <a:srgbClr val="0D0D0D"/>
                </a:solidFill>
                <a:latin typeface="Times New Roman" panose="02020603050405020304" pitchFamily="18" charset="0"/>
                <a:ea typeface="MS Mincho"/>
              </a:rPr>
              <a:t>: </a:t>
            </a:r>
            <a:r>
              <a:rPr lang="en-US" sz="2800" b="1" i="1" err="1" smtClean="0">
                <a:solidFill>
                  <a:srgbClr val="0D0D0D"/>
                </a:solidFill>
                <a:latin typeface="Times New Roman" panose="02020603050405020304" pitchFamily="18" charset="0"/>
                <a:ea typeface="MS Mincho"/>
              </a:rPr>
              <a:t>Dế</a:t>
            </a:r>
            <a:r>
              <a:rPr lang="en-US" sz="2800" b="1" i="1" smtClean="0">
                <a:solidFill>
                  <a:srgbClr val="0D0D0D"/>
                </a:solidFill>
                <a:latin typeface="Times New Roman" panose="02020603050405020304" pitchFamily="18" charset="0"/>
                <a:ea typeface="MS Mincho"/>
              </a:rPr>
              <a:t> </a:t>
            </a:r>
            <a:r>
              <a:rPr lang="en-US" sz="2800" b="1" i="1" err="1" smtClean="0">
                <a:solidFill>
                  <a:srgbClr val="0D0D0D"/>
                </a:solidFill>
                <a:latin typeface="Times New Roman" panose="02020603050405020304" pitchFamily="18" charset="0"/>
                <a:ea typeface="MS Mincho"/>
              </a:rPr>
              <a:t>mèn</a:t>
            </a:r>
            <a:r>
              <a:rPr lang="en-US" sz="2800" b="1" i="1" smtClean="0">
                <a:solidFill>
                  <a:srgbClr val="0D0D0D"/>
                </a:solidFill>
                <a:latin typeface="Times New Roman" panose="02020603050405020304" pitchFamily="18" charset="0"/>
                <a:ea typeface="MS Mincho"/>
              </a:rPr>
              <a:t> </a:t>
            </a:r>
            <a:r>
              <a:rPr lang="en-US" sz="2800" b="1" i="1" err="1" smtClean="0">
                <a:solidFill>
                  <a:srgbClr val="0D0D0D"/>
                </a:solidFill>
                <a:latin typeface="Times New Roman" panose="02020603050405020304" pitchFamily="18" charset="0"/>
                <a:ea typeface="MS Mincho"/>
              </a:rPr>
              <a:t>phiêu</a:t>
            </a:r>
            <a:r>
              <a:rPr lang="en-US" sz="2800" b="1" i="1" smtClean="0">
                <a:solidFill>
                  <a:srgbClr val="0D0D0D"/>
                </a:solidFill>
                <a:latin typeface="Times New Roman" panose="02020603050405020304" pitchFamily="18" charset="0"/>
                <a:ea typeface="MS Mincho"/>
              </a:rPr>
              <a:t> </a:t>
            </a:r>
            <a:r>
              <a:rPr lang="en-US" sz="2800" b="1" i="1" err="1" smtClean="0">
                <a:solidFill>
                  <a:srgbClr val="0D0D0D"/>
                </a:solidFill>
                <a:latin typeface="Times New Roman" panose="02020603050405020304" pitchFamily="18" charset="0"/>
                <a:ea typeface="MS Mincho"/>
              </a:rPr>
              <a:t>lưu</a:t>
            </a:r>
            <a:r>
              <a:rPr lang="en-US" sz="2800" b="1" i="1" smtClean="0">
                <a:solidFill>
                  <a:srgbClr val="0D0D0D"/>
                </a:solidFill>
                <a:latin typeface="Times New Roman" panose="02020603050405020304" pitchFamily="18" charset="0"/>
                <a:ea typeface="MS Mincho"/>
              </a:rPr>
              <a:t> </a:t>
            </a:r>
            <a:r>
              <a:rPr lang="en-US" sz="2800" b="1" i="1" err="1" smtClean="0">
                <a:solidFill>
                  <a:srgbClr val="0D0D0D"/>
                </a:solidFill>
                <a:latin typeface="Times New Roman" panose="02020603050405020304" pitchFamily="18" charset="0"/>
                <a:ea typeface="MS Mincho"/>
              </a:rPr>
              <a:t>kí</a:t>
            </a:r>
            <a:endParaRPr lang="en-US" sz="2800" i="1">
              <a:solidFill>
                <a:prstClr val="white"/>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348342" y="1698171"/>
            <a:ext cx="6284688" cy="2769989"/>
          </a:xfrm>
          <a:prstGeom prst="rect">
            <a:avLst/>
          </a:prstGeom>
          <a:solidFill>
            <a:srgbClr val="FFFF00"/>
          </a:solidFill>
        </p:spPr>
        <p:txBody>
          <a:bodyPr wrap="square" rtlCol="0">
            <a:spAutoFit/>
          </a:bodyPr>
          <a:lstStyle/>
          <a:p>
            <a:pPr marL="285750" indent="-285750">
              <a:buFontTx/>
              <a:buChar char="-"/>
            </a:pPr>
            <a:r>
              <a:rPr lang="en-US" sz="2900" b="1" err="1" smtClean="0">
                <a:solidFill>
                  <a:prstClr val="black"/>
                </a:solidFill>
                <a:latin typeface="Times New Roman" panose="02020603050405020304" pitchFamily="18" charset="0"/>
                <a:cs typeface="Times New Roman" panose="02020603050405020304" pitchFamily="18" charset="0"/>
              </a:rPr>
              <a:t>Viết</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năm</a:t>
            </a:r>
            <a:r>
              <a:rPr lang="en-US" sz="2900" b="1" smtClean="0">
                <a:solidFill>
                  <a:prstClr val="black"/>
                </a:solidFill>
                <a:latin typeface="Times New Roman" panose="02020603050405020304" pitchFamily="18" charset="0"/>
                <a:cs typeface="Times New Roman" panose="02020603050405020304" pitchFamily="18" charset="0"/>
              </a:rPr>
              <a:t>: 1941</a:t>
            </a:r>
          </a:p>
          <a:p>
            <a:pPr marL="285750" indent="-285750">
              <a:buFontTx/>
              <a:buChar char="-"/>
            </a:pPr>
            <a:r>
              <a:rPr lang="en-US" sz="2900" b="1" err="1" smtClean="0">
                <a:solidFill>
                  <a:prstClr val="black"/>
                </a:solidFill>
                <a:latin typeface="Times New Roman" panose="02020603050405020304" pitchFamily="18" charset="0"/>
                <a:cs typeface="Times New Roman" panose="02020603050405020304" pitchFamily="18" charset="0"/>
              </a:rPr>
              <a:t>Thể</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loại</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truyện</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đồng</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thoại</a:t>
            </a:r>
            <a:endParaRPr lang="en-US" sz="2900" b="1" smtClean="0">
              <a:solidFill>
                <a:prstClr val="black"/>
              </a:solidFill>
              <a:latin typeface="Times New Roman" panose="02020603050405020304" pitchFamily="18" charset="0"/>
              <a:cs typeface="Times New Roman" panose="02020603050405020304" pitchFamily="18" charset="0"/>
            </a:endParaRPr>
          </a:p>
          <a:p>
            <a:pPr marL="285750" indent="-285750">
              <a:buFontTx/>
              <a:buChar char="-"/>
            </a:pPr>
            <a:r>
              <a:rPr lang="en-US" sz="2900" b="1" smtClean="0">
                <a:solidFill>
                  <a:prstClr val="black"/>
                </a:solidFill>
                <a:latin typeface="Times New Roman" panose="02020603050405020304" pitchFamily="18" charset="0"/>
                <a:cs typeface="Times New Roman" panose="02020603050405020304" pitchFamily="18" charset="0"/>
              </a:rPr>
              <a:t>PTBĐ </a:t>
            </a:r>
            <a:r>
              <a:rPr lang="en-US" sz="2900" b="1" err="1" smtClean="0">
                <a:solidFill>
                  <a:prstClr val="black"/>
                </a:solidFill>
                <a:latin typeface="Times New Roman" panose="02020603050405020304" pitchFamily="18" charset="0"/>
                <a:cs typeface="Times New Roman" panose="02020603050405020304" pitchFamily="18" charset="0"/>
              </a:rPr>
              <a:t>chính</a:t>
            </a:r>
            <a:r>
              <a:rPr lang="en-US" sz="2900" b="1" smtClean="0">
                <a:solidFill>
                  <a:prstClr val="black"/>
                </a:solidFill>
                <a:latin typeface="Times New Roman" panose="02020603050405020304" pitchFamily="18" charset="0"/>
                <a:cs typeface="Times New Roman" panose="02020603050405020304" pitchFamily="18" charset="0"/>
              </a:rPr>
              <a:t>: TS</a:t>
            </a:r>
          </a:p>
          <a:p>
            <a:pPr marL="285750" indent="-285750">
              <a:buFontTx/>
              <a:buChar char="-"/>
            </a:pPr>
            <a:r>
              <a:rPr lang="en-US" sz="2900" b="1" err="1" smtClean="0">
                <a:solidFill>
                  <a:prstClr val="black"/>
                </a:solidFill>
                <a:latin typeface="Times New Roman" panose="02020603050405020304" pitchFamily="18" charset="0"/>
                <a:cs typeface="Times New Roman" panose="02020603050405020304" pitchFamily="18" charset="0"/>
              </a:rPr>
              <a:t>Ngôi</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kể</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thứ</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nhất</a:t>
            </a:r>
            <a:endParaRPr lang="en-US" sz="2900" b="1" smtClean="0">
              <a:solidFill>
                <a:prstClr val="black"/>
              </a:solidFill>
              <a:latin typeface="Times New Roman" panose="02020603050405020304" pitchFamily="18" charset="0"/>
              <a:cs typeface="Times New Roman" panose="02020603050405020304" pitchFamily="18" charset="0"/>
            </a:endParaRPr>
          </a:p>
          <a:p>
            <a:pPr marL="285750" indent="-285750">
              <a:buFontTx/>
              <a:buChar char="-"/>
            </a:pPr>
            <a:r>
              <a:rPr lang="en-US" sz="2900" b="1" err="1" smtClean="0">
                <a:solidFill>
                  <a:prstClr val="black"/>
                </a:solidFill>
                <a:latin typeface="Times New Roman" panose="02020603050405020304" pitchFamily="18" charset="0"/>
                <a:cs typeface="Times New Roman" panose="02020603050405020304" pitchFamily="18" charset="0"/>
              </a:rPr>
              <a:t>Nhân</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vật</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chính</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Dế</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Mèn</a:t>
            </a:r>
            <a:endParaRPr lang="en-US" sz="2900" b="1" smtClean="0">
              <a:solidFill>
                <a:prstClr val="black"/>
              </a:solidFill>
              <a:latin typeface="Times New Roman" panose="02020603050405020304" pitchFamily="18" charset="0"/>
              <a:cs typeface="Times New Roman" panose="02020603050405020304" pitchFamily="18" charset="0"/>
            </a:endParaRPr>
          </a:p>
          <a:p>
            <a:pPr marL="285750" indent="-285750">
              <a:buFontTx/>
              <a:buChar char="-"/>
            </a:pPr>
            <a:r>
              <a:rPr lang="en-US" sz="2900" b="1" err="1" smtClean="0">
                <a:solidFill>
                  <a:prstClr val="black"/>
                </a:solidFill>
                <a:latin typeface="Times New Roman" panose="02020603050405020304" pitchFamily="18" charset="0"/>
                <a:cs typeface="Times New Roman" panose="02020603050405020304" pitchFamily="18" charset="0"/>
              </a:rPr>
              <a:t>Vị</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trí</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trích</a:t>
            </a:r>
            <a:r>
              <a:rPr lang="en-US" sz="2900" b="1" smtClean="0">
                <a:solidFill>
                  <a:prstClr val="black"/>
                </a:solidFill>
                <a:latin typeface="Times New Roman" panose="02020603050405020304" pitchFamily="18" charset="0"/>
                <a:cs typeface="Times New Roman" panose="02020603050405020304" pitchFamily="18" charset="0"/>
              </a:rPr>
              <a:t> </a:t>
            </a:r>
            <a:r>
              <a:rPr lang="en-US" sz="2900" b="1" err="1" smtClean="0">
                <a:solidFill>
                  <a:prstClr val="black"/>
                </a:solidFill>
                <a:latin typeface="Times New Roman" panose="02020603050405020304" pitchFamily="18" charset="0"/>
                <a:cs typeface="Times New Roman" panose="02020603050405020304" pitchFamily="18" charset="0"/>
              </a:rPr>
              <a:t>chương</a:t>
            </a:r>
            <a:r>
              <a:rPr lang="en-US" sz="2900" b="1" smtClean="0">
                <a:solidFill>
                  <a:prstClr val="black"/>
                </a:solidFill>
                <a:latin typeface="Times New Roman" panose="02020603050405020304" pitchFamily="18" charset="0"/>
                <a:cs typeface="Times New Roman" panose="02020603050405020304" pitchFamily="18" charset="0"/>
              </a:rPr>
              <a:t> I</a:t>
            </a:r>
            <a:endParaRPr lang="en-US" sz="2900" b="1">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564806" y="768598"/>
            <a:ext cx="4261473" cy="8455885"/>
          </a:xfrm>
          <a:prstGeom prst="rect">
            <a:avLst/>
          </a:prstGeom>
        </p:spPr>
      </p:pic>
    </p:spTree>
    <p:extLst>
      <p:ext uri="{BB962C8B-B14F-4D97-AF65-F5344CB8AC3E}">
        <p14:creationId xmlns:p14="http://schemas.microsoft.com/office/powerpoint/2010/main" val="2201149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373564" y="387985"/>
            <a:ext cx="3215798"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b="1" err="1" smtClean="0">
                <a:solidFill>
                  <a:srgbClr val="111111"/>
                </a:solidFill>
                <a:latin typeface="Times New Roman" panose="02020603050405020304" pitchFamily="18" charset="0"/>
                <a:ea typeface="Times New Roman" panose="02020603050405020304" pitchFamily="18" charset="0"/>
              </a:rPr>
              <a:t>Đọc</a:t>
            </a:r>
            <a:r>
              <a:rPr lang="en-US" sz="2800" b="1" smtClean="0">
                <a:solidFill>
                  <a:srgbClr val="111111"/>
                </a:solidFill>
                <a:latin typeface="Times New Roman" panose="02020603050405020304" pitchFamily="18" charset="0"/>
                <a:ea typeface="Times New Roman" panose="02020603050405020304" pitchFamily="18" charset="0"/>
              </a:rPr>
              <a:t> – </a:t>
            </a:r>
            <a:r>
              <a:rPr lang="en-US" sz="2800" b="1" err="1" smtClean="0">
                <a:solidFill>
                  <a:srgbClr val="111111"/>
                </a:solidFill>
                <a:latin typeface="Times New Roman" panose="02020603050405020304" pitchFamily="18" charset="0"/>
                <a:ea typeface="Times New Roman" panose="02020603050405020304" pitchFamily="18" charset="0"/>
              </a:rPr>
              <a:t>kể</a:t>
            </a:r>
            <a:r>
              <a:rPr lang="en-US" sz="2800" b="1" smtClean="0">
                <a:solidFill>
                  <a:srgbClr val="111111"/>
                </a:solidFill>
                <a:latin typeface="Times New Roman" panose="02020603050405020304" pitchFamily="18" charset="0"/>
                <a:ea typeface="Times New Roman" panose="02020603050405020304" pitchFamily="18" charset="0"/>
              </a:rPr>
              <a:t> </a:t>
            </a:r>
            <a:r>
              <a:rPr lang="en-US" sz="2800" b="1" err="1" smtClean="0">
                <a:solidFill>
                  <a:srgbClr val="111111"/>
                </a:solidFill>
                <a:latin typeface="Times New Roman" panose="02020603050405020304" pitchFamily="18" charset="0"/>
                <a:ea typeface="Times New Roman" panose="02020603050405020304" pitchFamily="18" charset="0"/>
              </a:rPr>
              <a:t>tóm</a:t>
            </a:r>
            <a:r>
              <a:rPr lang="en-US" sz="2800" b="1" smtClean="0">
                <a:solidFill>
                  <a:srgbClr val="111111"/>
                </a:solidFill>
                <a:latin typeface="Times New Roman" panose="02020603050405020304" pitchFamily="18" charset="0"/>
                <a:ea typeface="Times New Roman" panose="02020603050405020304" pitchFamily="18" charset="0"/>
              </a:rPr>
              <a:t> </a:t>
            </a:r>
            <a:r>
              <a:rPr lang="en-US" sz="2800" b="1" err="1" smtClean="0">
                <a:solidFill>
                  <a:srgbClr val="111111"/>
                </a:solidFill>
                <a:latin typeface="Times New Roman" panose="02020603050405020304" pitchFamily="18" charset="0"/>
                <a:ea typeface="Times New Roman" panose="02020603050405020304" pitchFamily="18" charset="0"/>
              </a:rPr>
              <a:t>tắt</a:t>
            </a:r>
            <a:r>
              <a:rPr lang="en-US" sz="2800" b="1" smtClean="0">
                <a:solidFill>
                  <a:srgbClr val="111111"/>
                </a:solidFill>
                <a:latin typeface="Times New Roman" panose="02020603050405020304" pitchFamily="18" charset="0"/>
                <a:ea typeface="Times New Roman" panose="02020603050405020304" pitchFamily="18" charset="0"/>
              </a:rPr>
              <a:t>.</a:t>
            </a:r>
            <a:endParaRPr lang="en-US" sz="2400">
              <a:solidFill>
                <a:prstClr val="white"/>
              </a:solidFill>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601236" y="1743411"/>
            <a:ext cx="4127863" cy="41278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图片 13"/>
          <p:cNvPicPr>
            <a:picLocks noChangeAspect="1"/>
          </p:cNvPicPr>
          <p:nvPr/>
        </p:nvPicPr>
        <p:blipFill rotWithShape="1">
          <a:blip r:embed="rId3">
            <a:extLst>
              <a:ext uri="{28A0092B-C50C-407E-A947-70E740481C1C}">
                <a14:useLocalDpi xmlns:a14="http://schemas.microsoft.com/office/drawing/2010/main" val="0"/>
              </a:ext>
            </a:extLst>
          </a:blip>
          <a:srcRect l="3247" t="9505" r="69484" b="51062"/>
          <a:stretch>
            <a:fillRect/>
          </a:stretch>
        </p:blipFill>
        <p:spPr>
          <a:xfrm>
            <a:off x="4722222" y="3682088"/>
            <a:ext cx="2404836" cy="1956099"/>
          </a:xfrm>
          <a:prstGeom prst="rect">
            <a:avLst/>
          </a:prstGeom>
        </p:spPr>
      </p:pic>
      <p:pic>
        <p:nvPicPr>
          <p:cNvPr id="11" name="图片 16"/>
          <p:cNvPicPr>
            <a:picLocks noChangeAspect="1"/>
          </p:cNvPicPr>
          <p:nvPr/>
        </p:nvPicPr>
        <p:blipFill rotWithShape="1">
          <a:blip r:embed="rId3">
            <a:extLst>
              <a:ext uri="{28A0092B-C50C-407E-A947-70E740481C1C}">
                <a14:useLocalDpi xmlns:a14="http://schemas.microsoft.com/office/drawing/2010/main" val="0"/>
              </a:ext>
            </a:extLst>
          </a:blip>
          <a:srcRect l="70595" t="60052" r="9485"/>
          <a:stretch>
            <a:fillRect/>
          </a:stretch>
        </p:blipFill>
        <p:spPr>
          <a:xfrm>
            <a:off x="10174587" y="1400647"/>
            <a:ext cx="1618032" cy="1825190"/>
          </a:xfrm>
          <a:prstGeom prst="rect">
            <a:avLst/>
          </a:prstGeom>
        </p:spPr>
      </p:pic>
      <p:pic>
        <p:nvPicPr>
          <p:cNvPr id="12" name="图片 15"/>
          <p:cNvPicPr>
            <a:picLocks noChangeAspect="1"/>
          </p:cNvPicPr>
          <p:nvPr/>
        </p:nvPicPr>
        <p:blipFill rotWithShape="1">
          <a:blip r:embed="rId3">
            <a:extLst>
              <a:ext uri="{28A0092B-C50C-407E-A947-70E740481C1C}">
                <a14:useLocalDpi xmlns:a14="http://schemas.microsoft.com/office/drawing/2010/main" val="0"/>
              </a:ext>
            </a:extLst>
          </a:blip>
          <a:srcRect l="70595" t="16030" r="11513" b="45820"/>
          <a:stretch>
            <a:fillRect/>
          </a:stretch>
        </p:blipFill>
        <p:spPr>
          <a:xfrm>
            <a:off x="7902211" y="4884548"/>
            <a:ext cx="1645359" cy="1973452"/>
          </a:xfrm>
          <a:prstGeom prst="rect">
            <a:avLst/>
          </a:prstGeom>
        </p:spPr>
      </p:pic>
      <p:sp>
        <p:nvSpPr>
          <p:cNvPr id="2" name="Cloud Callout 1"/>
          <p:cNvSpPr/>
          <p:nvPr/>
        </p:nvSpPr>
        <p:spPr>
          <a:xfrm>
            <a:off x="5016596" y="2226767"/>
            <a:ext cx="2977411" cy="132982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err="1">
                <a:solidFill>
                  <a:prstClr val="black"/>
                </a:solidFill>
                <a:latin typeface="Times New Roman" panose="02020603050405020304" pitchFamily="18" charset="0"/>
                <a:ea typeface="MS Mincho"/>
              </a:rPr>
              <a:t>Đ</a:t>
            </a:r>
            <a:r>
              <a:rPr lang="en-US" sz="2800" err="1" smtClean="0">
                <a:solidFill>
                  <a:prstClr val="black"/>
                </a:solidFill>
                <a:latin typeface="Times New Roman" panose="02020603050405020304" pitchFamily="18" charset="0"/>
                <a:ea typeface="MS Mincho"/>
              </a:rPr>
              <a:t>ọc</a:t>
            </a:r>
            <a:r>
              <a:rPr lang="en-US" sz="2800" smtClean="0">
                <a:solidFill>
                  <a:prstClr val="black"/>
                </a:solidFill>
                <a:latin typeface="Times New Roman" panose="02020603050405020304" pitchFamily="18" charset="0"/>
                <a:ea typeface="MS Mincho"/>
              </a:rPr>
              <a:t> </a:t>
            </a:r>
            <a:r>
              <a:rPr lang="en-US" sz="2800" err="1">
                <a:solidFill>
                  <a:prstClr val="black"/>
                </a:solidFill>
                <a:latin typeface="Times New Roman" panose="02020603050405020304" pitchFamily="18" charset="0"/>
                <a:ea typeface="MS Mincho"/>
              </a:rPr>
              <a:t>lời</a:t>
            </a:r>
            <a:r>
              <a:rPr lang="en-US" sz="2800">
                <a:solidFill>
                  <a:prstClr val="black"/>
                </a:solidFill>
                <a:latin typeface="Times New Roman" panose="02020603050405020304" pitchFamily="18" charset="0"/>
                <a:ea typeface="MS Mincho"/>
              </a:rPr>
              <a:t> </a:t>
            </a:r>
            <a:r>
              <a:rPr lang="en-US" sz="2800" err="1">
                <a:solidFill>
                  <a:prstClr val="black"/>
                </a:solidFill>
                <a:latin typeface="Times New Roman" panose="02020603050405020304" pitchFamily="18" charset="0"/>
                <a:ea typeface="MS Mincho"/>
              </a:rPr>
              <a:t>của</a:t>
            </a:r>
            <a:r>
              <a:rPr lang="en-US" sz="2800">
                <a:solidFill>
                  <a:prstClr val="black"/>
                </a:solidFill>
                <a:latin typeface="Times New Roman" panose="02020603050405020304" pitchFamily="18" charset="0"/>
                <a:ea typeface="MS Mincho"/>
              </a:rPr>
              <a:t> </a:t>
            </a:r>
            <a:r>
              <a:rPr lang="en-US" sz="2800" err="1">
                <a:solidFill>
                  <a:prstClr val="black"/>
                </a:solidFill>
                <a:latin typeface="Times New Roman" panose="02020603050405020304" pitchFamily="18" charset="0"/>
                <a:ea typeface="MS Mincho"/>
              </a:rPr>
              <a:t>Dế</a:t>
            </a:r>
            <a:r>
              <a:rPr lang="en-US" sz="2800">
                <a:solidFill>
                  <a:prstClr val="black"/>
                </a:solidFill>
                <a:latin typeface="Times New Roman" panose="02020603050405020304" pitchFamily="18" charset="0"/>
                <a:ea typeface="MS Mincho"/>
              </a:rPr>
              <a:t> </a:t>
            </a:r>
            <a:r>
              <a:rPr lang="en-US" sz="2800" err="1">
                <a:solidFill>
                  <a:prstClr val="black"/>
                </a:solidFill>
                <a:latin typeface="Times New Roman" panose="02020603050405020304" pitchFamily="18" charset="0"/>
                <a:ea typeface="MS Mincho"/>
              </a:rPr>
              <a:t>Mèn</a:t>
            </a:r>
            <a:endParaRPr lang="en-US" sz="2800">
              <a:solidFill>
                <a:prstClr val="black"/>
              </a:solidFill>
              <a:latin typeface="Times New Roman" panose="02020603050405020304" pitchFamily="18" charset="0"/>
              <a:ea typeface="Times New Roman" panose="02020603050405020304" pitchFamily="18" charset="0"/>
            </a:endParaRPr>
          </a:p>
        </p:txBody>
      </p:sp>
      <p:sp>
        <p:nvSpPr>
          <p:cNvPr id="13" name="Cloud Callout 12"/>
          <p:cNvSpPr/>
          <p:nvPr/>
        </p:nvSpPr>
        <p:spPr>
          <a:xfrm>
            <a:off x="7637877" y="672528"/>
            <a:ext cx="2977411" cy="132982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err="1">
                <a:solidFill>
                  <a:prstClr val="black"/>
                </a:solidFill>
                <a:latin typeface="Times New Roman" panose="02020603050405020304" pitchFamily="18" charset="0"/>
                <a:ea typeface="MS Mincho"/>
              </a:rPr>
              <a:t>Đ</a:t>
            </a:r>
            <a:r>
              <a:rPr lang="en-US" sz="2800" err="1" smtClean="0">
                <a:solidFill>
                  <a:prstClr val="black"/>
                </a:solidFill>
                <a:latin typeface="Times New Roman" panose="02020603050405020304" pitchFamily="18" charset="0"/>
                <a:ea typeface="MS Mincho"/>
              </a:rPr>
              <a:t>ọc</a:t>
            </a:r>
            <a:r>
              <a:rPr lang="en-US" sz="2800" smtClean="0">
                <a:solidFill>
                  <a:prstClr val="black"/>
                </a:solidFill>
                <a:latin typeface="Times New Roman" panose="02020603050405020304" pitchFamily="18" charset="0"/>
                <a:ea typeface="MS Mincho"/>
              </a:rPr>
              <a:t> </a:t>
            </a:r>
            <a:r>
              <a:rPr lang="en-US" sz="2800" err="1">
                <a:solidFill>
                  <a:prstClr val="black"/>
                </a:solidFill>
                <a:latin typeface="Times New Roman" panose="02020603050405020304" pitchFamily="18" charset="0"/>
                <a:ea typeface="MS Mincho"/>
              </a:rPr>
              <a:t>lời</a:t>
            </a:r>
            <a:r>
              <a:rPr lang="en-US" sz="2800">
                <a:solidFill>
                  <a:prstClr val="black"/>
                </a:solidFill>
                <a:latin typeface="Times New Roman" panose="02020603050405020304" pitchFamily="18" charset="0"/>
                <a:ea typeface="MS Mincho"/>
              </a:rPr>
              <a:t> </a:t>
            </a:r>
            <a:r>
              <a:rPr lang="en-US" sz="2800" err="1">
                <a:solidFill>
                  <a:prstClr val="black"/>
                </a:solidFill>
                <a:latin typeface="Times New Roman" panose="02020603050405020304" pitchFamily="18" charset="0"/>
                <a:ea typeface="MS Mincho"/>
              </a:rPr>
              <a:t>của</a:t>
            </a:r>
            <a:r>
              <a:rPr lang="en-US" sz="2800">
                <a:solidFill>
                  <a:prstClr val="black"/>
                </a:solidFill>
                <a:latin typeface="Times New Roman" panose="02020603050405020304" pitchFamily="18" charset="0"/>
                <a:ea typeface="MS Mincho"/>
              </a:rPr>
              <a:t> </a:t>
            </a:r>
            <a:r>
              <a:rPr lang="en-US" sz="2800" err="1">
                <a:solidFill>
                  <a:prstClr val="black"/>
                </a:solidFill>
                <a:latin typeface="Times New Roman" panose="02020603050405020304" pitchFamily="18" charset="0"/>
                <a:ea typeface="MS Mincho"/>
              </a:rPr>
              <a:t>Dế</a:t>
            </a:r>
            <a:r>
              <a:rPr lang="en-US" sz="2800">
                <a:solidFill>
                  <a:prstClr val="black"/>
                </a:solidFill>
                <a:latin typeface="Times New Roman" panose="02020603050405020304" pitchFamily="18" charset="0"/>
                <a:ea typeface="MS Mincho"/>
              </a:rPr>
              <a:t> </a:t>
            </a:r>
            <a:r>
              <a:rPr lang="en-US" sz="2800" err="1" smtClean="0">
                <a:solidFill>
                  <a:prstClr val="black"/>
                </a:solidFill>
                <a:latin typeface="Times New Roman" panose="02020603050405020304" pitchFamily="18" charset="0"/>
                <a:ea typeface="MS Mincho"/>
              </a:rPr>
              <a:t>Choắt</a:t>
            </a:r>
            <a:endParaRPr lang="en-US" sz="2800">
              <a:solidFill>
                <a:prstClr val="black"/>
              </a:solidFill>
              <a:latin typeface="Times New Roman" panose="02020603050405020304" pitchFamily="18" charset="0"/>
              <a:ea typeface="Times New Roman" panose="02020603050405020304" pitchFamily="18" charset="0"/>
            </a:endParaRPr>
          </a:p>
        </p:txBody>
      </p:sp>
      <p:sp>
        <p:nvSpPr>
          <p:cNvPr id="14" name="Cloud Callout 13"/>
          <p:cNvSpPr/>
          <p:nvPr/>
        </p:nvSpPr>
        <p:spPr>
          <a:xfrm>
            <a:off x="8834017" y="3995223"/>
            <a:ext cx="2977411" cy="132982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err="1">
                <a:solidFill>
                  <a:prstClr val="black"/>
                </a:solidFill>
                <a:latin typeface="Times New Roman" panose="02020603050405020304" pitchFamily="18" charset="0"/>
                <a:ea typeface="MS Mincho"/>
              </a:rPr>
              <a:t>Đ</a:t>
            </a:r>
            <a:r>
              <a:rPr lang="en-US" sz="2800" err="1" smtClean="0">
                <a:solidFill>
                  <a:prstClr val="black"/>
                </a:solidFill>
                <a:latin typeface="Times New Roman" panose="02020603050405020304" pitchFamily="18" charset="0"/>
                <a:ea typeface="MS Mincho"/>
              </a:rPr>
              <a:t>ọc</a:t>
            </a:r>
            <a:r>
              <a:rPr lang="en-US" sz="2800" smtClean="0">
                <a:solidFill>
                  <a:prstClr val="black"/>
                </a:solidFill>
                <a:latin typeface="Times New Roman" panose="02020603050405020304" pitchFamily="18" charset="0"/>
                <a:ea typeface="MS Mincho"/>
              </a:rPr>
              <a:t> </a:t>
            </a:r>
            <a:r>
              <a:rPr lang="en-US" sz="2800" err="1">
                <a:solidFill>
                  <a:prstClr val="black"/>
                </a:solidFill>
                <a:latin typeface="Times New Roman" panose="02020603050405020304" pitchFamily="18" charset="0"/>
                <a:ea typeface="MS Mincho"/>
              </a:rPr>
              <a:t>lời</a:t>
            </a:r>
            <a:r>
              <a:rPr lang="en-US" sz="2800">
                <a:solidFill>
                  <a:prstClr val="black"/>
                </a:solidFill>
                <a:latin typeface="Times New Roman" panose="02020603050405020304" pitchFamily="18" charset="0"/>
                <a:ea typeface="MS Mincho"/>
              </a:rPr>
              <a:t> </a:t>
            </a:r>
            <a:r>
              <a:rPr lang="en-US" sz="2800" err="1" smtClean="0">
                <a:solidFill>
                  <a:prstClr val="black"/>
                </a:solidFill>
                <a:latin typeface="Times New Roman" panose="02020603050405020304" pitchFamily="18" charset="0"/>
                <a:ea typeface="MS Mincho"/>
              </a:rPr>
              <a:t>của</a:t>
            </a:r>
            <a:r>
              <a:rPr lang="en-US" sz="2800" smtClean="0">
                <a:solidFill>
                  <a:prstClr val="black"/>
                </a:solidFill>
                <a:latin typeface="Times New Roman" panose="02020603050405020304" pitchFamily="18" charset="0"/>
                <a:ea typeface="MS Mincho"/>
              </a:rPr>
              <a:t> </a:t>
            </a:r>
            <a:r>
              <a:rPr lang="en-US" sz="2800" err="1" smtClean="0">
                <a:solidFill>
                  <a:prstClr val="black"/>
                </a:solidFill>
                <a:latin typeface="Times New Roman" panose="02020603050405020304" pitchFamily="18" charset="0"/>
                <a:ea typeface="MS Mincho"/>
              </a:rPr>
              <a:t>chị</a:t>
            </a:r>
            <a:r>
              <a:rPr lang="en-US" sz="2800" smtClean="0">
                <a:solidFill>
                  <a:prstClr val="black"/>
                </a:solidFill>
                <a:latin typeface="Times New Roman" panose="02020603050405020304" pitchFamily="18" charset="0"/>
                <a:ea typeface="MS Mincho"/>
              </a:rPr>
              <a:t> </a:t>
            </a:r>
            <a:r>
              <a:rPr lang="en-US" sz="2800" err="1" smtClean="0">
                <a:solidFill>
                  <a:prstClr val="black"/>
                </a:solidFill>
                <a:latin typeface="Times New Roman" panose="02020603050405020304" pitchFamily="18" charset="0"/>
                <a:ea typeface="MS Mincho"/>
              </a:rPr>
              <a:t>Cốc</a:t>
            </a:r>
            <a:endParaRPr lang="en-US" sz="2800">
              <a:solidFill>
                <a:prstClr val="black"/>
              </a:solidFill>
              <a:latin typeface="Times New Roman" panose="02020603050405020304" pitchFamily="18" charset="0"/>
              <a:ea typeface="Times New Roman" panose="02020603050405020304" pitchFamily="18" charset="0"/>
            </a:endParaRPr>
          </a:p>
        </p:txBody>
      </p:sp>
      <p:sp>
        <p:nvSpPr>
          <p:cNvPr id="3" name="Oval 2"/>
          <p:cNvSpPr/>
          <p:nvPr/>
        </p:nvSpPr>
        <p:spPr>
          <a:xfrm>
            <a:off x="7258933" y="3122023"/>
            <a:ext cx="3596301" cy="873200"/>
          </a:xfrm>
          <a:prstGeom prst="ellips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err="1" smtClean="0">
                <a:solidFill>
                  <a:prstClr val="white"/>
                </a:solidFill>
                <a:latin typeface="Times New Roman" panose="02020603050405020304" pitchFamily="18" charset="0"/>
                <a:cs typeface="Times New Roman" panose="02020603050405020304" pitchFamily="18" charset="0"/>
              </a:rPr>
              <a:t>Phân</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vai</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đọc</a:t>
            </a:r>
            <a:endParaRPr lang="en-US" sz="3200" b="1">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367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90891" y="547907"/>
            <a:ext cx="3366710"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3200" b="1" err="1" smtClean="0">
                <a:solidFill>
                  <a:srgbClr val="0D0D0D"/>
                </a:solidFill>
                <a:latin typeface="Times New Roman" panose="02020603050405020304" pitchFamily="18" charset="0"/>
                <a:ea typeface="MS Mincho"/>
              </a:rPr>
              <a:t>Đọc</a:t>
            </a:r>
            <a:r>
              <a:rPr lang="en-US" sz="3200" b="1" smtClean="0">
                <a:solidFill>
                  <a:srgbClr val="0D0D0D"/>
                </a:solidFill>
                <a:latin typeface="Times New Roman" panose="02020603050405020304" pitchFamily="18" charset="0"/>
                <a:ea typeface="MS Mincho"/>
              </a:rPr>
              <a:t> - </a:t>
            </a:r>
            <a:r>
              <a:rPr lang="en-US" sz="3200" b="1" err="1">
                <a:solidFill>
                  <a:srgbClr val="0D0D0D"/>
                </a:solidFill>
                <a:latin typeface="Times New Roman" panose="02020603050405020304" pitchFamily="18" charset="0"/>
                <a:ea typeface="MS Mincho"/>
              </a:rPr>
              <a:t>kể</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tóm</a:t>
            </a:r>
            <a:r>
              <a:rPr lang="en-US" sz="3200" b="1">
                <a:solidFill>
                  <a:srgbClr val="0D0D0D"/>
                </a:solidFill>
                <a:latin typeface="Times New Roman" panose="02020603050405020304" pitchFamily="18" charset="0"/>
                <a:ea typeface="MS Mincho"/>
              </a:rPr>
              <a:t> </a:t>
            </a:r>
            <a:r>
              <a:rPr lang="en-US" sz="3200" b="1" err="1">
                <a:solidFill>
                  <a:srgbClr val="0D0D0D"/>
                </a:solidFill>
                <a:latin typeface="Times New Roman" panose="02020603050405020304" pitchFamily="18" charset="0"/>
                <a:ea typeface="MS Mincho"/>
              </a:rPr>
              <a:t>tắt</a:t>
            </a:r>
            <a:r>
              <a:rPr lang="en-US" sz="3200" b="1">
                <a:solidFill>
                  <a:srgbClr val="0D0D0D"/>
                </a:solidFill>
                <a:latin typeface="Times New Roman" panose="02020603050405020304" pitchFamily="18" charset="0"/>
                <a:ea typeface="MS Mincho"/>
              </a:rPr>
              <a:t> </a:t>
            </a:r>
            <a:endParaRPr lang="en-US" sz="3200">
              <a:solidFill>
                <a:prstClr val="white"/>
              </a:solidFill>
              <a:latin typeface="Times New Roman" panose="02020603050405020304" pitchFamily="18" charset="0"/>
              <a:ea typeface="Times New Roman" panose="02020603050405020304" pitchFamily="18" charset="0"/>
            </a:endParaRPr>
          </a:p>
        </p:txBody>
      </p:sp>
      <p:grpSp>
        <p:nvGrpSpPr>
          <p:cNvPr id="4" name="Group 3"/>
          <p:cNvGrpSpPr/>
          <p:nvPr/>
        </p:nvGrpSpPr>
        <p:grpSpPr>
          <a:xfrm>
            <a:off x="374533" y="1991975"/>
            <a:ext cx="11442933" cy="1985783"/>
            <a:chOff x="496312" y="1564272"/>
            <a:chExt cx="11442933" cy="1985783"/>
          </a:xfrm>
        </p:grpSpPr>
        <p:sp>
          <p:nvSpPr>
            <p:cNvPr id="5" name="Freeform 4"/>
            <p:cNvSpPr/>
            <p:nvPr/>
          </p:nvSpPr>
          <p:spPr>
            <a:xfrm>
              <a:off x="762718" y="1699167"/>
              <a:ext cx="4542042" cy="1820428"/>
            </a:xfrm>
            <a:custGeom>
              <a:avLst/>
              <a:gdLst>
                <a:gd name="connsiteX0" fmla="*/ 0 w 4542042"/>
                <a:gd name="connsiteY0" fmla="*/ 0 h 1820428"/>
                <a:gd name="connsiteX1" fmla="*/ 4542042 w 4542042"/>
                <a:gd name="connsiteY1" fmla="*/ 0 h 1820428"/>
                <a:gd name="connsiteX2" fmla="*/ 4542042 w 4542042"/>
                <a:gd name="connsiteY2" fmla="*/ 1820428 h 1820428"/>
                <a:gd name="connsiteX3" fmla="*/ 0 w 4542042"/>
                <a:gd name="connsiteY3" fmla="*/ 1820428 h 1820428"/>
                <a:gd name="connsiteX4" fmla="*/ 0 w 4542042"/>
                <a:gd name="connsiteY4" fmla="*/ 0 h 182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042" h="1820428">
                  <a:moveTo>
                    <a:pt x="0" y="0"/>
                  </a:moveTo>
                  <a:lnTo>
                    <a:pt x="4542042" y="0"/>
                  </a:lnTo>
                  <a:lnTo>
                    <a:pt x="4542042" y="1820428"/>
                  </a:lnTo>
                  <a:lnTo>
                    <a:pt x="0" y="1820428"/>
                  </a:lnTo>
                  <a:lnTo>
                    <a:pt x="0" y="0"/>
                  </a:lnTo>
                  <a:close/>
                </a:path>
              </a:pathLst>
            </a:custGeom>
            <a:ln w="28575">
              <a:solidFill>
                <a:schemeClr val="accent6">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33037" tIns="106680" rIns="106680" bIns="106680" numCol="1" spcCol="1270" anchor="ctr" anchorCtr="0">
              <a:noAutofit/>
            </a:bodyPr>
            <a:lstStyle/>
            <a:p>
              <a:pPr lvl="0" algn="l" defTabSz="1244600">
                <a:lnSpc>
                  <a:spcPct val="90000"/>
                </a:lnSpc>
                <a:spcBef>
                  <a:spcPct val="0"/>
                </a:spcBef>
                <a:spcAft>
                  <a:spcPct val="35000"/>
                </a:spcAft>
              </a:pPr>
              <a:endParaRPr lang="en-US" sz="2800" kern="1200" smtClean="0">
                <a:latin typeface="Times New Roman" panose="02020603050405020304" pitchFamily="18" charset="0"/>
                <a:cs typeface="Times New Roman" panose="02020603050405020304" pitchFamily="18" charset="0"/>
              </a:endParaRPr>
            </a:p>
            <a:p>
              <a:pPr lvl="0" algn="l" defTabSz="1244600">
                <a:lnSpc>
                  <a:spcPct val="90000"/>
                </a:lnSpc>
                <a:spcBef>
                  <a:spcPct val="0"/>
                </a:spcBef>
                <a:spcAft>
                  <a:spcPct val="35000"/>
                </a:spcAft>
              </a:pP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Miêu</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tả</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Dế</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Mèn</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Tả</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hình</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dáng</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Tả</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hành</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động</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thói</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err="1" smtClean="0">
                  <a:solidFill>
                    <a:schemeClr val="accent6">
                      <a:lumMod val="50000"/>
                    </a:schemeClr>
                  </a:solidFill>
                  <a:latin typeface="Times New Roman" panose="02020603050405020304" pitchFamily="18" charset="0"/>
                  <a:cs typeface="Times New Roman" panose="02020603050405020304" pitchFamily="18" charset="0"/>
                </a:rPr>
                <a:t>quen</a:t>
              </a:r>
              <a:r>
                <a:rPr lang="en-US" sz="2800" kern="1200" smtClean="0">
                  <a:solidFill>
                    <a:schemeClr val="accent6">
                      <a:lumMod val="50000"/>
                    </a:schemeClr>
                  </a:solidFill>
                  <a:latin typeface="Times New Roman" panose="02020603050405020304" pitchFamily="18" charset="0"/>
                  <a:cs typeface="Times New Roman" panose="02020603050405020304" pitchFamily="18" charset="0"/>
                </a:rPr>
                <a:t>.</a:t>
              </a:r>
              <a:br>
                <a:rPr lang="en-US" sz="2800" kern="1200" smtClean="0">
                  <a:solidFill>
                    <a:schemeClr val="accent6">
                      <a:lumMod val="50000"/>
                    </a:schemeClr>
                  </a:solidFill>
                  <a:latin typeface="Times New Roman" panose="02020603050405020304" pitchFamily="18" charset="0"/>
                  <a:cs typeface="Times New Roman" panose="02020603050405020304" pitchFamily="18" charset="0"/>
                </a:rPr>
              </a:br>
              <a:endParaRPr lang="en-US" sz="2800" kern="120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496312" y="1564272"/>
              <a:ext cx="1333121" cy="1911449"/>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5719465" y="1730776"/>
              <a:ext cx="6219780" cy="1819279"/>
            </a:xfrm>
            <a:custGeom>
              <a:avLst/>
              <a:gdLst>
                <a:gd name="connsiteX0" fmla="*/ 0 w 6219780"/>
                <a:gd name="connsiteY0" fmla="*/ 0 h 1819279"/>
                <a:gd name="connsiteX1" fmla="*/ 6219780 w 6219780"/>
                <a:gd name="connsiteY1" fmla="*/ 0 h 1819279"/>
                <a:gd name="connsiteX2" fmla="*/ 6219780 w 6219780"/>
                <a:gd name="connsiteY2" fmla="*/ 1819279 h 1819279"/>
                <a:gd name="connsiteX3" fmla="*/ 0 w 6219780"/>
                <a:gd name="connsiteY3" fmla="*/ 1819279 h 1819279"/>
                <a:gd name="connsiteX4" fmla="*/ 0 w 6219780"/>
                <a:gd name="connsiteY4" fmla="*/ 0 h 181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9780" h="1819279">
                  <a:moveTo>
                    <a:pt x="0" y="0"/>
                  </a:moveTo>
                  <a:lnTo>
                    <a:pt x="6219780" y="0"/>
                  </a:lnTo>
                  <a:lnTo>
                    <a:pt x="6219780" y="1819279"/>
                  </a:lnTo>
                  <a:lnTo>
                    <a:pt x="0" y="1819279"/>
                  </a:lnTo>
                  <a:lnTo>
                    <a:pt x="0" y="0"/>
                  </a:lnTo>
                  <a:close/>
                </a:path>
              </a:pathLst>
            </a:custGeom>
            <a:ln w="28575">
              <a:solidFill>
                <a:schemeClr val="accent6">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32258" tIns="99060" rIns="99060" bIns="99060" numCol="1" spcCol="1270" anchor="ctr" anchorCtr="0">
              <a:noAutofit/>
            </a:bodyPr>
            <a:lstStyle/>
            <a:p>
              <a:pPr lvl="0" algn="just" defTabSz="1155700">
                <a:lnSpc>
                  <a:spcPct val="90000"/>
                </a:lnSpc>
                <a:spcBef>
                  <a:spcPct val="0"/>
                </a:spcBef>
                <a:spcAft>
                  <a:spcPct val="35000"/>
                </a:spcAft>
              </a:pPr>
              <a:r>
                <a:rPr lang="en-US" sz="2600" kern="1200" smtClean="0">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Kể</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về</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bài</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học</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đường</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đời</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đầu</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tiên</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của</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Mèn</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Mèn</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coi</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thường</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Choắt</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Mèn</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trêu</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chị</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Cốc</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dẫn</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đến</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cái</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chết</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của</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smtClean="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err="1" smtClean="0">
                  <a:solidFill>
                    <a:schemeClr val="accent6">
                      <a:lumMod val="50000"/>
                    </a:schemeClr>
                  </a:solidFill>
                  <a:latin typeface="Times New Roman" panose="02020603050405020304" pitchFamily="18" charset="0"/>
                  <a:cs typeface="Times New Roman" panose="02020603050405020304" pitchFamily="18" charset="0"/>
                </a:rPr>
                <a:t>Choắt</a:t>
              </a:r>
              <a:r>
                <a:rPr lang="en-US" sz="2600" kern="1200" smtClean="0">
                  <a:solidFill>
                    <a:schemeClr val="accent6">
                      <a:lumMod val="50000"/>
                    </a:schemeClr>
                  </a:solidFill>
                </a:rPr>
                <a:t>.</a:t>
              </a:r>
              <a:endParaRPr lang="en-US" sz="2600" kern="1200">
                <a:solidFill>
                  <a:schemeClr val="accent6">
                    <a:lumMod val="50000"/>
                  </a:schemeClr>
                </a:solidFill>
              </a:endParaRPr>
            </a:p>
          </p:txBody>
        </p:sp>
        <p:sp>
          <p:nvSpPr>
            <p:cNvPr id="9" name="Rectangle 8"/>
            <p:cNvSpPr/>
            <p:nvPr/>
          </p:nvSpPr>
          <p:spPr>
            <a:xfrm>
              <a:off x="5472956" y="1564272"/>
              <a:ext cx="1316437" cy="1978245"/>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3" name="Picture 2"/>
          <p:cNvPicPr>
            <a:picLocks noChangeAspect="1"/>
          </p:cNvPicPr>
          <p:nvPr/>
        </p:nvPicPr>
        <p:blipFill>
          <a:blip r:embed="rId5"/>
          <a:stretch>
            <a:fillRect/>
          </a:stretch>
        </p:blipFill>
        <p:spPr>
          <a:xfrm>
            <a:off x="9925664" y="316726"/>
            <a:ext cx="1785495" cy="1283109"/>
          </a:xfrm>
          <a:prstGeom prst="rect">
            <a:avLst/>
          </a:prstGeom>
        </p:spPr>
      </p:pic>
    </p:spTree>
    <p:extLst>
      <p:ext uri="{BB962C8B-B14F-4D97-AF65-F5344CB8AC3E}">
        <p14:creationId xmlns:p14="http://schemas.microsoft.com/office/powerpoint/2010/main" val="695156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3939</TotalTime>
  <Words>1104</Words>
  <Application>Microsoft Office PowerPoint</Application>
  <PresentationFormat>Widescreen</PresentationFormat>
  <Paragraphs>103</Paragraphs>
  <Slides>15</Slides>
  <Notes>6</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15</vt:i4>
      </vt:variant>
    </vt:vector>
  </HeadingPairs>
  <TitlesOfParts>
    <vt:vector size="28" baseType="lpstr">
      <vt:lpstr>Arial</vt:lpstr>
      <vt:lpstr>Calibri</vt:lpstr>
      <vt:lpstr>Calibri Light</vt:lpstr>
      <vt:lpstr>MS Mincho</vt:lpstr>
      <vt:lpstr>Times New Roman</vt:lpstr>
      <vt:lpstr>Wingdings</vt:lpstr>
      <vt:lpstr>3_Office Theme</vt:lpstr>
      <vt:lpstr>15_Office Theme</vt:lpstr>
      <vt:lpstr>18_Office Theme</vt:lpstr>
      <vt:lpstr>19_Office Theme</vt:lpstr>
      <vt:lpstr>20_Office Theme</vt:lpstr>
      <vt:lpstr>21_Office Theme</vt:lpstr>
      <vt:lpstr>22_Office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11</cp:lastModifiedBy>
  <cp:revision>282</cp:revision>
  <dcterms:created xsi:type="dcterms:W3CDTF">2021-06-18T15:04:24Z</dcterms:created>
  <dcterms:modified xsi:type="dcterms:W3CDTF">2024-05-21T09:27:04Z</dcterms:modified>
</cp:coreProperties>
</file>