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948" r:id="rId2"/>
    <p:sldMasterId id="2147483960" r:id="rId3"/>
    <p:sldMasterId id="2147483972" r:id="rId4"/>
    <p:sldMasterId id="2147483984" r:id="rId5"/>
    <p:sldMasterId id="2147483996" r:id="rId6"/>
    <p:sldMasterId id="2147484008" r:id="rId7"/>
    <p:sldMasterId id="2147484020" r:id="rId8"/>
    <p:sldMasterId id="2147484068" r:id="rId9"/>
  </p:sldMasterIdLst>
  <p:notesMasterIdLst>
    <p:notesMasterId r:id="rId24"/>
  </p:notesMasterIdLst>
  <p:sldIdLst>
    <p:sldId id="266" r:id="rId10"/>
    <p:sldId id="409" r:id="rId11"/>
    <p:sldId id="410" r:id="rId12"/>
    <p:sldId id="425" r:id="rId13"/>
    <p:sldId id="426" r:id="rId14"/>
    <p:sldId id="427" r:id="rId15"/>
    <p:sldId id="428" r:id="rId16"/>
    <p:sldId id="429" r:id="rId17"/>
    <p:sldId id="430" r:id="rId18"/>
    <p:sldId id="431" r:id="rId19"/>
    <p:sldId id="568" r:id="rId20"/>
    <p:sldId id="569" r:id="rId21"/>
    <p:sldId id="435" r:id="rId22"/>
    <p:sldId id="5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8364" autoAdjust="0"/>
  </p:normalViewPr>
  <p:slideViewPr>
    <p:cSldViewPr snapToGrid="0">
      <p:cViewPr varScale="1">
        <p:scale>
          <a:sx n="65" d="100"/>
          <a:sy n="65" d="100"/>
        </p:scale>
        <p:origin x="8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31560-15F8-4BE1-8E42-D5949BCF0EE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E029D1C-29EF-4CB7-92F4-5818A402B254}">
      <dgm:prSet phldrT="[Text]" custT="1"/>
      <dgm:spPr/>
      <dgm:t>
        <a:bodyPr/>
        <a:lstStyle/>
        <a:p>
          <a:r>
            <a:rPr lang="en-US" sz="2800" b="1" err="1" smtClean="0">
              <a:latin typeface="Times New Roman" panose="02020603050405020304" pitchFamily="18" charset="0"/>
              <a:cs typeface="Times New Roman" panose="02020603050405020304" pitchFamily="18" charset="0"/>
            </a:rPr>
            <a:t>Tâm</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trạng</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của</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Dế</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Mèn</a:t>
          </a:r>
          <a:endParaRPr lang="en-US" sz="2800" b="1">
            <a:latin typeface="Times New Roman" panose="02020603050405020304" pitchFamily="18" charset="0"/>
            <a:cs typeface="Times New Roman" panose="02020603050405020304" pitchFamily="18" charset="0"/>
          </a:endParaRPr>
        </a:p>
      </dgm:t>
    </dgm:pt>
    <dgm:pt modelId="{C126F9C6-759B-4CD8-B3D1-BE6CF12621AC}" type="parTrans" cxnId="{1613F62B-8E05-42F5-829C-C16F07F41B63}">
      <dgm:prSet/>
      <dgm:spPr/>
      <dgm:t>
        <a:bodyPr/>
        <a:lstStyle/>
        <a:p>
          <a:endParaRPr lang="en-US"/>
        </a:p>
      </dgm:t>
    </dgm:pt>
    <dgm:pt modelId="{7E948356-B418-4426-8315-C3AF3DB11C7D}" type="sibTrans" cxnId="{1613F62B-8E05-42F5-829C-C16F07F41B63}">
      <dgm:prSet/>
      <dgm:spPr/>
      <dgm:t>
        <a:bodyPr/>
        <a:lstStyle/>
        <a:p>
          <a:endParaRPr lang="en-US"/>
        </a:p>
      </dgm:t>
    </dgm:pt>
    <dgm:pt modelId="{04CE525F-818F-4F69-B0AA-94B8478C350B}">
      <dgm:prSet phldrT="[Text]" custT="1"/>
      <dgm:spPr/>
      <dgm:t>
        <a:bodyPr/>
        <a:lstStyle/>
        <a:p>
          <a:r>
            <a:rPr lang="en-US" sz="2800"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Dế</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Mèn</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thể</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hiện</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ân</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hận</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hối</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lỗi</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dgm:t>
    </dgm:pt>
    <dgm:pt modelId="{FB61BBD0-4AD0-4860-B875-4B2A4213215A}" type="parTrans" cxnId="{87886A2C-066E-45DC-8CD3-B51875FAD87B}">
      <dgm:prSet/>
      <dgm:spPr/>
      <dgm:t>
        <a:bodyPr/>
        <a:lstStyle/>
        <a:p>
          <a:endParaRPr lang="en-US"/>
        </a:p>
      </dgm:t>
    </dgm:pt>
    <dgm:pt modelId="{425C5F43-72D0-4603-A796-98A9C09E8BDF}" type="sibTrans" cxnId="{87886A2C-066E-45DC-8CD3-B51875FAD87B}">
      <dgm:prSet/>
      <dgm:spPr/>
      <dgm:t>
        <a:bodyPr/>
        <a:lstStyle/>
        <a:p>
          <a:endParaRPr lang="en-US"/>
        </a:p>
      </dgm:t>
    </dgm:pt>
    <dgm:pt modelId="{662299A1-A042-4DC4-B4B8-D0466DC4E058}">
      <dgm:prSet phldrT="[Text]" custT="1"/>
      <dgm:spPr/>
      <dgm:t>
        <a:bodyPr/>
        <a:lstStyle/>
        <a:p>
          <a:r>
            <a:rPr lang="en-US" sz="2800"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Nâng</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đầu</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Dế</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Choắt</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vừa</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thương</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vừa</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ăn</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năn</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hối</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hận</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dgm:t>
    </dgm:pt>
    <dgm:pt modelId="{8F00C8F6-AE34-4507-99CF-8A2906D883E5}" type="parTrans" cxnId="{02AD6C0F-952C-4D68-BBAE-7986EE5426EF}">
      <dgm:prSet/>
      <dgm:spPr/>
      <dgm:t>
        <a:bodyPr/>
        <a:lstStyle/>
        <a:p>
          <a:endParaRPr lang="en-US"/>
        </a:p>
      </dgm:t>
    </dgm:pt>
    <dgm:pt modelId="{01BE1254-ADA8-43B4-902F-2B61E01336B5}" type="sibTrans" cxnId="{02AD6C0F-952C-4D68-BBAE-7986EE5426EF}">
      <dgm:prSet/>
      <dgm:spPr/>
      <dgm:t>
        <a:bodyPr/>
        <a:lstStyle/>
        <a:p>
          <a:endParaRPr lang="en-US"/>
        </a:p>
      </dgm:t>
    </dgm:pt>
    <dgm:pt modelId="{AB379D1D-FB97-463E-83FC-DA09B2A7885D}">
      <dgm:prSet phldrT="[Text]" custT="1"/>
      <dgm:spPr/>
      <dgm:t>
        <a:bodyPr/>
        <a:lstStyle/>
        <a:p>
          <a:r>
            <a:rPr lang="en-US" sz="2800" b="1" err="1" smtClean="0">
              <a:latin typeface="Times New Roman" panose="02020603050405020304" pitchFamily="18" charset="0"/>
              <a:cs typeface="Times New Roman" panose="02020603050405020304" pitchFamily="18" charset="0"/>
            </a:rPr>
            <a:t>Chôn</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xác</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Dế</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Choắt</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vào</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bụi</a:t>
          </a:r>
          <a:r>
            <a:rPr lang="en-US" sz="2800" b="1"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cỏ</a:t>
          </a:r>
          <a:r>
            <a:rPr lang="en-US" sz="2800" b="1" smtClean="0">
              <a:latin typeface="Times New Roman" panose="02020603050405020304" pitchFamily="18" charset="0"/>
              <a:cs typeface="Times New Roman" panose="02020603050405020304" pitchFamily="18" charset="0"/>
            </a:rPr>
            <a:t> um </a:t>
          </a:r>
          <a:r>
            <a:rPr lang="en-US" sz="2800" b="1" err="1" smtClean="0">
              <a:latin typeface="Times New Roman" panose="02020603050405020304" pitchFamily="18" charset="0"/>
              <a:cs typeface="Times New Roman" panose="02020603050405020304" pitchFamily="18" charset="0"/>
            </a:rPr>
            <a:t>tùm</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dgm:t>
    </dgm:pt>
    <dgm:pt modelId="{2460FAE7-67B4-4FF7-86F5-FAA3278AA612}" type="parTrans" cxnId="{8F7AAE1C-08B4-452F-83A5-9DA18574499C}">
      <dgm:prSet/>
      <dgm:spPr/>
      <dgm:t>
        <a:bodyPr/>
        <a:lstStyle/>
        <a:p>
          <a:endParaRPr lang="en-US"/>
        </a:p>
      </dgm:t>
    </dgm:pt>
    <dgm:pt modelId="{343BBE1E-8B6D-48A6-A430-CE22DEB09F8D}" type="sibTrans" cxnId="{8F7AAE1C-08B4-452F-83A5-9DA18574499C}">
      <dgm:prSet/>
      <dgm:spPr/>
      <dgm:t>
        <a:bodyPr/>
        <a:lstStyle/>
        <a:p>
          <a:endParaRPr lang="en-US"/>
        </a:p>
      </dgm:t>
    </dgm:pt>
    <dgm:pt modelId="{0DD9739C-FB7C-4E6D-805E-EFA75B4C7712}" type="pres">
      <dgm:prSet presAssocID="{9BB31560-15F8-4BE1-8E42-D5949BCF0EE5}" presName="hierChild1" presStyleCnt="0">
        <dgm:presLayoutVars>
          <dgm:orgChart val="1"/>
          <dgm:chPref val="1"/>
          <dgm:dir/>
          <dgm:animOne val="branch"/>
          <dgm:animLvl val="lvl"/>
          <dgm:resizeHandles/>
        </dgm:presLayoutVars>
      </dgm:prSet>
      <dgm:spPr/>
      <dgm:t>
        <a:bodyPr/>
        <a:lstStyle/>
        <a:p>
          <a:endParaRPr lang="en-US"/>
        </a:p>
      </dgm:t>
    </dgm:pt>
    <dgm:pt modelId="{3D36507F-80E4-49AB-B930-B961D5E1FAC3}" type="pres">
      <dgm:prSet presAssocID="{6E029D1C-29EF-4CB7-92F4-5818A402B254}" presName="hierRoot1" presStyleCnt="0">
        <dgm:presLayoutVars>
          <dgm:hierBranch val="init"/>
        </dgm:presLayoutVars>
      </dgm:prSet>
      <dgm:spPr/>
    </dgm:pt>
    <dgm:pt modelId="{B56E741B-F75E-4D53-B47C-E86789B6CE07}" type="pres">
      <dgm:prSet presAssocID="{6E029D1C-29EF-4CB7-92F4-5818A402B254}" presName="rootComposite1" presStyleCnt="0"/>
      <dgm:spPr/>
    </dgm:pt>
    <dgm:pt modelId="{D302C3A7-D8CE-4323-8570-985D5BFA43E7}" type="pres">
      <dgm:prSet presAssocID="{6E029D1C-29EF-4CB7-92F4-5818A402B254}" presName="rootText1" presStyleLbl="node0" presStyleIdx="0" presStyleCnt="1" custScaleY="72082">
        <dgm:presLayoutVars>
          <dgm:chPref val="3"/>
        </dgm:presLayoutVars>
      </dgm:prSet>
      <dgm:spPr/>
      <dgm:t>
        <a:bodyPr/>
        <a:lstStyle/>
        <a:p>
          <a:endParaRPr lang="en-US"/>
        </a:p>
      </dgm:t>
    </dgm:pt>
    <dgm:pt modelId="{F15513EA-EF66-4412-85A8-9327AB61B866}" type="pres">
      <dgm:prSet presAssocID="{6E029D1C-29EF-4CB7-92F4-5818A402B254}" presName="rootConnector1" presStyleLbl="node1" presStyleIdx="0" presStyleCnt="0"/>
      <dgm:spPr/>
      <dgm:t>
        <a:bodyPr/>
        <a:lstStyle/>
        <a:p>
          <a:endParaRPr lang="en-US"/>
        </a:p>
      </dgm:t>
    </dgm:pt>
    <dgm:pt modelId="{85F42F69-9B9C-4B22-B20D-4DA237B58792}" type="pres">
      <dgm:prSet presAssocID="{6E029D1C-29EF-4CB7-92F4-5818A402B254}" presName="hierChild2" presStyleCnt="0"/>
      <dgm:spPr/>
    </dgm:pt>
    <dgm:pt modelId="{C0BF1106-A467-48CA-A533-E84229AB61A6}" type="pres">
      <dgm:prSet presAssocID="{FB61BBD0-4AD0-4860-B875-4B2A4213215A}" presName="Name37" presStyleLbl="parChTrans1D2" presStyleIdx="0" presStyleCnt="3"/>
      <dgm:spPr/>
      <dgm:t>
        <a:bodyPr/>
        <a:lstStyle/>
        <a:p>
          <a:endParaRPr lang="en-US"/>
        </a:p>
      </dgm:t>
    </dgm:pt>
    <dgm:pt modelId="{FC4EF614-39A5-47C6-9868-B9DD37C1765F}" type="pres">
      <dgm:prSet presAssocID="{04CE525F-818F-4F69-B0AA-94B8478C350B}" presName="hierRoot2" presStyleCnt="0">
        <dgm:presLayoutVars>
          <dgm:hierBranch val="init"/>
        </dgm:presLayoutVars>
      </dgm:prSet>
      <dgm:spPr/>
    </dgm:pt>
    <dgm:pt modelId="{858B2849-36A5-4669-8A9E-F4D2C6E76020}" type="pres">
      <dgm:prSet presAssocID="{04CE525F-818F-4F69-B0AA-94B8478C350B}" presName="rootComposite" presStyleCnt="0"/>
      <dgm:spPr/>
    </dgm:pt>
    <dgm:pt modelId="{94582048-37D7-4073-AA2F-4434A791DA0D}" type="pres">
      <dgm:prSet presAssocID="{04CE525F-818F-4F69-B0AA-94B8478C350B}" presName="rootText" presStyleLbl="node2" presStyleIdx="0" presStyleCnt="3" custLinFactNeighborX="12300">
        <dgm:presLayoutVars>
          <dgm:chPref val="3"/>
        </dgm:presLayoutVars>
      </dgm:prSet>
      <dgm:spPr/>
      <dgm:t>
        <a:bodyPr/>
        <a:lstStyle/>
        <a:p>
          <a:endParaRPr lang="en-US"/>
        </a:p>
      </dgm:t>
    </dgm:pt>
    <dgm:pt modelId="{9B2D52C3-ED00-4188-B305-43B4F859466C}" type="pres">
      <dgm:prSet presAssocID="{04CE525F-818F-4F69-B0AA-94B8478C350B}" presName="rootConnector" presStyleLbl="node2" presStyleIdx="0" presStyleCnt="3"/>
      <dgm:spPr/>
      <dgm:t>
        <a:bodyPr/>
        <a:lstStyle/>
        <a:p>
          <a:endParaRPr lang="en-US"/>
        </a:p>
      </dgm:t>
    </dgm:pt>
    <dgm:pt modelId="{C1286BBD-6F24-4B3C-BD4C-7D7604EC9416}" type="pres">
      <dgm:prSet presAssocID="{04CE525F-818F-4F69-B0AA-94B8478C350B}" presName="hierChild4" presStyleCnt="0"/>
      <dgm:spPr/>
    </dgm:pt>
    <dgm:pt modelId="{48D51D37-7975-4F9D-95CB-C7A4442129D1}" type="pres">
      <dgm:prSet presAssocID="{04CE525F-818F-4F69-B0AA-94B8478C350B}" presName="hierChild5" presStyleCnt="0"/>
      <dgm:spPr/>
    </dgm:pt>
    <dgm:pt modelId="{0D1B7B36-9507-4FB2-B789-D703E2922823}" type="pres">
      <dgm:prSet presAssocID="{8F00C8F6-AE34-4507-99CF-8A2906D883E5}" presName="Name37" presStyleLbl="parChTrans1D2" presStyleIdx="1" presStyleCnt="3"/>
      <dgm:spPr/>
      <dgm:t>
        <a:bodyPr/>
        <a:lstStyle/>
        <a:p>
          <a:endParaRPr lang="en-US"/>
        </a:p>
      </dgm:t>
    </dgm:pt>
    <dgm:pt modelId="{C90DC276-1671-4A3C-A870-C0D9E3AC36E5}" type="pres">
      <dgm:prSet presAssocID="{662299A1-A042-4DC4-B4B8-D0466DC4E058}" presName="hierRoot2" presStyleCnt="0">
        <dgm:presLayoutVars>
          <dgm:hierBranch val="init"/>
        </dgm:presLayoutVars>
      </dgm:prSet>
      <dgm:spPr/>
    </dgm:pt>
    <dgm:pt modelId="{9E395271-9A12-448F-8B73-7C547F06161D}" type="pres">
      <dgm:prSet presAssocID="{662299A1-A042-4DC4-B4B8-D0466DC4E058}" presName="rootComposite" presStyleCnt="0"/>
      <dgm:spPr/>
    </dgm:pt>
    <dgm:pt modelId="{8EA7F542-ED4C-43C9-A7B0-A32E107227DD}" type="pres">
      <dgm:prSet presAssocID="{662299A1-A042-4DC4-B4B8-D0466DC4E058}" presName="rootText" presStyleLbl="node2" presStyleIdx="1" presStyleCnt="3">
        <dgm:presLayoutVars>
          <dgm:chPref val="3"/>
        </dgm:presLayoutVars>
      </dgm:prSet>
      <dgm:spPr/>
      <dgm:t>
        <a:bodyPr/>
        <a:lstStyle/>
        <a:p>
          <a:endParaRPr lang="en-US"/>
        </a:p>
      </dgm:t>
    </dgm:pt>
    <dgm:pt modelId="{67282CA7-9508-4E0D-B9A4-EC3CB8F1A315}" type="pres">
      <dgm:prSet presAssocID="{662299A1-A042-4DC4-B4B8-D0466DC4E058}" presName="rootConnector" presStyleLbl="node2" presStyleIdx="1" presStyleCnt="3"/>
      <dgm:spPr/>
      <dgm:t>
        <a:bodyPr/>
        <a:lstStyle/>
        <a:p>
          <a:endParaRPr lang="en-US"/>
        </a:p>
      </dgm:t>
    </dgm:pt>
    <dgm:pt modelId="{43C41415-8E63-46AA-9B81-9A0ECE0BF2E5}" type="pres">
      <dgm:prSet presAssocID="{662299A1-A042-4DC4-B4B8-D0466DC4E058}" presName="hierChild4" presStyleCnt="0"/>
      <dgm:spPr/>
    </dgm:pt>
    <dgm:pt modelId="{E338B79B-754A-447E-A347-0C6A360A6454}" type="pres">
      <dgm:prSet presAssocID="{662299A1-A042-4DC4-B4B8-D0466DC4E058}" presName="hierChild5" presStyleCnt="0"/>
      <dgm:spPr/>
    </dgm:pt>
    <dgm:pt modelId="{A1811CD6-88C0-46CB-9225-E7ED338D7CD2}" type="pres">
      <dgm:prSet presAssocID="{2460FAE7-67B4-4FF7-86F5-FAA3278AA612}" presName="Name37" presStyleLbl="parChTrans1D2" presStyleIdx="2" presStyleCnt="3"/>
      <dgm:spPr/>
      <dgm:t>
        <a:bodyPr/>
        <a:lstStyle/>
        <a:p>
          <a:endParaRPr lang="en-US"/>
        </a:p>
      </dgm:t>
    </dgm:pt>
    <dgm:pt modelId="{C5D0A520-39C9-47C1-A5FD-99B301DB51A8}" type="pres">
      <dgm:prSet presAssocID="{AB379D1D-FB97-463E-83FC-DA09B2A7885D}" presName="hierRoot2" presStyleCnt="0">
        <dgm:presLayoutVars>
          <dgm:hierBranch val="init"/>
        </dgm:presLayoutVars>
      </dgm:prSet>
      <dgm:spPr/>
    </dgm:pt>
    <dgm:pt modelId="{ADF131D4-2590-4F25-9DD7-9621DD211D9D}" type="pres">
      <dgm:prSet presAssocID="{AB379D1D-FB97-463E-83FC-DA09B2A7885D}" presName="rootComposite" presStyleCnt="0"/>
      <dgm:spPr/>
    </dgm:pt>
    <dgm:pt modelId="{AE9475F2-53BD-4ED6-BFE8-0F325DE157E6}" type="pres">
      <dgm:prSet presAssocID="{AB379D1D-FB97-463E-83FC-DA09B2A7885D}" presName="rootText" presStyleLbl="node2" presStyleIdx="2" presStyleCnt="3" custLinFactNeighborX="-10660">
        <dgm:presLayoutVars>
          <dgm:chPref val="3"/>
        </dgm:presLayoutVars>
      </dgm:prSet>
      <dgm:spPr/>
      <dgm:t>
        <a:bodyPr/>
        <a:lstStyle/>
        <a:p>
          <a:endParaRPr lang="en-US"/>
        </a:p>
      </dgm:t>
    </dgm:pt>
    <dgm:pt modelId="{B6515D42-6238-40F9-928A-6F690C404AC9}" type="pres">
      <dgm:prSet presAssocID="{AB379D1D-FB97-463E-83FC-DA09B2A7885D}" presName="rootConnector" presStyleLbl="node2" presStyleIdx="2" presStyleCnt="3"/>
      <dgm:spPr/>
      <dgm:t>
        <a:bodyPr/>
        <a:lstStyle/>
        <a:p>
          <a:endParaRPr lang="en-US"/>
        </a:p>
      </dgm:t>
    </dgm:pt>
    <dgm:pt modelId="{7690990A-7B8B-4174-9865-21F25B4BA25D}" type="pres">
      <dgm:prSet presAssocID="{AB379D1D-FB97-463E-83FC-DA09B2A7885D}" presName="hierChild4" presStyleCnt="0"/>
      <dgm:spPr/>
    </dgm:pt>
    <dgm:pt modelId="{3CCA248C-80F2-4B3D-BECD-AAE5F077664E}" type="pres">
      <dgm:prSet presAssocID="{AB379D1D-FB97-463E-83FC-DA09B2A7885D}" presName="hierChild5" presStyleCnt="0"/>
      <dgm:spPr/>
    </dgm:pt>
    <dgm:pt modelId="{99EEDE7F-72D6-4F6C-871A-77F3E450BC44}" type="pres">
      <dgm:prSet presAssocID="{6E029D1C-29EF-4CB7-92F4-5818A402B254}" presName="hierChild3" presStyleCnt="0"/>
      <dgm:spPr/>
    </dgm:pt>
  </dgm:ptLst>
  <dgm:cxnLst>
    <dgm:cxn modelId="{02AD6C0F-952C-4D68-BBAE-7986EE5426EF}" srcId="{6E029D1C-29EF-4CB7-92F4-5818A402B254}" destId="{662299A1-A042-4DC4-B4B8-D0466DC4E058}" srcOrd="1" destOrd="0" parTransId="{8F00C8F6-AE34-4507-99CF-8A2906D883E5}" sibTransId="{01BE1254-ADA8-43B4-902F-2B61E01336B5}"/>
    <dgm:cxn modelId="{37FD99AD-225B-449D-AD3B-4E233E1BA28B}" type="presOf" srcId="{04CE525F-818F-4F69-B0AA-94B8478C350B}" destId="{9B2D52C3-ED00-4188-B305-43B4F859466C}" srcOrd="1" destOrd="0" presId="urn:microsoft.com/office/officeart/2005/8/layout/orgChart1"/>
    <dgm:cxn modelId="{1613F62B-8E05-42F5-829C-C16F07F41B63}" srcId="{9BB31560-15F8-4BE1-8E42-D5949BCF0EE5}" destId="{6E029D1C-29EF-4CB7-92F4-5818A402B254}" srcOrd="0" destOrd="0" parTransId="{C126F9C6-759B-4CD8-B3D1-BE6CF12621AC}" sibTransId="{7E948356-B418-4426-8315-C3AF3DB11C7D}"/>
    <dgm:cxn modelId="{AC1A6496-368F-4987-8FAE-093BB40CE3B6}" type="presOf" srcId="{6E029D1C-29EF-4CB7-92F4-5818A402B254}" destId="{F15513EA-EF66-4412-85A8-9327AB61B866}" srcOrd="1" destOrd="0" presId="urn:microsoft.com/office/officeart/2005/8/layout/orgChart1"/>
    <dgm:cxn modelId="{8F7AAE1C-08B4-452F-83A5-9DA18574499C}" srcId="{6E029D1C-29EF-4CB7-92F4-5818A402B254}" destId="{AB379D1D-FB97-463E-83FC-DA09B2A7885D}" srcOrd="2" destOrd="0" parTransId="{2460FAE7-67B4-4FF7-86F5-FAA3278AA612}" sibTransId="{343BBE1E-8B6D-48A6-A430-CE22DEB09F8D}"/>
    <dgm:cxn modelId="{F50DEC74-28B3-4698-988D-95EFC13DC96C}" type="presOf" srcId="{662299A1-A042-4DC4-B4B8-D0466DC4E058}" destId="{67282CA7-9508-4E0D-B9A4-EC3CB8F1A315}" srcOrd="1" destOrd="0" presId="urn:microsoft.com/office/officeart/2005/8/layout/orgChart1"/>
    <dgm:cxn modelId="{A38E2159-C9D8-48E2-94D2-9896A0C806DE}" type="presOf" srcId="{8F00C8F6-AE34-4507-99CF-8A2906D883E5}" destId="{0D1B7B36-9507-4FB2-B789-D703E2922823}" srcOrd="0" destOrd="0" presId="urn:microsoft.com/office/officeart/2005/8/layout/orgChart1"/>
    <dgm:cxn modelId="{00BEAF27-DC33-477B-8549-776560492342}" type="presOf" srcId="{AB379D1D-FB97-463E-83FC-DA09B2A7885D}" destId="{B6515D42-6238-40F9-928A-6F690C404AC9}" srcOrd="1" destOrd="0" presId="urn:microsoft.com/office/officeart/2005/8/layout/orgChart1"/>
    <dgm:cxn modelId="{99E05EC2-8A4D-45C7-98FF-3B6079EDD918}" type="presOf" srcId="{AB379D1D-FB97-463E-83FC-DA09B2A7885D}" destId="{AE9475F2-53BD-4ED6-BFE8-0F325DE157E6}" srcOrd="0" destOrd="0" presId="urn:microsoft.com/office/officeart/2005/8/layout/orgChart1"/>
    <dgm:cxn modelId="{12074C4D-355E-4DD6-94C2-EBFEAE0BCBE1}" type="presOf" srcId="{662299A1-A042-4DC4-B4B8-D0466DC4E058}" destId="{8EA7F542-ED4C-43C9-A7B0-A32E107227DD}" srcOrd="0" destOrd="0" presId="urn:microsoft.com/office/officeart/2005/8/layout/orgChart1"/>
    <dgm:cxn modelId="{586821FC-DF3A-4347-993F-260F7E46E8F2}" type="presOf" srcId="{FB61BBD0-4AD0-4860-B875-4B2A4213215A}" destId="{C0BF1106-A467-48CA-A533-E84229AB61A6}" srcOrd="0" destOrd="0" presId="urn:microsoft.com/office/officeart/2005/8/layout/orgChart1"/>
    <dgm:cxn modelId="{87886A2C-066E-45DC-8CD3-B51875FAD87B}" srcId="{6E029D1C-29EF-4CB7-92F4-5818A402B254}" destId="{04CE525F-818F-4F69-B0AA-94B8478C350B}" srcOrd="0" destOrd="0" parTransId="{FB61BBD0-4AD0-4860-B875-4B2A4213215A}" sibTransId="{425C5F43-72D0-4603-A796-98A9C09E8BDF}"/>
    <dgm:cxn modelId="{3DE56F54-FF72-417B-8BAF-5A26C508F4A6}" type="presOf" srcId="{6E029D1C-29EF-4CB7-92F4-5818A402B254}" destId="{D302C3A7-D8CE-4323-8570-985D5BFA43E7}" srcOrd="0" destOrd="0" presId="urn:microsoft.com/office/officeart/2005/8/layout/orgChart1"/>
    <dgm:cxn modelId="{73203620-1792-47F8-A26A-70950E302C70}" type="presOf" srcId="{9BB31560-15F8-4BE1-8E42-D5949BCF0EE5}" destId="{0DD9739C-FB7C-4E6D-805E-EFA75B4C7712}" srcOrd="0" destOrd="0" presId="urn:microsoft.com/office/officeart/2005/8/layout/orgChart1"/>
    <dgm:cxn modelId="{B5227A82-F4DD-446B-AF35-13FB17965FBC}" type="presOf" srcId="{04CE525F-818F-4F69-B0AA-94B8478C350B}" destId="{94582048-37D7-4073-AA2F-4434A791DA0D}" srcOrd="0" destOrd="0" presId="urn:microsoft.com/office/officeart/2005/8/layout/orgChart1"/>
    <dgm:cxn modelId="{0ADFFF7E-1A5F-41DF-AC62-8328389E4177}" type="presOf" srcId="{2460FAE7-67B4-4FF7-86F5-FAA3278AA612}" destId="{A1811CD6-88C0-46CB-9225-E7ED338D7CD2}" srcOrd="0" destOrd="0" presId="urn:microsoft.com/office/officeart/2005/8/layout/orgChart1"/>
    <dgm:cxn modelId="{2C60771E-2BA2-42B2-A4C6-180AD00F2F5A}" type="presParOf" srcId="{0DD9739C-FB7C-4E6D-805E-EFA75B4C7712}" destId="{3D36507F-80E4-49AB-B930-B961D5E1FAC3}" srcOrd="0" destOrd="0" presId="urn:microsoft.com/office/officeart/2005/8/layout/orgChart1"/>
    <dgm:cxn modelId="{43DBEA2E-EAAB-4EAB-816D-519D6DB39257}" type="presParOf" srcId="{3D36507F-80E4-49AB-B930-B961D5E1FAC3}" destId="{B56E741B-F75E-4D53-B47C-E86789B6CE07}" srcOrd="0" destOrd="0" presId="urn:microsoft.com/office/officeart/2005/8/layout/orgChart1"/>
    <dgm:cxn modelId="{891DFA18-D00C-4315-BD9D-E02D2F486A1E}" type="presParOf" srcId="{B56E741B-F75E-4D53-B47C-E86789B6CE07}" destId="{D302C3A7-D8CE-4323-8570-985D5BFA43E7}" srcOrd="0" destOrd="0" presId="urn:microsoft.com/office/officeart/2005/8/layout/orgChart1"/>
    <dgm:cxn modelId="{6E5EA09F-F748-4B5A-B35E-A026CEF981D5}" type="presParOf" srcId="{B56E741B-F75E-4D53-B47C-E86789B6CE07}" destId="{F15513EA-EF66-4412-85A8-9327AB61B866}" srcOrd="1" destOrd="0" presId="urn:microsoft.com/office/officeart/2005/8/layout/orgChart1"/>
    <dgm:cxn modelId="{9DDCDA9B-09EE-4663-A508-123B6BFB6B04}" type="presParOf" srcId="{3D36507F-80E4-49AB-B930-B961D5E1FAC3}" destId="{85F42F69-9B9C-4B22-B20D-4DA237B58792}" srcOrd="1" destOrd="0" presId="urn:microsoft.com/office/officeart/2005/8/layout/orgChart1"/>
    <dgm:cxn modelId="{3108174A-338B-4124-8B59-A6D36C91C088}" type="presParOf" srcId="{85F42F69-9B9C-4B22-B20D-4DA237B58792}" destId="{C0BF1106-A467-48CA-A533-E84229AB61A6}" srcOrd="0" destOrd="0" presId="urn:microsoft.com/office/officeart/2005/8/layout/orgChart1"/>
    <dgm:cxn modelId="{F4AA6225-D49E-43A1-94AD-B2A897135FE8}" type="presParOf" srcId="{85F42F69-9B9C-4B22-B20D-4DA237B58792}" destId="{FC4EF614-39A5-47C6-9868-B9DD37C1765F}" srcOrd="1" destOrd="0" presId="urn:microsoft.com/office/officeart/2005/8/layout/orgChart1"/>
    <dgm:cxn modelId="{BEC33CB3-8D7E-4389-8789-6687B4AC2460}" type="presParOf" srcId="{FC4EF614-39A5-47C6-9868-B9DD37C1765F}" destId="{858B2849-36A5-4669-8A9E-F4D2C6E76020}" srcOrd="0" destOrd="0" presId="urn:microsoft.com/office/officeart/2005/8/layout/orgChart1"/>
    <dgm:cxn modelId="{2BBCDB7F-8015-41ED-9286-758B15D7814B}" type="presParOf" srcId="{858B2849-36A5-4669-8A9E-F4D2C6E76020}" destId="{94582048-37D7-4073-AA2F-4434A791DA0D}" srcOrd="0" destOrd="0" presId="urn:microsoft.com/office/officeart/2005/8/layout/orgChart1"/>
    <dgm:cxn modelId="{5E341A93-5FB7-4302-B594-057A6C8AF548}" type="presParOf" srcId="{858B2849-36A5-4669-8A9E-F4D2C6E76020}" destId="{9B2D52C3-ED00-4188-B305-43B4F859466C}" srcOrd="1" destOrd="0" presId="urn:microsoft.com/office/officeart/2005/8/layout/orgChart1"/>
    <dgm:cxn modelId="{72CDC0BD-81BE-42A8-A91D-178E6001CC7F}" type="presParOf" srcId="{FC4EF614-39A5-47C6-9868-B9DD37C1765F}" destId="{C1286BBD-6F24-4B3C-BD4C-7D7604EC9416}" srcOrd="1" destOrd="0" presId="urn:microsoft.com/office/officeart/2005/8/layout/orgChart1"/>
    <dgm:cxn modelId="{BD245A42-86B1-4EC8-9006-1C9A85B272E7}" type="presParOf" srcId="{FC4EF614-39A5-47C6-9868-B9DD37C1765F}" destId="{48D51D37-7975-4F9D-95CB-C7A4442129D1}" srcOrd="2" destOrd="0" presId="urn:microsoft.com/office/officeart/2005/8/layout/orgChart1"/>
    <dgm:cxn modelId="{4672D9C7-9564-4279-8F3E-9250A58E1886}" type="presParOf" srcId="{85F42F69-9B9C-4B22-B20D-4DA237B58792}" destId="{0D1B7B36-9507-4FB2-B789-D703E2922823}" srcOrd="2" destOrd="0" presId="urn:microsoft.com/office/officeart/2005/8/layout/orgChart1"/>
    <dgm:cxn modelId="{5CD5282B-7B96-4614-94D6-247663CD93E6}" type="presParOf" srcId="{85F42F69-9B9C-4B22-B20D-4DA237B58792}" destId="{C90DC276-1671-4A3C-A870-C0D9E3AC36E5}" srcOrd="3" destOrd="0" presId="urn:microsoft.com/office/officeart/2005/8/layout/orgChart1"/>
    <dgm:cxn modelId="{4C0169BE-9557-441A-B01D-DC7BA29586E3}" type="presParOf" srcId="{C90DC276-1671-4A3C-A870-C0D9E3AC36E5}" destId="{9E395271-9A12-448F-8B73-7C547F06161D}" srcOrd="0" destOrd="0" presId="urn:microsoft.com/office/officeart/2005/8/layout/orgChart1"/>
    <dgm:cxn modelId="{B72322DF-8096-4C4D-9E24-8687C9F0EA27}" type="presParOf" srcId="{9E395271-9A12-448F-8B73-7C547F06161D}" destId="{8EA7F542-ED4C-43C9-A7B0-A32E107227DD}" srcOrd="0" destOrd="0" presId="urn:microsoft.com/office/officeart/2005/8/layout/orgChart1"/>
    <dgm:cxn modelId="{16CA339C-6BE0-459E-B42B-F158EBE958CE}" type="presParOf" srcId="{9E395271-9A12-448F-8B73-7C547F06161D}" destId="{67282CA7-9508-4E0D-B9A4-EC3CB8F1A315}" srcOrd="1" destOrd="0" presId="urn:microsoft.com/office/officeart/2005/8/layout/orgChart1"/>
    <dgm:cxn modelId="{DBE79D66-DA5A-4548-8291-B298E1B7580C}" type="presParOf" srcId="{C90DC276-1671-4A3C-A870-C0D9E3AC36E5}" destId="{43C41415-8E63-46AA-9B81-9A0ECE0BF2E5}" srcOrd="1" destOrd="0" presId="urn:microsoft.com/office/officeart/2005/8/layout/orgChart1"/>
    <dgm:cxn modelId="{E6556274-8E8D-4816-BC32-B8759E583BCC}" type="presParOf" srcId="{C90DC276-1671-4A3C-A870-C0D9E3AC36E5}" destId="{E338B79B-754A-447E-A347-0C6A360A6454}" srcOrd="2" destOrd="0" presId="urn:microsoft.com/office/officeart/2005/8/layout/orgChart1"/>
    <dgm:cxn modelId="{683B9FCD-E73B-4B7A-9FB9-020CFCA1760B}" type="presParOf" srcId="{85F42F69-9B9C-4B22-B20D-4DA237B58792}" destId="{A1811CD6-88C0-46CB-9225-E7ED338D7CD2}" srcOrd="4" destOrd="0" presId="urn:microsoft.com/office/officeart/2005/8/layout/orgChart1"/>
    <dgm:cxn modelId="{F86910C2-7229-4A9D-9090-6B05D061EB7B}" type="presParOf" srcId="{85F42F69-9B9C-4B22-B20D-4DA237B58792}" destId="{C5D0A520-39C9-47C1-A5FD-99B301DB51A8}" srcOrd="5" destOrd="0" presId="urn:microsoft.com/office/officeart/2005/8/layout/orgChart1"/>
    <dgm:cxn modelId="{CA9A6C0D-6CCB-4361-9904-CF8CBB532857}" type="presParOf" srcId="{C5D0A520-39C9-47C1-A5FD-99B301DB51A8}" destId="{ADF131D4-2590-4F25-9DD7-9621DD211D9D}" srcOrd="0" destOrd="0" presId="urn:microsoft.com/office/officeart/2005/8/layout/orgChart1"/>
    <dgm:cxn modelId="{BA24E761-91B8-45F3-AC08-36ACBF19FAA5}" type="presParOf" srcId="{ADF131D4-2590-4F25-9DD7-9621DD211D9D}" destId="{AE9475F2-53BD-4ED6-BFE8-0F325DE157E6}" srcOrd="0" destOrd="0" presId="urn:microsoft.com/office/officeart/2005/8/layout/orgChart1"/>
    <dgm:cxn modelId="{F97CBBBA-9800-418F-9F79-8E5B1DB8C2EA}" type="presParOf" srcId="{ADF131D4-2590-4F25-9DD7-9621DD211D9D}" destId="{B6515D42-6238-40F9-928A-6F690C404AC9}" srcOrd="1" destOrd="0" presId="urn:microsoft.com/office/officeart/2005/8/layout/orgChart1"/>
    <dgm:cxn modelId="{FC17E06A-27D6-46ED-9DC4-97B60F054A60}" type="presParOf" srcId="{C5D0A520-39C9-47C1-A5FD-99B301DB51A8}" destId="{7690990A-7B8B-4174-9865-21F25B4BA25D}" srcOrd="1" destOrd="0" presId="urn:microsoft.com/office/officeart/2005/8/layout/orgChart1"/>
    <dgm:cxn modelId="{B9691FC0-C2DD-4399-A2FF-8A8C6297BD4C}" type="presParOf" srcId="{C5D0A520-39C9-47C1-A5FD-99B301DB51A8}" destId="{3CCA248C-80F2-4B3D-BECD-AAE5F077664E}" srcOrd="2" destOrd="0" presId="urn:microsoft.com/office/officeart/2005/8/layout/orgChart1"/>
    <dgm:cxn modelId="{F45FAAE7-9DF2-4998-93EB-BFE52A7313D8}" type="presParOf" srcId="{3D36507F-80E4-49AB-B930-B961D5E1FAC3}" destId="{99EEDE7F-72D6-4F6C-871A-77F3E450BC4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4C9079-A879-446A-820D-067E238CABB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B707764-A6CB-43E3-BD6E-CA8422990FA3}">
      <dgm:prSet phldrT="[Text]"/>
      <dgm:spPr>
        <a:ln w="28575">
          <a:solidFill>
            <a:schemeClr val="accent5">
              <a:lumMod val="50000"/>
            </a:schemeClr>
          </a:solidFill>
        </a:ln>
      </dgm:spPr>
      <dgm:t>
        <a:bodyPr/>
        <a:lstStyle/>
        <a:p>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Bài</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học</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về</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cách</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ứng</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xử</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sống</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khiêm</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tốn</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biết</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tôn</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trọng</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người</a:t>
          </a:r>
          <a:r>
            <a:rPr lang="en-US" smtClean="0">
              <a:solidFill>
                <a:schemeClr val="accent6">
                  <a:lumMod val="50000"/>
                </a:schemeClr>
              </a:solidFill>
              <a:effectLst/>
              <a:latin typeface="Times New Roman" panose="02020603050405020304" pitchFamily="18" charset="0"/>
              <a:ea typeface="MS Mincho"/>
            </a:rPr>
            <a:t> </a:t>
          </a:r>
          <a:r>
            <a:rPr lang="en-US" err="1" smtClean="0">
              <a:solidFill>
                <a:schemeClr val="accent6">
                  <a:lumMod val="50000"/>
                </a:schemeClr>
              </a:solidFill>
              <a:effectLst/>
              <a:latin typeface="Times New Roman" panose="02020603050405020304" pitchFamily="18" charset="0"/>
              <a:ea typeface="MS Mincho"/>
            </a:rPr>
            <a:t>khác</a:t>
          </a:r>
          <a:r>
            <a:rPr lang="en-US" smtClean="0">
              <a:solidFill>
                <a:schemeClr val="accent6">
                  <a:lumMod val="50000"/>
                </a:schemeClr>
              </a:solidFill>
              <a:effectLst/>
              <a:latin typeface="Times New Roman" panose="02020603050405020304" pitchFamily="18" charset="0"/>
              <a:ea typeface="MS Mincho"/>
            </a:rPr>
            <a:t>.</a:t>
          </a:r>
          <a:endParaRPr lang="en-US">
            <a:solidFill>
              <a:schemeClr val="accent6">
                <a:lumMod val="50000"/>
              </a:schemeClr>
            </a:solidFill>
          </a:endParaRPr>
        </a:p>
      </dgm:t>
    </dgm:pt>
    <dgm:pt modelId="{23439029-C5C1-404E-ABEE-431CBA128067}" type="parTrans" cxnId="{C00AD685-C8BC-405A-95B7-4450E979CD0D}">
      <dgm:prSet/>
      <dgm:spPr/>
      <dgm:t>
        <a:bodyPr/>
        <a:lstStyle/>
        <a:p>
          <a:endParaRPr lang="en-US"/>
        </a:p>
      </dgm:t>
    </dgm:pt>
    <dgm:pt modelId="{8D162DD0-25A4-4C6E-835C-A222107E3CBF}" type="sibTrans" cxnId="{C00AD685-C8BC-405A-95B7-4450E979CD0D}">
      <dgm:prSet/>
      <dgm:spPr/>
      <dgm:t>
        <a:bodyPr/>
        <a:lstStyle/>
        <a:p>
          <a:endParaRPr lang="en-US"/>
        </a:p>
      </dgm:t>
    </dgm:pt>
    <dgm:pt modelId="{A62B5BBA-4703-4DA9-BDD3-85957511D5B9}" type="pres">
      <dgm:prSet presAssocID="{A34C9079-A879-446A-820D-067E238CABB4}" presName="Name0" presStyleCnt="0">
        <dgm:presLayoutVars>
          <dgm:dir/>
          <dgm:resizeHandles val="exact"/>
        </dgm:presLayoutVars>
      </dgm:prSet>
      <dgm:spPr/>
      <dgm:t>
        <a:bodyPr/>
        <a:lstStyle/>
        <a:p>
          <a:endParaRPr lang="en-US"/>
        </a:p>
      </dgm:t>
    </dgm:pt>
    <dgm:pt modelId="{94C4717E-5199-441D-9B56-CA9CFBD8BDFA}" type="pres">
      <dgm:prSet presAssocID="{AB707764-A6CB-43E3-BD6E-CA8422990FA3}" presName="composite" presStyleCnt="0"/>
      <dgm:spPr/>
    </dgm:pt>
    <dgm:pt modelId="{545498A1-03CC-4611-90E3-90B86A21061A}" type="pres">
      <dgm:prSet presAssocID="{AB707764-A6CB-43E3-BD6E-CA8422990FA3}" presName="rect1" presStyleLbl="trAlignAcc1" presStyleIdx="0" presStyleCnt="1" custScaleX="156674" custScaleY="50936">
        <dgm:presLayoutVars>
          <dgm:bulletEnabled val="1"/>
        </dgm:presLayoutVars>
      </dgm:prSet>
      <dgm:spPr/>
      <dgm:t>
        <a:bodyPr/>
        <a:lstStyle/>
        <a:p>
          <a:endParaRPr lang="en-US"/>
        </a:p>
      </dgm:t>
    </dgm:pt>
    <dgm:pt modelId="{1C8447A2-570A-482D-ADC4-47298F67FD24}" type="pres">
      <dgm:prSet presAssocID="{AB707764-A6CB-43E3-BD6E-CA8422990FA3}" presName="rect2" presStyleLbl="fgImgPlace1" presStyleIdx="0" presStyleCnt="1" custScaleY="61239" custLinFactX="-30461" custLinFactNeighborX="-100000" custLinFactNeighborY="-6972"/>
      <dgm:spPr>
        <a:blipFill rotWithShape="1">
          <a:blip xmlns:r="http://schemas.openxmlformats.org/officeDocument/2006/relationships" r:embed="rId1"/>
          <a:stretch>
            <a:fillRect/>
          </a:stretch>
        </a:blipFill>
      </dgm:spPr>
    </dgm:pt>
  </dgm:ptLst>
  <dgm:cxnLst>
    <dgm:cxn modelId="{92AB74A8-658A-4D1A-A39A-65C8A2895326}" type="presOf" srcId="{A34C9079-A879-446A-820D-067E238CABB4}" destId="{A62B5BBA-4703-4DA9-BDD3-85957511D5B9}" srcOrd="0" destOrd="0" presId="urn:microsoft.com/office/officeart/2008/layout/PictureStrips"/>
    <dgm:cxn modelId="{B91740F1-F8EA-4ABA-9DC4-FF61CABDB7B1}" type="presOf" srcId="{AB707764-A6CB-43E3-BD6E-CA8422990FA3}" destId="{545498A1-03CC-4611-90E3-90B86A21061A}" srcOrd="0" destOrd="0" presId="urn:microsoft.com/office/officeart/2008/layout/PictureStrips"/>
    <dgm:cxn modelId="{C00AD685-C8BC-405A-95B7-4450E979CD0D}" srcId="{A34C9079-A879-446A-820D-067E238CABB4}" destId="{AB707764-A6CB-43E3-BD6E-CA8422990FA3}" srcOrd="0" destOrd="0" parTransId="{23439029-C5C1-404E-ABEE-431CBA128067}" sibTransId="{8D162DD0-25A4-4C6E-835C-A222107E3CBF}"/>
    <dgm:cxn modelId="{A4896AE8-91DE-4244-A9CD-FDE37829DC09}" type="presParOf" srcId="{A62B5BBA-4703-4DA9-BDD3-85957511D5B9}" destId="{94C4717E-5199-441D-9B56-CA9CFBD8BDFA}" srcOrd="0" destOrd="0" presId="urn:microsoft.com/office/officeart/2008/layout/PictureStrips"/>
    <dgm:cxn modelId="{1468B528-DEED-4684-95EC-730B513C6AE9}" type="presParOf" srcId="{94C4717E-5199-441D-9B56-CA9CFBD8BDFA}" destId="{545498A1-03CC-4611-90E3-90B86A21061A}" srcOrd="0" destOrd="0" presId="urn:microsoft.com/office/officeart/2008/layout/PictureStrips"/>
    <dgm:cxn modelId="{AF913567-BF57-48CD-A26D-36EBA071105B}" type="presParOf" srcId="{94C4717E-5199-441D-9B56-CA9CFBD8BDFA}" destId="{1C8447A2-570A-482D-ADC4-47298F67FD2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C9079-A879-446A-820D-067E238CABB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B707764-A6CB-43E3-BD6E-CA8422990FA3}">
      <dgm:prSet phldrT="[Text]" custT="1"/>
      <dgm:spPr>
        <a:ln w="28575">
          <a:solidFill>
            <a:schemeClr val="accent5">
              <a:lumMod val="50000"/>
            </a:schemeClr>
          </a:solidFill>
        </a:ln>
      </dgm:spPr>
      <dgm:t>
        <a:bodyPr/>
        <a:lstStyle/>
        <a:p>
          <a:r>
            <a:rPr lang="en-US" sz="3200" smtClean="0">
              <a:solidFill>
                <a:schemeClr val="accent6">
                  <a:lumMod val="50000"/>
                </a:schemeClr>
              </a:solidFill>
              <a:effectLst/>
              <a:latin typeface="Times New Roman" panose="02020603050405020304" pitchFamily="18" charset="0"/>
              <a:ea typeface="MS Mincho"/>
            </a:rPr>
            <a:t>- </a:t>
          </a:r>
          <a:r>
            <a:rPr lang="en-US" sz="3200" err="1" smtClean="0">
              <a:solidFill>
                <a:schemeClr val="accent6">
                  <a:lumMod val="50000"/>
                </a:schemeClr>
              </a:solidFill>
              <a:effectLst/>
              <a:latin typeface="Times New Roman" panose="02020603050405020304" pitchFamily="18" charset="0"/>
              <a:ea typeface="MS Mincho"/>
            </a:rPr>
            <a:t>Bài</a:t>
          </a:r>
          <a:r>
            <a:rPr lang="en-US" sz="3200" smtClean="0">
              <a:solidFill>
                <a:schemeClr val="accent6">
                  <a:lumMod val="50000"/>
                </a:schemeClr>
              </a:solidFill>
              <a:effectLst/>
              <a:latin typeface="Times New Roman" panose="02020603050405020304" pitchFamily="18" charset="0"/>
              <a:ea typeface="MS Mincho"/>
            </a:rPr>
            <a:t> </a:t>
          </a:r>
          <a:r>
            <a:rPr lang="en-US" sz="3200" err="1" smtClean="0">
              <a:solidFill>
                <a:schemeClr val="accent6">
                  <a:lumMod val="50000"/>
                </a:schemeClr>
              </a:solidFill>
              <a:effectLst/>
              <a:latin typeface="Times New Roman" panose="02020603050405020304" pitchFamily="18" charset="0"/>
              <a:ea typeface="MS Mincho"/>
            </a:rPr>
            <a:t>học</a:t>
          </a:r>
          <a:r>
            <a:rPr lang="en-US" sz="3200" smtClean="0">
              <a:solidFill>
                <a:schemeClr val="accent6">
                  <a:lumMod val="50000"/>
                </a:schemeClr>
              </a:solidFill>
              <a:effectLst/>
              <a:latin typeface="Times New Roman" panose="02020603050405020304" pitchFamily="18" charset="0"/>
              <a:ea typeface="MS Mincho"/>
            </a:rPr>
            <a:t> </a:t>
          </a:r>
          <a:r>
            <a:rPr lang="en-US" sz="3200" err="1" smtClean="0">
              <a:solidFill>
                <a:schemeClr val="accent6">
                  <a:lumMod val="50000"/>
                </a:schemeClr>
              </a:solidFill>
              <a:effectLst/>
              <a:latin typeface="Times New Roman" panose="02020603050405020304" pitchFamily="18" charset="0"/>
              <a:ea typeface="MS Mincho"/>
            </a:rPr>
            <a:t>về</a:t>
          </a:r>
          <a:r>
            <a:rPr lang="en-US" sz="3200" smtClean="0">
              <a:solidFill>
                <a:schemeClr val="accent6">
                  <a:lumMod val="50000"/>
                </a:schemeClr>
              </a:solidFill>
              <a:effectLst/>
              <a:latin typeface="Times New Roman" panose="02020603050405020304" pitchFamily="18" charset="0"/>
              <a:ea typeface="MS Mincho"/>
            </a:rPr>
            <a:t> </a:t>
          </a:r>
          <a:r>
            <a:rPr lang="en-US" sz="3200" err="1" smtClean="0">
              <a:solidFill>
                <a:schemeClr val="accent6">
                  <a:lumMod val="50000"/>
                </a:schemeClr>
              </a:solidFill>
              <a:effectLst/>
              <a:latin typeface="Times New Roman" panose="02020603050405020304" pitchFamily="18" charset="0"/>
              <a:ea typeface="MS Mincho"/>
            </a:rPr>
            <a:t>tình</a:t>
          </a:r>
          <a:r>
            <a:rPr lang="en-US" sz="3200" smtClean="0">
              <a:solidFill>
                <a:schemeClr val="accent6">
                  <a:lumMod val="50000"/>
                </a:schemeClr>
              </a:solidFill>
              <a:effectLst/>
              <a:latin typeface="Times New Roman" panose="02020603050405020304" pitchFamily="18" charset="0"/>
              <a:ea typeface="MS Mincho"/>
            </a:rPr>
            <a:t> </a:t>
          </a:r>
          <a:r>
            <a:rPr lang="en-US" sz="3200" err="1" smtClean="0">
              <a:solidFill>
                <a:schemeClr val="accent6">
                  <a:lumMod val="50000"/>
                </a:schemeClr>
              </a:solidFill>
              <a:effectLst/>
              <a:latin typeface="Times New Roman" panose="02020603050405020304" pitchFamily="18" charset="0"/>
              <a:ea typeface="MS Mincho"/>
            </a:rPr>
            <a:t>thân</a:t>
          </a:r>
          <a:r>
            <a:rPr lang="en-US" sz="3200" smtClean="0">
              <a:solidFill>
                <a:schemeClr val="accent6">
                  <a:lumMod val="50000"/>
                </a:schemeClr>
              </a:solidFill>
              <a:effectLst/>
              <a:latin typeface="Times New Roman" panose="02020603050405020304" pitchFamily="18" charset="0"/>
              <a:ea typeface="MS Mincho"/>
            </a:rPr>
            <a:t> </a:t>
          </a:r>
          <a:r>
            <a:rPr lang="en-US" sz="3200" err="1" smtClean="0">
              <a:solidFill>
                <a:schemeClr val="accent6">
                  <a:lumMod val="50000"/>
                </a:schemeClr>
              </a:solidFill>
              <a:effectLst/>
              <a:latin typeface="Times New Roman" panose="02020603050405020304" pitchFamily="18" charset="0"/>
              <a:ea typeface="MS Mincho"/>
            </a:rPr>
            <a:t>ái</a:t>
          </a:r>
          <a:r>
            <a:rPr lang="en-US" sz="3200" smtClean="0">
              <a:solidFill>
                <a:schemeClr val="accent6">
                  <a:lumMod val="50000"/>
                </a:schemeClr>
              </a:solidFill>
              <a:effectLst/>
              <a:latin typeface="Times New Roman" panose="02020603050405020304" pitchFamily="18" charset="0"/>
              <a:ea typeface="MS Mincho"/>
            </a:rPr>
            <a:t>, </a:t>
          </a:r>
          <a:r>
            <a:rPr lang="en-US" sz="3200" err="1" smtClean="0">
              <a:solidFill>
                <a:schemeClr val="accent6">
                  <a:lumMod val="50000"/>
                </a:schemeClr>
              </a:solidFill>
              <a:effectLst/>
              <a:latin typeface="Times New Roman" panose="02020603050405020304" pitchFamily="18" charset="0"/>
              <a:ea typeface="MS Mincho"/>
            </a:rPr>
            <a:t>chan</a:t>
          </a:r>
          <a:r>
            <a:rPr lang="en-US" sz="3200" smtClean="0">
              <a:solidFill>
                <a:schemeClr val="accent6">
                  <a:lumMod val="50000"/>
                </a:schemeClr>
              </a:solidFill>
              <a:effectLst/>
              <a:latin typeface="Times New Roman" panose="02020603050405020304" pitchFamily="18" charset="0"/>
              <a:ea typeface="MS Mincho"/>
            </a:rPr>
            <a:t> </a:t>
          </a:r>
          <a:r>
            <a:rPr lang="en-US" sz="3200" err="1" smtClean="0">
              <a:solidFill>
                <a:schemeClr val="accent6">
                  <a:lumMod val="50000"/>
                </a:schemeClr>
              </a:solidFill>
              <a:effectLst/>
              <a:latin typeface="Times New Roman" panose="02020603050405020304" pitchFamily="18" charset="0"/>
              <a:ea typeface="MS Mincho"/>
            </a:rPr>
            <a:t>hòa</a:t>
          </a:r>
          <a:endParaRPr lang="en-US" sz="3200">
            <a:solidFill>
              <a:schemeClr val="accent6">
                <a:lumMod val="50000"/>
              </a:schemeClr>
            </a:solidFill>
          </a:endParaRPr>
        </a:p>
      </dgm:t>
    </dgm:pt>
    <dgm:pt modelId="{23439029-C5C1-404E-ABEE-431CBA128067}" type="parTrans" cxnId="{C00AD685-C8BC-405A-95B7-4450E979CD0D}">
      <dgm:prSet/>
      <dgm:spPr/>
      <dgm:t>
        <a:bodyPr/>
        <a:lstStyle/>
        <a:p>
          <a:endParaRPr lang="en-US"/>
        </a:p>
      </dgm:t>
    </dgm:pt>
    <dgm:pt modelId="{8D162DD0-25A4-4C6E-835C-A222107E3CBF}" type="sibTrans" cxnId="{C00AD685-C8BC-405A-95B7-4450E979CD0D}">
      <dgm:prSet/>
      <dgm:spPr/>
      <dgm:t>
        <a:bodyPr/>
        <a:lstStyle/>
        <a:p>
          <a:endParaRPr lang="en-US"/>
        </a:p>
      </dgm:t>
    </dgm:pt>
    <dgm:pt modelId="{A62B5BBA-4703-4DA9-BDD3-85957511D5B9}" type="pres">
      <dgm:prSet presAssocID="{A34C9079-A879-446A-820D-067E238CABB4}" presName="Name0" presStyleCnt="0">
        <dgm:presLayoutVars>
          <dgm:dir/>
          <dgm:resizeHandles val="exact"/>
        </dgm:presLayoutVars>
      </dgm:prSet>
      <dgm:spPr/>
      <dgm:t>
        <a:bodyPr/>
        <a:lstStyle/>
        <a:p>
          <a:endParaRPr lang="en-US"/>
        </a:p>
      </dgm:t>
    </dgm:pt>
    <dgm:pt modelId="{94C4717E-5199-441D-9B56-CA9CFBD8BDFA}" type="pres">
      <dgm:prSet presAssocID="{AB707764-A6CB-43E3-BD6E-CA8422990FA3}" presName="composite" presStyleCnt="0"/>
      <dgm:spPr/>
    </dgm:pt>
    <dgm:pt modelId="{545498A1-03CC-4611-90E3-90B86A21061A}" type="pres">
      <dgm:prSet presAssocID="{AB707764-A6CB-43E3-BD6E-CA8422990FA3}" presName="rect1" presStyleLbl="trAlignAcc1" presStyleIdx="0" presStyleCnt="1" custScaleX="156674" custScaleY="50936">
        <dgm:presLayoutVars>
          <dgm:bulletEnabled val="1"/>
        </dgm:presLayoutVars>
      </dgm:prSet>
      <dgm:spPr/>
      <dgm:t>
        <a:bodyPr/>
        <a:lstStyle/>
        <a:p>
          <a:endParaRPr lang="en-US"/>
        </a:p>
      </dgm:t>
    </dgm:pt>
    <dgm:pt modelId="{1C8447A2-570A-482D-ADC4-47298F67FD24}" type="pres">
      <dgm:prSet presAssocID="{AB707764-A6CB-43E3-BD6E-CA8422990FA3}" presName="rect2" presStyleLbl="fgImgPlace1" presStyleIdx="0" presStyleCnt="1" custScaleY="61239" custLinFactX="-30461" custLinFactNeighborX="-100000" custLinFactNeighborY="-6972"/>
      <dgm:spPr>
        <a:blipFill rotWithShape="1">
          <a:blip xmlns:r="http://schemas.openxmlformats.org/officeDocument/2006/relationships" r:embed="rId1"/>
          <a:stretch>
            <a:fillRect/>
          </a:stretch>
        </a:blipFill>
      </dgm:spPr>
      <dgm:t>
        <a:bodyPr/>
        <a:lstStyle/>
        <a:p>
          <a:endParaRPr lang="en-US"/>
        </a:p>
      </dgm:t>
    </dgm:pt>
  </dgm:ptLst>
  <dgm:cxnLst>
    <dgm:cxn modelId="{92AB74A8-658A-4D1A-A39A-65C8A2895326}" type="presOf" srcId="{A34C9079-A879-446A-820D-067E238CABB4}" destId="{A62B5BBA-4703-4DA9-BDD3-85957511D5B9}" srcOrd="0" destOrd="0" presId="urn:microsoft.com/office/officeart/2008/layout/PictureStrips"/>
    <dgm:cxn modelId="{B91740F1-F8EA-4ABA-9DC4-FF61CABDB7B1}" type="presOf" srcId="{AB707764-A6CB-43E3-BD6E-CA8422990FA3}" destId="{545498A1-03CC-4611-90E3-90B86A21061A}" srcOrd="0" destOrd="0" presId="urn:microsoft.com/office/officeart/2008/layout/PictureStrips"/>
    <dgm:cxn modelId="{C00AD685-C8BC-405A-95B7-4450E979CD0D}" srcId="{A34C9079-A879-446A-820D-067E238CABB4}" destId="{AB707764-A6CB-43E3-BD6E-CA8422990FA3}" srcOrd="0" destOrd="0" parTransId="{23439029-C5C1-404E-ABEE-431CBA128067}" sibTransId="{8D162DD0-25A4-4C6E-835C-A222107E3CBF}"/>
    <dgm:cxn modelId="{A4896AE8-91DE-4244-A9CD-FDE37829DC09}" type="presParOf" srcId="{A62B5BBA-4703-4DA9-BDD3-85957511D5B9}" destId="{94C4717E-5199-441D-9B56-CA9CFBD8BDFA}" srcOrd="0" destOrd="0" presId="urn:microsoft.com/office/officeart/2008/layout/PictureStrips"/>
    <dgm:cxn modelId="{1468B528-DEED-4684-95EC-730B513C6AE9}" type="presParOf" srcId="{94C4717E-5199-441D-9B56-CA9CFBD8BDFA}" destId="{545498A1-03CC-4611-90E3-90B86A21061A}" srcOrd="0" destOrd="0" presId="urn:microsoft.com/office/officeart/2008/layout/PictureStrips"/>
    <dgm:cxn modelId="{AF913567-BF57-48CD-A26D-36EBA071105B}" type="presParOf" srcId="{94C4717E-5199-441D-9B56-CA9CFBD8BDFA}" destId="{1C8447A2-570A-482D-ADC4-47298F67FD24}"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11CD6-88C0-46CB-9225-E7ED338D7CD2}">
      <dsp:nvSpPr>
        <dsp:cNvPr id="0" name=""/>
        <dsp:cNvSpPr/>
      </dsp:nvSpPr>
      <dsp:spPr>
        <a:xfrm>
          <a:off x="5447211" y="2003584"/>
          <a:ext cx="3514412" cy="668865"/>
        </a:xfrm>
        <a:custGeom>
          <a:avLst/>
          <a:gdLst/>
          <a:ahLst/>
          <a:cxnLst/>
          <a:rect l="0" t="0" r="0" b="0"/>
          <a:pathLst>
            <a:path>
              <a:moveTo>
                <a:pt x="0" y="0"/>
              </a:moveTo>
              <a:lnTo>
                <a:pt x="0" y="334432"/>
              </a:lnTo>
              <a:lnTo>
                <a:pt x="3514412" y="334432"/>
              </a:lnTo>
              <a:lnTo>
                <a:pt x="3514412" y="668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1B7B36-9507-4FB2-B789-D703E2922823}">
      <dsp:nvSpPr>
        <dsp:cNvPr id="0" name=""/>
        <dsp:cNvSpPr/>
      </dsp:nvSpPr>
      <dsp:spPr>
        <a:xfrm>
          <a:off x="5401491" y="2003584"/>
          <a:ext cx="91440" cy="668865"/>
        </a:xfrm>
        <a:custGeom>
          <a:avLst/>
          <a:gdLst/>
          <a:ahLst/>
          <a:cxnLst/>
          <a:rect l="0" t="0" r="0" b="0"/>
          <a:pathLst>
            <a:path>
              <a:moveTo>
                <a:pt x="45720" y="0"/>
              </a:moveTo>
              <a:lnTo>
                <a:pt x="45720" y="668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BF1106-A467-48CA-A533-E84229AB61A6}">
      <dsp:nvSpPr>
        <dsp:cNvPr id="0" name=""/>
        <dsp:cNvSpPr/>
      </dsp:nvSpPr>
      <dsp:spPr>
        <a:xfrm>
          <a:off x="1985033" y="2003584"/>
          <a:ext cx="3462177" cy="668865"/>
        </a:xfrm>
        <a:custGeom>
          <a:avLst/>
          <a:gdLst/>
          <a:ahLst/>
          <a:cxnLst/>
          <a:rect l="0" t="0" r="0" b="0"/>
          <a:pathLst>
            <a:path>
              <a:moveTo>
                <a:pt x="3462177" y="0"/>
              </a:moveTo>
              <a:lnTo>
                <a:pt x="3462177" y="334432"/>
              </a:lnTo>
              <a:lnTo>
                <a:pt x="0" y="334432"/>
              </a:lnTo>
              <a:lnTo>
                <a:pt x="0" y="668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02C3A7-D8CE-4323-8570-985D5BFA43E7}">
      <dsp:nvSpPr>
        <dsp:cNvPr id="0" name=""/>
        <dsp:cNvSpPr/>
      </dsp:nvSpPr>
      <dsp:spPr>
        <a:xfrm>
          <a:off x="3854673" y="855651"/>
          <a:ext cx="3185076" cy="1147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err="1" smtClean="0">
              <a:latin typeface="Times New Roman" panose="02020603050405020304" pitchFamily="18" charset="0"/>
              <a:cs typeface="Times New Roman" panose="02020603050405020304" pitchFamily="18" charset="0"/>
            </a:rPr>
            <a:t>Tâm</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trạng</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của</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Dế</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Mèn</a:t>
          </a:r>
          <a:endParaRPr lang="en-US" sz="2800" b="1" kern="1200">
            <a:latin typeface="Times New Roman" panose="02020603050405020304" pitchFamily="18" charset="0"/>
            <a:cs typeface="Times New Roman" panose="02020603050405020304" pitchFamily="18" charset="0"/>
          </a:endParaRPr>
        </a:p>
      </dsp:txBody>
      <dsp:txXfrm>
        <a:off x="3854673" y="855651"/>
        <a:ext cx="3185076" cy="1147933"/>
      </dsp:txXfrm>
    </dsp:sp>
    <dsp:sp modelId="{94582048-37D7-4073-AA2F-4434A791DA0D}">
      <dsp:nvSpPr>
        <dsp:cNvPr id="0" name=""/>
        <dsp:cNvSpPr/>
      </dsp:nvSpPr>
      <dsp:spPr>
        <a:xfrm>
          <a:off x="392495" y="2672450"/>
          <a:ext cx="3185076" cy="1592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Dế</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Mèn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thể</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hiện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ân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hận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hối</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lỗi</a:t>
          </a:r>
          <a:r>
            <a:rPr lang="en-US" sz="2800" b="1" kern="1200" smtClean="0">
              <a:latin typeface="Times New Roman" panose="02020603050405020304" pitchFamily="18" charset="0"/>
              <a:cs typeface="Times New Roman" panose="02020603050405020304" pitchFamily="18" charset="0"/>
            </a:rPr>
            <a:t>.</a:t>
          </a:r>
          <a:endParaRPr lang="en-US" sz="2800" b="1" kern="1200">
            <a:latin typeface="Times New Roman" panose="02020603050405020304" pitchFamily="18" charset="0"/>
            <a:cs typeface="Times New Roman" panose="02020603050405020304" pitchFamily="18" charset="0"/>
          </a:endParaRPr>
        </a:p>
      </dsp:txBody>
      <dsp:txXfrm>
        <a:off x="392495" y="2672450"/>
        <a:ext cx="3185076" cy="1592538"/>
      </dsp:txXfrm>
    </dsp:sp>
    <dsp:sp modelId="{8EA7F542-ED4C-43C9-A7B0-A32E107227DD}">
      <dsp:nvSpPr>
        <dsp:cNvPr id="0" name=""/>
        <dsp:cNvSpPr/>
      </dsp:nvSpPr>
      <dsp:spPr>
        <a:xfrm>
          <a:off x="3854673" y="2672450"/>
          <a:ext cx="3185076" cy="1592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Nâng</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đầu</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Dế</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Choắt</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vừa</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thương</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vừa</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ăn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năn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hối</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hận</a:t>
          </a:r>
          <a:r>
            <a:rPr lang="en-US" sz="2800" b="1" kern="1200" smtClean="0">
              <a:latin typeface="Times New Roman" panose="02020603050405020304" pitchFamily="18" charset="0"/>
              <a:cs typeface="Times New Roman" panose="02020603050405020304" pitchFamily="18" charset="0"/>
            </a:rPr>
            <a:t>.</a:t>
          </a:r>
          <a:endParaRPr lang="en-US" sz="2800" b="1" kern="1200">
            <a:latin typeface="Times New Roman" panose="02020603050405020304" pitchFamily="18" charset="0"/>
            <a:cs typeface="Times New Roman" panose="02020603050405020304" pitchFamily="18" charset="0"/>
          </a:endParaRPr>
        </a:p>
      </dsp:txBody>
      <dsp:txXfrm>
        <a:off x="3854673" y="2672450"/>
        <a:ext cx="3185076" cy="1592538"/>
      </dsp:txXfrm>
    </dsp:sp>
    <dsp:sp modelId="{AE9475F2-53BD-4ED6-BFE8-0F325DE157E6}">
      <dsp:nvSpPr>
        <dsp:cNvPr id="0" name=""/>
        <dsp:cNvSpPr/>
      </dsp:nvSpPr>
      <dsp:spPr>
        <a:xfrm>
          <a:off x="7369086" y="2672450"/>
          <a:ext cx="3185076" cy="1592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err="1" smtClean="0">
              <a:latin typeface="Times New Roman" panose="02020603050405020304" pitchFamily="18" charset="0"/>
              <a:cs typeface="Times New Roman" panose="02020603050405020304" pitchFamily="18" charset="0"/>
            </a:rPr>
            <a:t>Chôn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xác</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Dế</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Choắt</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vào</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bụi</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cỏ</a:t>
          </a:r>
          <a:r>
            <a:rPr lang="en-US" sz="2800" b="1" kern="1200" smtClean="0">
              <a:latin typeface="Times New Roman" panose="02020603050405020304" pitchFamily="18" charset="0"/>
              <a:cs typeface="Times New Roman" panose="02020603050405020304" pitchFamily="18" charset="0"/>
            </a:rPr>
            <a:t> um </a:t>
          </a:r>
          <a:r>
            <a:rPr lang="en-US" sz="2800" b="1" kern="1200" err="1" smtClean="0">
              <a:latin typeface="Times New Roman" panose="02020603050405020304" pitchFamily="18" charset="0"/>
              <a:cs typeface="Times New Roman" panose="02020603050405020304" pitchFamily="18" charset="0"/>
            </a:rPr>
            <a:t>tùm</a:t>
          </a:r>
          <a:r>
            <a:rPr lang="en-US" sz="2800" b="1" kern="1200" smtClean="0">
              <a:latin typeface="Times New Roman" panose="02020603050405020304" pitchFamily="18" charset="0"/>
              <a:cs typeface="Times New Roman" panose="02020603050405020304" pitchFamily="18" charset="0"/>
            </a:rPr>
            <a:t>.</a:t>
          </a:r>
          <a:endParaRPr lang="en-US" sz="2800" b="1" kern="1200">
            <a:latin typeface="Times New Roman" panose="02020603050405020304" pitchFamily="18" charset="0"/>
            <a:cs typeface="Times New Roman" panose="02020603050405020304" pitchFamily="18" charset="0"/>
          </a:endParaRPr>
        </a:p>
      </dsp:txBody>
      <dsp:txXfrm>
        <a:off x="7369086" y="2672450"/>
        <a:ext cx="3185076" cy="1592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540EB-EEAA-4D09-AF54-3A9449BC3A64}" type="datetimeFigureOut">
              <a:rPr lang="en-US" smtClean="0"/>
              <a:pPr/>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4B5DE-225C-41E8-9F41-5438617C755C}" type="slidenum">
              <a:rPr lang="en-US" smtClean="0"/>
              <a:pPr/>
              <a:t>‹#›</a:t>
            </a:fld>
            <a:endParaRPr lang="en-US"/>
          </a:p>
        </p:txBody>
      </p:sp>
    </p:spTree>
    <p:extLst>
      <p:ext uri="{BB962C8B-B14F-4D97-AF65-F5344CB8AC3E}">
        <p14:creationId xmlns:p14="http://schemas.microsoft.com/office/powerpoint/2010/main" val="84612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5DE-225C-41E8-9F41-5438617C755C}" type="slidenum">
              <a:rPr lang="en-US" smtClean="0"/>
              <a:pPr/>
              <a:t>5</a:t>
            </a:fld>
            <a:endParaRPr lang="en-US"/>
          </a:p>
        </p:txBody>
      </p:sp>
    </p:spTree>
    <p:extLst>
      <p:ext uri="{BB962C8B-B14F-4D97-AF65-F5344CB8AC3E}">
        <p14:creationId xmlns:p14="http://schemas.microsoft.com/office/powerpoint/2010/main" val="358000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5DE-225C-41E8-9F41-5438617C755C}" type="slidenum">
              <a:rPr lang="en-US" smtClean="0"/>
              <a:pPr/>
              <a:t>9</a:t>
            </a:fld>
            <a:endParaRPr lang="en-US"/>
          </a:p>
        </p:txBody>
      </p:sp>
    </p:spTree>
    <p:extLst>
      <p:ext uri="{BB962C8B-B14F-4D97-AF65-F5344CB8AC3E}">
        <p14:creationId xmlns:p14="http://schemas.microsoft.com/office/powerpoint/2010/main" val="287046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4B5DE-225C-41E8-9F41-5438617C755C}" type="slidenum">
              <a:rPr lang="en-US" smtClean="0"/>
              <a:pPr/>
              <a:t>12</a:t>
            </a:fld>
            <a:endParaRPr lang="en-US"/>
          </a:p>
        </p:txBody>
      </p:sp>
    </p:spTree>
    <p:extLst>
      <p:ext uri="{BB962C8B-B14F-4D97-AF65-F5344CB8AC3E}">
        <p14:creationId xmlns:p14="http://schemas.microsoft.com/office/powerpoint/2010/main" val="101079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44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30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87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2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95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4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5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38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871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50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25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785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42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7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3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037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76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89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6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057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84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07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84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22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378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387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599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973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744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178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428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915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3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524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697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10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22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4028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199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317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911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959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36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59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605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94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789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429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189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76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879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378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2505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608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71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764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390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316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715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2640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9302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947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4779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039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7734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35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010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078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719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3117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6161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8383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0324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74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3305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409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0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0435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6385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2523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352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7540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564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567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1508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291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1273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16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8077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97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79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4264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842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9213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3154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2873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7060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1303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4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415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7230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72450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79218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09386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660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38335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91661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5109E-2004-4A98-B305-E40FC4E57AC7}"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CFFA-3B53-4A65-AF25-6B1C3BBD0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7800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7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que 10"/>
          <p:cNvSpPr/>
          <p:nvPr/>
        </p:nvSpPr>
        <p:spPr>
          <a:xfrm>
            <a:off x="223646" y="248484"/>
            <a:ext cx="3056524" cy="633211"/>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err="1" smtClean="0">
                <a:solidFill>
                  <a:prstClr val="white"/>
                </a:solidFill>
                <a:latin typeface="Times New Roman" panose="02020603050405020304" pitchFamily="18" charset="0"/>
                <a:cs typeface="Times New Roman" panose="02020603050405020304" pitchFamily="18" charset="0"/>
              </a:rPr>
              <a:t>Đọc</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văn</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bản</a:t>
            </a:r>
            <a:endPar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073550" y="425010"/>
            <a:ext cx="8611738" cy="1138773"/>
          </a:xfrm>
          <a:prstGeom prst="rect">
            <a:avLst/>
          </a:prstGeom>
        </p:spPr>
        <p:txBody>
          <a:bodyPr wrap="square">
            <a:spAutoFit/>
          </a:bodyPr>
          <a:lstStyle/>
          <a:p>
            <a:pPr marR="548640" algn="r"/>
            <a:r>
              <a:rPr lang="en-US" sz="3600" b="1" i="1" err="1" smtClean="0">
                <a:solidFill>
                  <a:srgbClr val="FF0000"/>
                </a:solidFill>
                <a:latin typeface="Times New Roman" panose="02020603050405020304" pitchFamily="18" charset="0"/>
                <a:ea typeface="Times New Roman" panose="02020603050405020304" pitchFamily="18" charset="0"/>
              </a:rPr>
              <a:t>Bài</a:t>
            </a:r>
            <a:r>
              <a:rPr lang="en-US" sz="3600" b="1" i="1" smtClean="0">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học</a:t>
            </a:r>
            <a:r>
              <a:rPr lang="en-US" sz="3600" b="1" i="1">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đường</a:t>
            </a:r>
            <a:r>
              <a:rPr lang="en-US" sz="3600" b="1" i="1">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đời</a:t>
            </a:r>
            <a:r>
              <a:rPr lang="en-US" sz="3600" b="1" i="1">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đầu</a:t>
            </a:r>
            <a:r>
              <a:rPr lang="en-US" sz="3600" b="1" i="1">
                <a:solidFill>
                  <a:srgbClr val="FF0000"/>
                </a:solidFill>
                <a:latin typeface="Times New Roman" panose="02020603050405020304" pitchFamily="18" charset="0"/>
                <a:ea typeface="Times New Roman" panose="02020603050405020304" pitchFamily="18" charset="0"/>
              </a:rPr>
              <a:t> </a:t>
            </a:r>
            <a:r>
              <a:rPr lang="en-US" sz="3600" b="1" i="1" err="1">
                <a:solidFill>
                  <a:srgbClr val="FF0000"/>
                </a:solidFill>
                <a:latin typeface="Times New Roman" panose="02020603050405020304" pitchFamily="18" charset="0"/>
                <a:ea typeface="Times New Roman" panose="02020603050405020304" pitchFamily="18" charset="0"/>
              </a:rPr>
              <a:t>tiên</a:t>
            </a:r>
            <a:r>
              <a:rPr lang="en-US" sz="3600">
                <a:solidFill>
                  <a:srgbClr val="FF0000"/>
                </a:solidFill>
                <a:latin typeface="Times New Roman" panose="02020603050405020304" pitchFamily="18" charset="0"/>
                <a:ea typeface="Times New Roman" panose="02020603050405020304" pitchFamily="18" charset="0"/>
              </a:rPr>
              <a:t> </a:t>
            </a:r>
            <a:endParaRPr lang="en-US" sz="3600">
              <a:latin typeface="Times New Roman" panose="02020603050405020304" pitchFamily="18" charset="0"/>
              <a:ea typeface="Times New Roman" panose="02020603050405020304" pitchFamily="18" charset="0"/>
            </a:endParaRPr>
          </a:p>
          <a:p>
            <a:pPr marR="548640" algn="just"/>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en-US" sz="3200" b="1" err="1" smtClean="0">
                <a:latin typeface="Times New Roman" panose="02020603050405020304" pitchFamily="18" charset="0"/>
                <a:ea typeface="Times New Roman" panose="02020603050405020304" pitchFamily="18" charset="0"/>
              </a:rPr>
              <a:t>Trích</a:t>
            </a:r>
            <a:r>
              <a:rPr lang="en-US" sz="3200" b="1" smtClean="0">
                <a:latin typeface="Times New Roman" panose="02020603050405020304" pitchFamily="18" charset="0"/>
                <a:ea typeface="Times New Roman" panose="02020603050405020304" pitchFamily="18" charset="0"/>
              </a:rPr>
              <a:t> </a:t>
            </a:r>
            <a:r>
              <a:rPr lang="en-US" sz="3200" b="1" i="1" err="1" smtClean="0">
                <a:latin typeface="Times New Roman" panose="02020603050405020304" pitchFamily="18" charset="0"/>
                <a:ea typeface="Times New Roman" panose="02020603050405020304" pitchFamily="18" charset="0"/>
              </a:rPr>
              <a:t>Dế</a:t>
            </a:r>
            <a:r>
              <a:rPr lang="en-US" sz="3200" b="1" i="1" smtClean="0">
                <a:latin typeface="Times New Roman" panose="02020603050405020304" pitchFamily="18" charset="0"/>
                <a:ea typeface="Times New Roman" panose="02020603050405020304" pitchFamily="18" charset="0"/>
              </a:rPr>
              <a:t> </a:t>
            </a:r>
            <a:r>
              <a:rPr lang="en-US" sz="3200" b="1" i="1" err="1">
                <a:latin typeface="Times New Roman" panose="02020603050405020304" pitchFamily="18" charset="0"/>
                <a:ea typeface="Times New Roman" panose="02020603050405020304" pitchFamily="18" charset="0"/>
              </a:rPr>
              <a:t>Mèn</a:t>
            </a:r>
            <a:r>
              <a:rPr lang="en-US" sz="3200" b="1" i="1">
                <a:latin typeface="Times New Roman" panose="02020603050405020304" pitchFamily="18" charset="0"/>
                <a:ea typeface="Times New Roman" panose="02020603050405020304" pitchFamily="18" charset="0"/>
              </a:rPr>
              <a:t> </a:t>
            </a:r>
            <a:r>
              <a:rPr lang="en-US" sz="3200" b="1" i="1" err="1" smtClean="0">
                <a:latin typeface="Times New Roman" panose="02020603050405020304" pitchFamily="18" charset="0"/>
                <a:ea typeface="Times New Roman" panose="02020603050405020304" pitchFamily="18" charset="0"/>
              </a:rPr>
              <a:t>phiêu</a:t>
            </a:r>
            <a:r>
              <a:rPr lang="en-US" sz="3200" b="1" i="1" smtClean="0">
                <a:latin typeface="Times New Roman" panose="02020603050405020304" pitchFamily="18" charset="0"/>
                <a:ea typeface="Times New Roman" panose="02020603050405020304" pitchFamily="18" charset="0"/>
              </a:rPr>
              <a:t> </a:t>
            </a:r>
            <a:r>
              <a:rPr lang="en-US" sz="3200" b="1" i="1" err="1" smtClean="0">
                <a:latin typeface="Times New Roman" panose="02020603050405020304" pitchFamily="18" charset="0"/>
                <a:ea typeface="Times New Roman" panose="02020603050405020304" pitchFamily="18" charset="0"/>
              </a:rPr>
              <a:t>lưu</a:t>
            </a:r>
            <a:r>
              <a:rPr lang="en-US" sz="3200" b="1" i="1" smtClean="0">
                <a:latin typeface="Times New Roman" panose="02020603050405020304" pitchFamily="18" charset="0"/>
                <a:ea typeface="Times New Roman" panose="02020603050405020304" pitchFamily="18" charset="0"/>
              </a:rPr>
              <a:t> </a:t>
            </a:r>
            <a:r>
              <a:rPr lang="en-US" sz="3200" b="1" i="1" err="1">
                <a:latin typeface="Times New Roman" panose="02020603050405020304" pitchFamily="18" charset="0"/>
                <a:ea typeface="Times New Roman" panose="02020603050405020304" pitchFamily="18" charset="0"/>
              </a:rPr>
              <a:t>kí</a:t>
            </a:r>
            <a:r>
              <a:rPr lang="en-US" sz="3200" b="1" i="1">
                <a:latin typeface="Times New Roman" panose="02020603050405020304" pitchFamily="18" charset="0"/>
                <a:ea typeface="Times New Roman" panose="02020603050405020304" pitchFamily="18" charset="0"/>
              </a:rPr>
              <a:t>, </a:t>
            </a:r>
            <a:r>
              <a:rPr lang="en-US" sz="3200" b="1" err="1">
                <a:latin typeface="Times New Roman" panose="02020603050405020304" pitchFamily="18" charset="0"/>
                <a:ea typeface="Times New Roman" panose="02020603050405020304" pitchFamily="18" charset="0"/>
              </a:rPr>
              <a:t>Tô</a:t>
            </a:r>
            <a:r>
              <a:rPr lang="en-US" sz="3200" b="1">
                <a:latin typeface="Times New Roman" panose="02020603050405020304" pitchFamily="18" charset="0"/>
                <a:ea typeface="Times New Roman" panose="02020603050405020304" pitchFamily="18" charset="0"/>
              </a:rPr>
              <a:t> </a:t>
            </a:r>
            <a:r>
              <a:rPr lang="en-US" sz="3200" b="1" err="1">
                <a:latin typeface="Times New Roman" panose="02020603050405020304" pitchFamily="18" charset="0"/>
                <a:ea typeface="Times New Roman" panose="02020603050405020304" pitchFamily="18" charset="0"/>
              </a:rPr>
              <a:t>Hoài</a:t>
            </a:r>
            <a:r>
              <a:rPr lang="en-US" sz="3200">
                <a:latin typeface="Times New Roman" panose="02020603050405020304" pitchFamily="18" charset="0"/>
                <a:ea typeface="Times New Roman" panose="02020603050405020304" pitchFamily="18" charset="0"/>
              </a:rPr>
              <a:t>)</a:t>
            </a:r>
            <a:r>
              <a:rPr lang="en-US" sz="3200" i="1">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54393" y="1740309"/>
            <a:ext cx="9483214" cy="48522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36373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132805"/>
            <a:ext cx="7276012"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2</a:t>
            </a:r>
            <a:r>
              <a:rPr lang="en-US" sz="2800">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Bài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học</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đường</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đời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đầu</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tiên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của</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9" name="Plaque 8"/>
          <p:cNvSpPr/>
          <p:nvPr/>
        </p:nvSpPr>
        <p:spPr>
          <a:xfrm>
            <a:off x="195942" y="886096"/>
            <a:ext cx="3814351"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tabLst>
                <a:tab pos="1386840" algn="l"/>
              </a:tabLst>
              <a:defRPr/>
            </a:pPr>
            <a:r>
              <a:rPr lang="en-US" sz="2800" b="1">
                <a:solidFill>
                  <a:prstClr val="black"/>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Nhận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xét</a:t>
            </a:r>
            <a:r>
              <a:rPr lang="en-US" sz="2800" b="1">
                <a:solidFill>
                  <a:srgbClr val="0D0D0D"/>
                </a:solidFill>
                <a:latin typeface="Times New Roman" panose="02020603050405020304" pitchFamily="18" charset="0"/>
                <a:ea typeface="MS Mincho"/>
              </a:rPr>
              <a:t>:</a:t>
            </a:r>
            <a:endParaRPr lang="en-US" sz="2800">
              <a:solidFill>
                <a:srgbClr val="FF0000"/>
              </a:solidFill>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34421165"/>
              </p:ext>
            </p:extLst>
          </p:nvPr>
        </p:nvGraphicFramePr>
        <p:xfrm>
          <a:off x="418010" y="1921449"/>
          <a:ext cx="11338561" cy="1036320"/>
        </p:xfrm>
        <a:graphic>
          <a:graphicData uri="http://schemas.openxmlformats.org/drawingml/2006/table">
            <a:tbl>
              <a:tblPr firstRow="1" bandRow="1">
                <a:tableStyleId>{5940675A-B579-460E-94D1-54222C63F5DA}</a:tableStyleId>
              </a:tblPr>
              <a:tblGrid>
                <a:gridCol w="11338561">
                  <a:extLst>
                    <a:ext uri="{9D8B030D-6E8A-4147-A177-3AD203B41FA5}">
                      <a16:colId xmlns="" xmlns:a16="http://schemas.microsoft.com/office/drawing/2014/main" val="3762231075"/>
                    </a:ext>
                  </a:extLst>
                </a:gridCol>
              </a:tblGrid>
              <a:tr h="370840">
                <a:tc>
                  <a:txBody>
                    <a:bodyPr/>
                    <a:lstStyle/>
                    <a:p>
                      <a:pPr marL="457200" indent="-457200">
                        <a:spcAft>
                          <a:spcPts val="0"/>
                        </a:spcAft>
                        <a:buFont typeface="Wingdings" panose="05000000000000000000" pitchFamily="2" charset="2"/>
                        <a:buChar char="ü"/>
                        <a:tabLst>
                          <a:tab pos="1386840" algn="l"/>
                        </a:tabLst>
                      </a:pPr>
                      <a:r>
                        <a:rPr lang="en-US" sz="2800" err="1" smtClean="0">
                          <a:solidFill>
                            <a:srgbClr val="0D0D0D"/>
                          </a:solidFill>
                          <a:effectLst/>
                          <a:latin typeface="Times New Roman" panose="02020603050405020304" pitchFamily="18" charset="0"/>
                          <a:ea typeface="MS Mincho"/>
                        </a:rPr>
                        <a:t>Sự</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hối</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hận</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của</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Dế</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mèn</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là</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cần</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thiết</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vì</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kẻ</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biết</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lỗi</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sẽ</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tránh</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được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lỗi</a:t>
                      </a:r>
                      <a:r>
                        <a:rPr lang="en-US" sz="2800" smtClean="0">
                          <a:solidFill>
                            <a:srgbClr val="0D0D0D"/>
                          </a:solidFill>
                          <a:effectLst/>
                          <a:latin typeface="Times New Roman" panose="02020603050405020304" pitchFamily="18" charset="0"/>
                          <a:ea typeface="MS Mincho"/>
                        </a:rPr>
                        <a:t>.</a:t>
                      </a:r>
                      <a:endParaRPr lang="en-US" sz="2800" smtClean="0">
                        <a:effectLst/>
                        <a:latin typeface="Times New Roman" panose="02020603050405020304" pitchFamily="18" charset="0"/>
                        <a:ea typeface="Times New Roman" panose="02020603050405020304" pitchFamily="18" charset="0"/>
                      </a:endParaRPr>
                    </a:p>
                  </a:txBody>
                  <a:tcPr>
                    <a:solidFill>
                      <a:schemeClr val="accent2">
                        <a:lumMod val="20000"/>
                        <a:lumOff val="80000"/>
                      </a:schemeClr>
                    </a:solidFill>
                  </a:tcPr>
                </a:tc>
                <a:extLst>
                  <a:ext uri="{0D108BD9-81ED-4DB2-BD59-A6C34878D82A}">
                    <a16:rowId xmlns="" xmlns:a16="http://schemas.microsoft.com/office/drawing/2014/main" val="3628010590"/>
                  </a:ext>
                </a:extLst>
              </a:tr>
              <a:tr h="370840">
                <a:tc>
                  <a:txBody>
                    <a:bodyPr/>
                    <a:lstStyle/>
                    <a:p>
                      <a:pPr marL="457200" indent="-457200">
                        <a:spcAft>
                          <a:spcPts val="0"/>
                        </a:spcAft>
                        <a:buFont typeface="Wingdings" panose="05000000000000000000" pitchFamily="2" charset="2"/>
                        <a:buChar char="ü"/>
                        <a:tabLst>
                          <a:tab pos="1386840" algn="l"/>
                        </a:tabLst>
                      </a:pPr>
                      <a:r>
                        <a:rPr lang="en-US" sz="2800" err="1" smtClean="0">
                          <a:solidFill>
                            <a:srgbClr val="0D0D0D"/>
                          </a:solidFill>
                          <a:effectLst/>
                          <a:latin typeface="Times New Roman" panose="02020603050405020304" pitchFamily="18" charset="0"/>
                          <a:ea typeface="MS Mincho"/>
                        </a:rPr>
                        <a:t>Có</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thể</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tha</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thứ</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vì</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tình</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cảm</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của</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Dế</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Mèn</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rất</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chân</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thành</a:t>
                      </a:r>
                      <a:r>
                        <a:rPr lang="en-US" sz="2800" smtClean="0">
                          <a:solidFill>
                            <a:srgbClr val="0D0D0D"/>
                          </a:solidFill>
                          <a:effectLst/>
                          <a:latin typeface="Times New Roman" panose="02020603050405020304" pitchFamily="18" charset="0"/>
                          <a:ea typeface="MS Mincho"/>
                        </a:rPr>
                        <a:t>.</a:t>
                      </a:r>
                      <a:endParaRPr lang="en-US" sz="2800" smtClean="0">
                        <a:effectLst/>
                        <a:latin typeface="Times New Roman" panose="02020603050405020304" pitchFamily="18" charset="0"/>
                        <a:ea typeface="Times New Roman" panose="02020603050405020304" pitchFamily="18" charset="0"/>
                      </a:endParaRPr>
                    </a:p>
                  </a:txBody>
                  <a:tcPr>
                    <a:solidFill>
                      <a:schemeClr val="accent2">
                        <a:lumMod val="20000"/>
                        <a:lumOff val="80000"/>
                      </a:schemeClr>
                    </a:solidFill>
                  </a:tcPr>
                </a:tc>
                <a:extLst>
                  <a:ext uri="{0D108BD9-81ED-4DB2-BD59-A6C34878D82A}">
                    <a16:rowId xmlns="" xmlns:a16="http://schemas.microsoft.com/office/drawing/2014/main" val="1622108781"/>
                  </a:ext>
                </a:extLst>
              </a:tr>
            </a:tbl>
          </a:graphicData>
        </a:graphic>
      </p:graphicFrame>
      <p:sp>
        <p:nvSpPr>
          <p:cNvPr id="7" name="Cloud Callout 6"/>
          <p:cNvSpPr/>
          <p:nvPr/>
        </p:nvSpPr>
        <p:spPr>
          <a:xfrm>
            <a:off x="2430848" y="1672519"/>
            <a:ext cx="6165669" cy="2618646"/>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86840" algn="l"/>
              </a:tabLst>
            </a:pPr>
            <a:r>
              <a:rPr lang="en-US" sz="2800" b="1">
                <a:solidFill>
                  <a:srgbClr val="0D0D0D"/>
                </a:solidFill>
                <a:latin typeface="Times New Roman" panose="02020603050405020304" pitchFamily="18" charset="0"/>
                <a:ea typeface="MS Mincho"/>
              </a:rPr>
              <a:t>Theo </a:t>
            </a:r>
            <a:r>
              <a:rPr lang="en-US" sz="2800" b="1" err="1">
                <a:solidFill>
                  <a:srgbClr val="0D0D0D"/>
                </a:solidFill>
                <a:latin typeface="Times New Roman" panose="02020603050405020304" pitchFamily="18" charset="0"/>
                <a:ea typeface="MS Mincho"/>
              </a:rPr>
              <a:t>em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sự</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hối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hận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của</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Mèn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có</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cần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thiết</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không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và</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có</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thể</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tha</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thứ</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được</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không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Vì</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sao</a:t>
            </a:r>
            <a:r>
              <a:rPr lang="en-US" sz="2800" b="1">
                <a:solidFill>
                  <a:srgbClr val="0D0D0D"/>
                </a:solidFill>
                <a:latin typeface="Times New Roman" panose="02020603050405020304" pitchFamily="18" charset="0"/>
                <a:ea typeface="MS Mincho"/>
              </a:rPr>
              <a:t>?</a:t>
            </a:r>
            <a:endParaRPr lang="en-US" sz="2800" b="1">
              <a:solidFill>
                <a:prstClr val="white"/>
              </a:solidFill>
              <a:latin typeface="Times New Roman" panose="02020603050405020304" pitchFamily="18" charset="0"/>
              <a:ea typeface="Times New Roman" panose="02020603050405020304" pitchFamily="18" charset="0"/>
            </a:endParaRPr>
          </a:p>
        </p:txBody>
      </p:sp>
      <p:sp>
        <p:nvSpPr>
          <p:cNvPr id="3" name="Right Arrow Callout 2"/>
          <p:cNvSpPr/>
          <p:nvPr/>
        </p:nvSpPr>
        <p:spPr>
          <a:xfrm>
            <a:off x="640079" y="3455368"/>
            <a:ext cx="4167052" cy="2839454"/>
          </a:xfrm>
          <a:prstGeom prst="rightArrowCallou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640079" y="3720933"/>
            <a:ext cx="2743201" cy="2677656"/>
          </a:xfrm>
          <a:prstGeom prst="rect">
            <a:avLst/>
          </a:prstGeom>
        </p:spPr>
        <p:txBody>
          <a:bodyPr wrap="square">
            <a:spAutoFit/>
          </a:bodyPr>
          <a:lstStyle/>
          <a:p>
            <a:pPr algn="just">
              <a:tabLst>
                <a:tab pos="1386840" algn="l"/>
              </a:tabLst>
            </a:pPr>
            <a:r>
              <a:rPr lang="en-US" sz="2400" b="1" err="1">
                <a:solidFill>
                  <a:srgbClr val="0D0D0D"/>
                </a:solidFill>
                <a:latin typeface="Times New Roman" panose="02020603050405020304" pitchFamily="18" charset="0"/>
                <a:ea typeface="MS Mincho"/>
              </a:rPr>
              <a:t>Cuối</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truyện</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là</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hình</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ảnh</a:t>
            </a:r>
            <a:r>
              <a:rPr lang="en-US" sz="2400" b="1">
                <a:solidFill>
                  <a:srgbClr val="0D0D0D"/>
                </a:solidFill>
                <a:latin typeface="Times New Roman" panose="02020603050405020304" pitchFamily="18" charset="0"/>
                <a:ea typeface="MS Mincho"/>
              </a:rPr>
              <a:t> </a:t>
            </a:r>
            <a:r>
              <a:rPr lang="en-US" sz="2400" b="1" err="1" smtClean="0">
                <a:solidFill>
                  <a:srgbClr val="0D0D0D"/>
                </a:solidFill>
                <a:latin typeface="Times New Roman" panose="02020603050405020304" pitchFamily="18" charset="0"/>
                <a:ea typeface="MS Mincho"/>
              </a:rPr>
              <a:t>Dế</a:t>
            </a:r>
            <a:r>
              <a:rPr lang="en-US" sz="2400" b="1" smtClean="0">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Mèn</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đứng</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lặng</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hồi</a:t>
            </a:r>
            <a:r>
              <a:rPr lang="en-US" sz="2400" b="1">
                <a:solidFill>
                  <a:srgbClr val="0D0D0D"/>
                </a:solidFill>
                <a:latin typeface="Times New Roman" panose="02020603050405020304" pitchFamily="18" charset="0"/>
                <a:ea typeface="MS Mincho"/>
              </a:rPr>
              <a:t> </a:t>
            </a:r>
            <a:r>
              <a:rPr lang="en-US" sz="2400" b="1" err="1" smtClean="0">
                <a:solidFill>
                  <a:srgbClr val="0D0D0D"/>
                </a:solidFill>
                <a:latin typeface="Times New Roman" panose="02020603050405020304" pitchFamily="18" charset="0"/>
                <a:ea typeface="MS Mincho"/>
              </a:rPr>
              <a:t>lâu</a:t>
            </a:r>
            <a:r>
              <a:rPr lang="en-US" sz="2400" b="1">
                <a:solidFill>
                  <a:srgbClr val="0D0D0D"/>
                </a:solidFill>
                <a:latin typeface="Times New Roman" panose="02020603050405020304" pitchFamily="18" charset="0"/>
                <a:ea typeface="MS Mincho"/>
              </a:rPr>
              <a:t> </a:t>
            </a:r>
            <a:r>
              <a:rPr lang="en-US" sz="2400" b="1" err="1" smtClean="0">
                <a:solidFill>
                  <a:srgbClr val="0D0D0D"/>
                </a:solidFill>
                <a:latin typeface="Times New Roman" panose="02020603050405020304" pitchFamily="18" charset="0"/>
                <a:ea typeface="MS Mincho"/>
              </a:rPr>
              <a:t>trước</a:t>
            </a:r>
            <a:r>
              <a:rPr lang="en-US" sz="2400" b="1" smtClean="0">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nấm</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mồ</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bạn</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Em</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thử</a:t>
            </a:r>
            <a:r>
              <a:rPr lang="en-US" sz="2400" b="1">
                <a:solidFill>
                  <a:srgbClr val="0D0D0D"/>
                </a:solidFill>
                <a:latin typeface="Times New Roman" panose="02020603050405020304" pitchFamily="18" charset="0"/>
                <a:ea typeface="MS Mincho"/>
              </a:rPr>
              <a:t> </a:t>
            </a:r>
            <a:r>
              <a:rPr lang="en-US" sz="2400" b="1" err="1" smtClean="0">
                <a:solidFill>
                  <a:srgbClr val="0D0D0D"/>
                </a:solidFill>
                <a:latin typeface="Times New Roman" panose="02020603050405020304" pitchFamily="18" charset="0"/>
                <a:ea typeface="MS Mincho"/>
              </a:rPr>
              <a:t>hình</a:t>
            </a:r>
            <a:r>
              <a:rPr lang="en-US" sz="2400" b="1" smtClean="0">
                <a:solidFill>
                  <a:srgbClr val="0D0D0D"/>
                </a:solidFill>
                <a:latin typeface="Times New Roman" panose="02020603050405020304" pitchFamily="18" charset="0"/>
                <a:ea typeface="MS Mincho"/>
              </a:rPr>
              <a:t> </a:t>
            </a:r>
            <a:r>
              <a:rPr lang="en-US" sz="2400" b="1">
                <a:solidFill>
                  <a:srgbClr val="0D0D0D"/>
                </a:solidFill>
                <a:latin typeface="Times New Roman" panose="02020603050405020304" pitchFamily="18" charset="0"/>
                <a:ea typeface="MS Mincho"/>
              </a:rPr>
              <a:t>dung </a:t>
            </a:r>
            <a:r>
              <a:rPr lang="en-US" sz="2400" b="1" err="1">
                <a:solidFill>
                  <a:srgbClr val="0D0D0D"/>
                </a:solidFill>
                <a:latin typeface="Times New Roman" panose="02020603050405020304" pitchFamily="18" charset="0"/>
                <a:ea typeface="MS Mincho"/>
              </a:rPr>
              <a:t>tâm</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trạng</a:t>
            </a:r>
            <a:r>
              <a:rPr lang="en-US" sz="2400" b="1">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Dế</a:t>
            </a:r>
            <a:r>
              <a:rPr lang="en-US" sz="2400" b="1">
                <a:solidFill>
                  <a:srgbClr val="0D0D0D"/>
                </a:solidFill>
                <a:latin typeface="Times New Roman" panose="02020603050405020304" pitchFamily="18" charset="0"/>
                <a:ea typeface="MS Mincho"/>
              </a:rPr>
              <a:t> </a:t>
            </a:r>
            <a:r>
              <a:rPr lang="en-US" sz="2400" b="1" err="1" smtClean="0">
                <a:solidFill>
                  <a:srgbClr val="0D0D0D"/>
                </a:solidFill>
                <a:latin typeface="Times New Roman" panose="02020603050405020304" pitchFamily="18" charset="0"/>
                <a:ea typeface="MS Mincho"/>
              </a:rPr>
              <a:t>Mèn</a:t>
            </a:r>
            <a:r>
              <a:rPr lang="en-US" sz="2400" b="1">
                <a:solidFill>
                  <a:srgbClr val="0D0D0D"/>
                </a:solidFill>
                <a:latin typeface="Times New Roman" panose="02020603050405020304" pitchFamily="18" charset="0"/>
                <a:ea typeface="MS Mincho"/>
              </a:rPr>
              <a:t> </a:t>
            </a:r>
            <a:r>
              <a:rPr lang="en-US" sz="2400" b="1" err="1" smtClean="0">
                <a:solidFill>
                  <a:srgbClr val="0D0D0D"/>
                </a:solidFill>
                <a:latin typeface="Times New Roman" panose="02020603050405020304" pitchFamily="18" charset="0"/>
                <a:ea typeface="MS Mincho"/>
              </a:rPr>
              <a:t>lúc</a:t>
            </a:r>
            <a:r>
              <a:rPr lang="en-US" sz="2400" b="1" smtClean="0">
                <a:solidFill>
                  <a:srgbClr val="0D0D0D"/>
                </a:solidFill>
                <a:latin typeface="Times New Roman" panose="02020603050405020304" pitchFamily="18" charset="0"/>
                <a:ea typeface="MS Mincho"/>
              </a:rPr>
              <a:t> </a:t>
            </a:r>
            <a:r>
              <a:rPr lang="en-US" sz="2400" b="1" err="1">
                <a:solidFill>
                  <a:srgbClr val="0D0D0D"/>
                </a:solidFill>
                <a:latin typeface="Times New Roman" panose="02020603050405020304" pitchFamily="18" charset="0"/>
                <a:ea typeface="MS Mincho"/>
              </a:rPr>
              <a:t>này</a:t>
            </a:r>
            <a:r>
              <a:rPr lang="en-US" sz="2400" b="1">
                <a:solidFill>
                  <a:srgbClr val="0D0D0D"/>
                </a:solidFill>
                <a:latin typeface="Times New Roman" panose="02020603050405020304" pitchFamily="18" charset="0"/>
                <a:ea typeface="MS Mincho"/>
              </a:rPr>
              <a:t>?</a:t>
            </a:r>
            <a:endParaRPr lang="en-US" sz="2400" b="1">
              <a:solidFill>
                <a:prstClr val="black"/>
              </a:solidFill>
              <a:latin typeface="Times New Roman" panose="02020603050405020304" pitchFamily="18" charset="0"/>
              <a:ea typeface="Times New Roman" panose="02020603050405020304" pitchFamily="18" charset="0"/>
            </a:endParaRPr>
          </a:p>
        </p:txBody>
      </p:sp>
      <p:sp>
        <p:nvSpPr>
          <p:cNvPr id="8" name="Rounded Rectangle 7"/>
          <p:cNvSpPr/>
          <p:nvPr/>
        </p:nvSpPr>
        <p:spPr>
          <a:xfrm>
            <a:off x="4807131" y="3455369"/>
            <a:ext cx="4846320" cy="312831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4839924" y="3659805"/>
            <a:ext cx="4922382" cy="3108543"/>
          </a:xfrm>
          <a:prstGeom prst="rect">
            <a:avLst/>
          </a:prstGeom>
        </p:spPr>
        <p:txBody>
          <a:bodyPr wrap="square">
            <a:spAutoFit/>
          </a:bodyPr>
          <a:lstStyle/>
          <a:p>
            <a:pPr marL="285750" indent="-285750" algn="just">
              <a:buFontTx/>
              <a:buChar char="-"/>
              <a:tabLst>
                <a:tab pos="1386840" algn="l"/>
              </a:tabLst>
            </a:pPr>
            <a:r>
              <a:rPr lang="en-US" sz="2800" b="1" err="1" smtClean="0">
                <a:solidFill>
                  <a:srgbClr val="0D0D0D"/>
                </a:solidFill>
                <a:latin typeface="Times New Roman" panose="02020603050405020304" pitchFamily="18" charset="0"/>
                <a:ea typeface="MS Mincho"/>
              </a:rPr>
              <a:t>Cuối</a:t>
            </a:r>
            <a:r>
              <a:rPr lang="en-US" sz="2800" b="1" smtClean="0">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truyện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là</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hình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ảnh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Mèn</a:t>
            </a:r>
            <a:r>
              <a:rPr lang="en-US" sz="2800" b="1">
                <a:solidFill>
                  <a:srgbClr val="0D0D0D"/>
                </a:solidFill>
                <a:latin typeface="Times New Roman" panose="02020603050405020304" pitchFamily="18" charset="0"/>
                <a:ea typeface="MS Mincho"/>
              </a:rPr>
              <a:t> cay </a:t>
            </a:r>
            <a:r>
              <a:rPr lang="en-US" sz="2800" b="1" err="1">
                <a:solidFill>
                  <a:srgbClr val="0D0D0D"/>
                </a:solidFill>
                <a:latin typeface="Times New Roman" panose="02020603050405020304" pitchFamily="18" charset="0"/>
                <a:ea typeface="MS Mincho"/>
              </a:rPr>
              <a:t>đắng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vì</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lỗi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lầm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của</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mình</a:t>
            </a:r>
            <a:r>
              <a:rPr lang="en-US" sz="2800" b="1">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xót</a:t>
            </a:r>
            <a:r>
              <a:rPr lang="en-US" sz="2800" b="1" smtClean="0">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thương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Choắt</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mong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Choắt</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sống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lại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nghĩ</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đến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việc</a:t>
            </a:r>
            <a:r>
              <a:rPr lang="en-US" sz="2800" b="1">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thay</a:t>
            </a:r>
            <a:r>
              <a:rPr lang="en-US" sz="2800" b="1">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đổi</a:t>
            </a:r>
            <a:r>
              <a:rPr lang="en-US" sz="2800" b="1" smtClean="0">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cách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sống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của</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mình</a:t>
            </a:r>
            <a:r>
              <a:rPr lang="en-US" sz="2800" b="1">
                <a:solidFill>
                  <a:srgbClr val="0D0D0D"/>
                </a:solidFill>
                <a:latin typeface="Times New Roman" panose="02020603050405020304" pitchFamily="18" charset="0"/>
                <a:ea typeface="MS Mincho"/>
              </a:rPr>
              <a:t>.</a:t>
            </a:r>
            <a:endParaRPr lang="en-US" sz="2800" b="1">
              <a:solidFill>
                <a:prstClr val="black"/>
              </a:solidFill>
              <a:latin typeface="Times New Roman" panose="02020603050405020304" pitchFamily="18" charset="0"/>
              <a:ea typeface="Times New Roman" panose="02020603050405020304" pitchFamily="18" charset="0"/>
            </a:endParaRPr>
          </a:p>
          <a:p>
            <a:pPr>
              <a:tabLst>
                <a:tab pos="1386840" algn="l"/>
              </a:tabLst>
            </a:pPr>
            <a:r>
              <a:rPr lang="en-US" sz="2800">
                <a:solidFill>
                  <a:srgbClr val="0D0D0D"/>
                </a:solidFill>
                <a:latin typeface="Times New Roman" panose="02020603050405020304" pitchFamily="18" charset="0"/>
                <a:ea typeface="MS Mincho"/>
              </a:rPr>
              <a:t> </a:t>
            </a:r>
            <a:endParaRPr lang="en-US" sz="2800">
              <a:solidFill>
                <a:prstClr val="black"/>
              </a:solidFill>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9729513" y="3893574"/>
            <a:ext cx="2362366" cy="2213938"/>
          </a:xfrm>
          <a:prstGeom prst="ellipse">
            <a:avLst/>
          </a:prstGeom>
          <a:ln>
            <a:noFill/>
          </a:ln>
          <a:effectLst>
            <a:softEdge rad="112500"/>
          </a:effectLst>
        </p:spPr>
      </p:pic>
    </p:spTree>
    <p:extLst>
      <p:ext uri="{BB962C8B-B14F-4D97-AF65-F5344CB8AC3E}">
        <p14:creationId xmlns:p14="http://schemas.microsoft.com/office/powerpoint/2010/main" val="208287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132805"/>
            <a:ext cx="7276012"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2</a:t>
            </a:r>
            <a:r>
              <a:rPr lang="en-US" sz="2800">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Bài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học</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đường</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đời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đầu</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tiên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của</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5" name="Plaque 4"/>
          <p:cNvSpPr/>
          <p:nvPr/>
        </p:nvSpPr>
        <p:spPr>
          <a:xfrm>
            <a:off x="195942" y="886096"/>
            <a:ext cx="3814351"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tabLst>
                <a:tab pos="1386840" algn="l"/>
              </a:tabLst>
              <a:defRPr/>
            </a:pPr>
            <a:r>
              <a:rPr lang="en-US" sz="2800" b="1">
                <a:solidFill>
                  <a:prstClr val="black"/>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Nhận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xét</a:t>
            </a:r>
            <a:r>
              <a:rPr lang="en-US" sz="2800" b="1">
                <a:solidFill>
                  <a:srgbClr val="0D0D0D"/>
                </a:solidFill>
                <a:latin typeface="Times New Roman" panose="02020603050405020304" pitchFamily="18" charset="0"/>
                <a:ea typeface="MS Mincho"/>
              </a:rPr>
              <a:t>:</a:t>
            </a:r>
            <a:endParaRPr lang="en-US" sz="2800">
              <a:solidFill>
                <a:srgbClr val="FF0000"/>
              </a:solidFill>
              <a:latin typeface="Times New Roman" panose="02020603050405020304" pitchFamily="18" charset="0"/>
              <a:ea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3413545078"/>
              </p:ext>
            </p:extLst>
          </p:nvPr>
        </p:nvGraphicFramePr>
        <p:xfrm>
          <a:off x="973396" y="1545770"/>
          <a:ext cx="10781070" cy="2356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942663589"/>
              </p:ext>
            </p:extLst>
          </p:nvPr>
        </p:nvGraphicFramePr>
        <p:xfrm>
          <a:off x="973396" y="3383909"/>
          <a:ext cx="10781070" cy="23569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p:cNvPicPr>
            <a:picLocks noChangeAspect="1"/>
          </p:cNvPicPr>
          <p:nvPr/>
        </p:nvPicPr>
        <p:blipFill>
          <a:blip r:embed="rId12"/>
          <a:stretch>
            <a:fillRect/>
          </a:stretch>
        </p:blipFill>
        <p:spPr>
          <a:xfrm>
            <a:off x="1597102" y="2063930"/>
            <a:ext cx="9516681" cy="3913971"/>
          </a:xfrm>
          <a:prstGeom prst="rect">
            <a:avLst/>
          </a:prstGeom>
        </p:spPr>
      </p:pic>
    </p:spTree>
    <p:extLst>
      <p:ext uri="{BB962C8B-B14F-4D97-AF65-F5344CB8AC3E}">
        <p14:creationId xmlns:p14="http://schemas.microsoft.com/office/powerpoint/2010/main" val="1932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132805"/>
            <a:ext cx="7276012"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2</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Bài</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học</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đường</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đời</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đầu</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tiên</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của</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Dế</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S Mincho"/>
                <a:cs typeface="+mn-cs"/>
              </a:rPr>
              <a:t>Mèn</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5" name="Plaque 4"/>
          <p:cNvSpPr/>
          <p:nvPr/>
        </p:nvSpPr>
        <p:spPr>
          <a:xfrm>
            <a:off x="195942" y="886096"/>
            <a:ext cx="3814351"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tab pos="1386840" algn="l"/>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0D0D0D"/>
                </a:solidFill>
                <a:effectLst/>
                <a:uLnTx/>
                <a:uFillTx/>
                <a:latin typeface="Times New Roman" panose="02020603050405020304" pitchFamily="18" charset="0"/>
                <a:ea typeface="MS Mincho"/>
                <a:cs typeface="+mn-cs"/>
              </a:rPr>
              <a:t>Nhận</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err="1">
                <a:ln>
                  <a:noFill/>
                </a:ln>
                <a:solidFill>
                  <a:srgbClr val="0D0D0D"/>
                </a:solidFill>
                <a:effectLst/>
                <a:uLnTx/>
                <a:uFillTx/>
                <a:latin typeface="Times New Roman" panose="02020603050405020304" pitchFamily="18" charset="0"/>
                <a:ea typeface="MS Mincho"/>
                <a:cs typeface="+mn-cs"/>
              </a:rPr>
              <a:t>xét</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grpSp>
        <p:nvGrpSpPr>
          <p:cNvPr id="2" name="Group 1"/>
          <p:cNvGrpSpPr/>
          <p:nvPr/>
        </p:nvGrpSpPr>
        <p:grpSpPr>
          <a:xfrm>
            <a:off x="973396" y="1736131"/>
            <a:ext cx="10530335" cy="1826109"/>
            <a:chOff x="973396" y="1736131"/>
            <a:chExt cx="10530335" cy="1826109"/>
          </a:xfrm>
        </p:grpSpPr>
        <p:sp>
          <p:nvSpPr>
            <p:cNvPr id="3" name="Freeform 2"/>
            <p:cNvSpPr/>
            <p:nvPr/>
          </p:nvSpPr>
          <p:spPr>
            <a:xfrm>
              <a:off x="1224130" y="2018425"/>
              <a:ext cx="10279601" cy="1543815"/>
            </a:xfrm>
            <a:custGeom>
              <a:avLst/>
              <a:gdLst>
                <a:gd name="connsiteX0" fmla="*/ 0 w 10279601"/>
                <a:gd name="connsiteY0" fmla="*/ 0 h 1543815"/>
                <a:gd name="connsiteX1" fmla="*/ 10279601 w 10279601"/>
                <a:gd name="connsiteY1" fmla="*/ 0 h 1543815"/>
                <a:gd name="connsiteX2" fmla="*/ 10279601 w 10279601"/>
                <a:gd name="connsiteY2" fmla="*/ 1543815 h 1543815"/>
                <a:gd name="connsiteX3" fmla="*/ 0 w 10279601"/>
                <a:gd name="connsiteY3" fmla="*/ 1543815 h 1543815"/>
                <a:gd name="connsiteX4" fmla="*/ 0 w 10279601"/>
                <a:gd name="connsiteY4" fmla="*/ 0 h 15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9601" h="1543815">
                  <a:moveTo>
                    <a:pt x="0" y="0"/>
                  </a:moveTo>
                  <a:lnTo>
                    <a:pt x="10279601" y="0"/>
                  </a:lnTo>
                  <a:lnTo>
                    <a:pt x="10279601" y="1543815"/>
                  </a:lnTo>
                  <a:lnTo>
                    <a:pt x="0" y="1543815"/>
                  </a:lnTo>
                  <a:lnTo>
                    <a:pt x="0" y="0"/>
                  </a:lnTo>
                  <a:close/>
                </a:path>
              </a:pathLst>
            </a:custGeom>
            <a:ln w="28575">
              <a:solidFill>
                <a:schemeClr val="accent5">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388775" tIns="91440" rIns="91440" bIns="91440" numCol="1" spcCol="1270" anchor="ctr" anchorCtr="0">
              <a:noAutofit/>
            </a:bodyPr>
            <a:lstStyle/>
            <a:p>
              <a:pPr lvl="0" algn="just" defTabSz="1066800">
                <a:lnSpc>
                  <a:spcPct val="90000"/>
                </a:lnSpc>
                <a:spcBef>
                  <a:spcPct val="0"/>
                </a:spcBef>
                <a:spcAft>
                  <a:spcPct val="35000"/>
                </a:spcAft>
              </a:pPr>
              <a:r>
                <a:rPr lang="en-US" sz="2400"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Bài</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học</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đường</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đời</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đầu</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tiên</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mà</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Dế</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Mèn</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rút</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ra</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sau</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cái</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chết</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Dế</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Choắt</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Thói</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ngông</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cuồng</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của</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mình</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trêu</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đùa</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khinh</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thường</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người</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khác</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thoả</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mãn</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niềm</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vui</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cho</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mình</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đã</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gây</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ra</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hậu</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quả</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khôn</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lường</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phải</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ân</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hận</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suốt</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kern="1200" err="1" smtClean="0">
                  <a:solidFill>
                    <a:schemeClr val="accent6">
                      <a:lumMod val="50000"/>
                    </a:schemeClr>
                  </a:solidFill>
                  <a:effectLst/>
                  <a:latin typeface="Times New Roman" panose="02020603050405020304" pitchFamily="18" charset="0"/>
                  <a:ea typeface="Times New Roman" panose="02020603050405020304" pitchFamily="18" charset="0"/>
                </a:rPr>
                <a:t>đời</a:t>
              </a:r>
              <a:r>
                <a:rPr lang="en-US" sz="2800" b="1" kern="1200" smtClean="0">
                  <a:solidFill>
                    <a:schemeClr val="accent6">
                      <a:lumMod val="50000"/>
                    </a:schemeClr>
                  </a:solidFill>
                  <a:effectLst/>
                  <a:latin typeface="Times New Roman" panose="02020603050405020304" pitchFamily="18" charset="0"/>
                  <a:ea typeface="Times New Roman" panose="02020603050405020304" pitchFamily="18" charset="0"/>
                </a:rPr>
                <a:t>.</a:t>
              </a:r>
              <a:endParaRPr lang="en-US" sz="2800" b="1" kern="1200">
                <a:solidFill>
                  <a:schemeClr val="accent6">
                    <a:lumMod val="50000"/>
                  </a:schemeClr>
                </a:solidFill>
              </a:endParaRPr>
            </a:p>
          </p:txBody>
        </p:sp>
        <p:sp>
          <p:nvSpPr>
            <p:cNvPr id="6" name="Rectangle 5"/>
            <p:cNvSpPr/>
            <p:nvPr/>
          </p:nvSpPr>
          <p:spPr>
            <a:xfrm>
              <a:off x="973396" y="1736131"/>
              <a:ext cx="1435249" cy="1318398"/>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9" name="Group 8"/>
          <p:cNvGrpSpPr/>
          <p:nvPr/>
        </p:nvGrpSpPr>
        <p:grpSpPr>
          <a:xfrm>
            <a:off x="973396" y="4033258"/>
            <a:ext cx="10525315" cy="1945864"/>
            <a:chOff x="973396" y="4033258"/>
            <a:chExt cx="10525315" cy="1945864"/>
          </a:xfrm>
        </p:grpSpPr>
        <p:sp>
          <p:nvSpPr>
            <p:cNvPr id="10" name="Freeform 9"/>
            <p:cNvSpPr/>
            <p:nvPr/>
          </p:nvSpPr>
          <p:spPr>
            <a:xfrm>
              <a:off x="1229149" y="4193736"/>
              <a:ext cx="10269562" cy="1785386"/>
            </a:xfrm>
            <a:custGeom>
              <a:avLst/>
              <a:gdLst>
                <a:gd name="connsiteX0" fmla="*/ 0 w 10269562"/>
                <a:gd name="connsiteY0" fmla="*/ 0 h 1785386"/>
                <a:gd name="connsiteX1" fmla="*/ 10269562 w 10269562"/>
                <a:gd name="connsiteY1" fmla="*/ 0 h 1785386"/>
                <a:gd name="connsiteX2" fmla="*/ 10269562 w 10269562"/>
                <a:gd name="connsiteY2" fmla="*/ 1785386 h 1785386"/>
                <a:gd name="connsiteX3" fmla="*/ 0 w 10269562"/>
                <a:gd name="connsiteY3" fmla="*/ 1785386 h 1785386"/>
                <a:gd name="connsiteX4" fmla="*/ 0 w 10269562"/>
                <a:gd name="connsiteY4" fmla="*/ 0 h 178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9562" h="1785386">
                  <a:moveTo>
                    <a:pt x="0" y="0"/>
                  </a:moveTo>
                  <a:lnTo>
                    <a:pt x="10269562" y="0"/>
                  </a:lnTo>
                  <a:lnTo>
                    <a:pt x="10269562" y="1785386"/>
                  </a:lnTo>
                  <a:lnTo>
                    <a:pt x="0" y="1785386"/>
                  </a:lnTo>
                  <a:lnTo>
                    <a:pt x="0" y="0"/>
                  </a:lnTo>
                  <a:close/>
                </a:path>
              </a:pathLst>
            </a:custGeom>
            <a:ln w="28575">
              <a:solidFill>
                <a:schemeClr val="accent5">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387419" tIns="106680" rIns="106680" bIns="106680" numCol="1" spcCol="1270" anchor="ctr" anchorCtr="0">
              <a:noAutofit/>
            </a:bodyPr>
            <a:lstStyle/>
            <a:p>
              <a:pPr lvl="0" algn="just" defTabSz="1244600">
                <a:lnSpc>
                  <a:spcPct val="90000"/>
                </a:lnSpc>
                <a:spcBef>
                  <a:spcPct val="0"/>
                </a:spcBef>
                <a:spcAft>
                  <a:spcPct val="35000"/>
                </a:spcAft>
              </a:pPr>
              <a:r>
                <a:rPr lang="en-US" sz="2800"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Việc</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tác</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giả</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sử</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dụng</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ngôi</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kể</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thứ</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nhất</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cho</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Dế</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Mèn</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tự</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kể</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lại</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câu</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chuyện</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của</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mình</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đã</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khiến</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câu</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chuyện</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trở</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nên</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chân</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thực</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khách</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quan</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nhân</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vật</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có</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thể</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bộc</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lộ</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rõ</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nhất</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tâm</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trạng</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cảm</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xúc</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của</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mình</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khi</a:t>
              </a:r>
              <a:r>
                <a:rPr lang="en-US" sz="2800" b="1" kern="1200" smtClean="0">
                  <a:solidFill>
                    <a:srgbClr val="000000"/>
                  </a:solidFill>
                  <a:effectLst/>
                  <a:latin typeface="Times New Roman" panose="02020603050405020304" pitchFamily="18" charset="0"/>
                  <a:ea typeface="Times New Roman" panose="02020603050405020304" pitchFamily="18" charset="0"/>
                </a:rPr>
                <a:t> </a:t>
              </a:r>
              <a:r>
                <a:rPr lang="en-US" sz="2800" b="1" kern="1200" err="1" smtClean="0">
                  <a:solidFill>
                    <a:srgbClr val="000000"/>
                  </a:solidFill>
                  <a:effectLst/>
                  <a:latin typeface="Times New Roman" panose="02020603050405020304" pitchFamily="18" charset="0"/>
                  <a:ea typeface="Times New Roman" panose="02020603050405020304" pitchFamily="18" charset="0"/>
                </a:rPr>
                <a:t>trải</a:t>
              </a:r>
              <a:r>
                <a:rPr lang="en-US" sz="2800" b="1" kern="1200" smtClean="0">
                  <a:solidFill>
                    <a:srgbClr val="000000"/>
                  </a:solidFill>
                  <a:effectLst/>
                  <a:latin typeface="Times New Roman" panose="02020603050405020304" pitchFamily="18" charset="0"/>
                  <a:ea typeface="Times New Roman" panose="02020603050405020304" pitchFamily="18" charset="0"/>
                </a:rPr>
                <a:t> qua.</a:t>
              </a:r>
              <a:endParaRPr lang="en-US" sz="2800" b="1" kern="1200">
                <a:solidFill>
                  <a:schemeClr val="accent6">
                    <a:lumMod val="50000"/>
                  </a:schemeClr>
                </a:solidFill>
              </a:endParaRPr>
            </a:p>
          </p:txBody>
        </p:sp>
        <p:sp>
          <p:nvSpPr>
            <p:cNvPr id="11" name="Rectangle 10"/>
            <p:cNvSpPr/>
            <p:nvPr/>
          </p:nvSpPr>
          <p:spPr>
            <a:xfrm>
              <a:off x="973396" y="4033258"/>
              <a:ext cx="1433847" cy="1317111"/>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9686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33698" y="2650445"/>
            <a:ext cx="2544942" cy="2427378"/>
          </a:xfrm>
          <a:prstGeom prst="ellipse">
            <a:avLst/>
          </a:prstGeom>
          <a:ln>
            <a:noFill/>
          </a:ln>
          <a:effectLst>
            <a:softEdge rad="112500"/>
          </a:effectLst>
        </p:spPr>
      </p:pic>
      <p:sp>
        <p:nvSpPr>
          <p:cNvPr id="5" name="Plaque 4"/>
          <p:cNvSpPr/>
          <p:nvPr/>
        </p:nvSpPr>
        <p:spPr>
          <a:xfrm>
            <a:off x="3734505" y="173525"/>
            <a:ext cx="4170632" cy="809897"/>
          </a:xfrm>
          <a:prstGeom prst="plaque">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white"/>
                </a:solidFill>
                <a:latin typeface="Times New Roman" panose="02020603050405020304" pitchFamily="18" charset="0"/>
                <a:cs typeface="Times New Roman" panose="02020603050405020304" pitchFamily="18" charset="0"/>
              </a:rPr>
              <a:t>LUYỆN TẬP</a:t>
            </a:r>
            <a:endParaRPr lang="en-US" sz="3200" b="1">
              <a:solidFill>
                <a:prstClr val="white"/>
              </a:solidFill>
              <a:latin typeface="Times New Roman" panose="02020603050405020304" pitchFamily="18" charset="0"/>
              <a:cs typeface="Times New Roman" panose="02020603050405020304" pitchFamily="18" charset="0"/>
            </a:endParaRPr>
          </a:p>
        </p:txBody>
      </p:sp>
      <p:sp>
        <p:nvSpPr>
          <p:cNvPr id="6" name="Rectangle 5"/>
          <p:cNvSpPr/>
          <p:nvPr/>
        </p:nvSpPr>
        <p:spPr>
          <a:xfrm>
            <a:off x="705395" y="1563609"/>
            <a:ext cx="10567850"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400" b="1" err="1">
                <a:solidFill>
                  <a:schemeClr val="bg1"/>
                </a:solidFill>
                <a:latin typeface="Times New Roman" panose="02020603050405020304" pitchFamily="18" charset="0"/>
                <a:ea typeface="Times New Roman" panose="02020603050405020304" pitchFamily="18" charset="0"/>
              </a:rPr>
              <a:t>Dựa</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vào</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gợi</a:t>
            </a:r>
            <a:r>
              <a:rPr lang="en-US" sz="2400" b="1">
                <a:solidFill>
                  <a:schemeClr val="bg1"/>
                </a:solidFill>
                <a:latin typeface="Times New Roman" panose="02020603050405020304" pitchFamily="18" charset="0"/>
                <a:ea typeface="Times New Roman" panose="02020603050405020304" pitchFamily="18" charset="0"/>
              </a:rPr>
              <a:t> ý </a:t>
            </a:r>
            <a:r>
              <a:rPr lang="en-US" sz="2400" b="1" err="1">
                <a:solidFill>
                  <a:schemeClr val="bg1"/>
                </a:solidFill>
                <a:latin typeface="Times New Roman" panose="02020603050405020304" pitchFamily="18" charset="0"/>
                <a:ea typeface="Times New Roman" panose="02020603050405020304" pitchFamily="18" charset="0"/>
              </a:rPr>
              <a:t>trong</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bảng</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dưới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đây</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em</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hãy</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tìm</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một</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vài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câu</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thể</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hiện</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lời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kể</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của</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Dế</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mèn</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lời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kể</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xưng</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tôi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và</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lời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đối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thoại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của</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Dế</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Mèn</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với</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nhân</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vật</a:t>
            </a:r>
            <a:r>
              <a:rPr lang="en-US" sz="2400" b="1">
                <a:solidFill>
                  <a:schemeClr val="bg1"/>
                </a:solidFill>
                <a:latin typeface="Times New Roman" panose="02020603050405020304" pitchFamily="18" charset="0"/>
                <a:ea typeface="Times New Roman" panose="02020603050405020304" pitchFamily="18" charset="0"/>
              </a:rPr>
              <a:t> </a:t>
            </a:r>
            <a:r>
              <a:rPr lang="en-US" sz="2400" b="1" err="1">
                <a:solidFill>
                  <a:schemeClr val="bg1"/>
                </a:solidFill>
                <a:latin typeface="Times New Roman" panose="02020603050405020304" pitchFamily="18" charset="0"/>
                <a:ea typeface="Times New Roman" panose="02020603050405020304" pitchFamily="18" charset="0"/>
              </a:rPr>
              <a:t>khác</a:t>
            </a:r>
            <a:r>
              <a:rPr lang="en-US" sz="2400" b="1">
                <a:solidFill>
                  <a:schemeClr val="bg1"/>
                </a:solidFill>
                <a:latin typeface="Times New Roman" panose="02020603050405020304" pitchFamily="18" charset="0"/>
                <a:ea typeface="Times New Roman" panose="02020603050405020304" pitchFamily="18" charset="0"/>
              </a:rPr>
              <a:t>. </a:t>
            </a:r>
            <a:endParaRPr lang="en-US" sz="2400" b="1">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0400714"/>
              </p:ext>
            </p:extLst>
          </p:nvPr>
        </p:nvGraphicFramePr>
        <p:xfrm>
          <a:off x="705395" y="2650445"/>
          <a:ext cx="8621486" cy="3413760"/>
        </p:xfrm>
        <a:graphic>
          <a:graphicData uri="http://schemas.openxmlformats.org/drawingml/2006/table">
            <a:tbl>
              <a:tblPr firstRow="1" firstCol="1" bandRow="1"/>
              <a:tblGrid>
                <a:gridCol w="4241932">
                  <a:extLst>
                    <a:ext uri="{9D8B030D-6E8A-4147-A177-3AD203B41FA5}">
                      <a16:colId xmlns="" xmlns:a16="http://schemas.microsoft.com/office/drawing/2014/main" val="3159547274"/>
                    </a:ext>
                  </a:extLst>
                </a:gridCol>
                <a:gridCol w="4379554">
                  <a:extLst>
                    <a:ext uri="{9D8B030D-6E8A-4147-A177-3AD203B41FA5}">
                      <a16:colId xmlns="" xmlns:a16="http://schemas.microsoft.com/office/drawing/2014/main" val="1093927450"/>
                    </a:ext>
                  </a:extLst>
                </a:gridCol>
              </a:tblGrid>
              <a:tr h="0">
                <a:tc>
                  <a:txBody>
                    <a:bodyPr/>
                    <a:lstStyle/>
                    <a:p>
                      <a:pPr algn="just">
                        <a:spcAft>
                          <a:spcPts val="0"/>
                        </a:spcAft>
                      </a:pPr>
                      <a:r>
                        <a:rPr lang="pt-BR"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Lời kể của Dế Mèn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 đối thoại của Dế Mèn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6302588"/>
                  </a:ext>
                </a:extLst>
              </a:tr>
              <a:tr h="0">
                <a:tc>
                  <a:txBody>
                    <a:bodyPr/>
                    <a:lstStyle/>
                    <a:p>
                      <a:pPr algn="just">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Một tai họa đến mà đứa ích kỉ thì không thể biết trước được. Đó là không trông thấy tôi, nhưng chị Cốc đã trông thấy Dế Choắt...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 Sợ gì? Mày bảo tao sợ cái gì? Mày bảo tao biết sợ ai hơn tao nữa!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(Dế Mèn đối thoại với Dế Choắt)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29042546"/>
                  </a:ext>
                </a:extLst>
              </a:tr>
              <a:tr h="0">
                <a:tc>
                  <a:txBody>
                    <a:bodyPr/>
                    <a:lstStyle/>
                    <a:p>
                      <a:pPr algn="just">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42338191"/>
                  </a:ext>
                </a:extLst>
              </a:tr>
              <a:tr h="0">
                <a:tc>
                  <a:txBody>
                    <a:bodyPr/>
                    <a:lstStyle/>
                    <a:p>
                      <a:pPr algn="just">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5516108"/>
                  </a:ext>
                </a:extLst>
              </a:tr>
            </a:tbl>
          </a:graphicData>
        </a:graphic>
      </p:graphicFrame>
      <p:sp>
        <p:nvSpPr>
          <p:cNvPr id="8" name="Plaque 7"/>
          <p:cNvSpPr/>
          <p:nvPr/>
        </p:nvSpPr>
        <p:spPr>
          <a:xfrm>
            <a:off x="705395" y="758375"/>
            <a:ext cx="2103119" cy="63173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smtClean="0">
                <a:solidFill>
                  <a:prstClr val="white"/>
                </a:solidFill>
                <a:latin typeface="Times New Roman" panose="02020603050405020304" pitchFamily="18" charset="0"/>
                <a:cs typeface="Times New Roman" panose="02020603050405020304" pitchFamily="18" charset="0"/>
              </a:rPr>
              <a:t>NV1</a:t>
            </a:r>
            <a:endParaRPr lang="en-US" sz="3200" b="1">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06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796937" y="169395"/>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prstClr val="white"/>
                </a:solidFill>
                <a:latin typeface="Times New Roman" panose="02020603050405020304" pitchFamily="18" charset="0"/>
                <a:cs typeface="Times New Roman" panose="02020603050405020304" pitchFamily="18" charset="0"/>
              </a:rPr>
              <a:t>LUYỆN TẬP</a:t>
            </a:r>
            <a:endParaRPr lang="en-US" sz="3600" b="1">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229902" y="1256508"/>
            <a:ext cx="6098311" cy="5391035"/>
            <a:chOff x="229902" y="1256508"/>
            <a:chExt cx="6098311" cy="5391035"/>
          </a:xfrm>
        </p:grpSpPr>
        <p:sp>
          <p:nvSpPr>
            <p:cNvPr id="3" name="Freeform 2"/>
            <p:cNvSpPr/>
            <p:nvPr/>
          </p:nvSpPr>
          <p:spPr>
            <a:xfrm>
              <a:off x="229902" y="1256508"/>
              <a:ext cx="2615406" cy="985576"/>
            </a:xfrm>
            <a:custGeom>
              <a:avLst/>
              <a:gdLst>
                <a:gd name="connsiteX0" fmla="*/ 0 w 2615406"/>
                <a:gd name="connsiteY0" fmla="*/ 98558 h 985576"/>
                <a:gd name="connsiteX1" fmla="*/ 98558 w 2615406"/>
                <a:gd name="connsiteY1" fmla="*/ 0 h 985576"/>
                <a:gd name="connsiteX2" fmla="*/ 2516848 w 2615406"/>
                <a:gd name="connsiteY2" fmla="*/ 0 h 985576"/>
                <a:gd name="connsiteX3" fmla="*/ 2615406 w 2615406"/>
                <a:gd name="connsiteY3" fmla="*/ 98558 h 985576"/>
                <a:gd name="connsiteX4" fmla="*/ 2615406 w 2615406"/>
                <a:gd name="connsiteY4" fmla="*/ 887018 h 985576"/>
                <a:gd name="connsiteX5" fmla="*/ 2516848 w 2615406"/>
                <a:gd name="connsiteY5" fmla="*/ 985576 h 985576"/>
                <a:gd name="connsiteX6" fmla="*/ 98558 w 2615406"/>
                <a:gd name="connsiteY6" fmla="*/ 985576 h 985576"/>
                <a:gd name="connsiteX7" fmla="*/ 0 w 2615406"/>
                <a:gd name="connsiteY7" fmla="*/ 887018 h 985576"/>
                <a:gd name="connsiteX8" fmla="*/ 0 w 2615406"/>
                <a:gd name="connsiteY8" fmla="*/ 98558 h 98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5406" h="985576">
                  <a:moveTo>
                    <a:pt x="0" y="98558"/>
                  </a:moveTo>
                  <a:cubicBezTo>
                    <a:pt x="0" y="44126"/>
                    <a:pt x="44126" y="0"/>
                    <a:pt x="98558" y="0"/>
                  </a:cubicBezTo>
                  <a:lnTo>
                    <a:pt x="2516848" y="0"/>
                  </a:lnTo>
                  <a:cubicBezTo>
                    <a:pt x="2571280" y="0"/>
                    <a:pt x="2615406" y="44126"/>
                    <a:pt x="2615406" y="98558"/>
                  </a:cubicBezTo>
                  <a:lnTo>
                    <a:pt x="2615406" y="887018"/>
                  </a:lnTo>
                  <a:cubicBezTo>
                    <a:pt x="2615406" y="941450"/>
                    <a:pt x="2571280" y="985576"/>
                    <a:pt x="2516848" y="985576"/>
                  </a:cubicBezTo>
                  <a:lnTo>
                    <a:pt x="98558" y="985576"/>
                  </a:lnTo>
                  <a:cubicBezTo>
                    <a:pt x="44126" y="985576"/>
                    <a:pt x="0" y="941450"/>
                    <a:pt x="0" y="887018"/>
                  </a:cubicBezTo>
                  <a:lnTo>
                    <a:pt x="0" y="98558"/>
                  </a:ln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7922" tIns="68237" rIns="87922" bIns="68237" numCol="1" spcCol="1270" anchor="ctr" anchorCtr="0">
              <a:noAutofit/>
            </a:bodyPr>
            <a:lstStyle/>
            <a:p>
              <a:pPr lvl="0" algn="ctr" defTabSz="1377950">
                <a:lnSpc>
                  <a:spcPct val="90000"/>
                </a:lnSpc>
                <a:spcBef>
                  <a:spcPct val="0"/>
                </a:spcBef>
                <a:spcAft>
                  <a:spcPct val="35000"/>
                </a:spcAft>
              </a:pPr>
              <a:r>
                <a:rPr lang="pt-BR" sz="3100" b="1" kern="1200" smtClean="0">
                  <a:effectLst/>
                  <a:latin typeface="Times New Roman" panose="02020603050405020304" pitchFamily="18" charset="0"/>
                  <a:ea typeface="Times New Roman" panose="02020603050405020304" pitchFamily="18" charset="0"/>
                  <a:cs typeface="Times New Roman" panose="02020603050405020304" pitchFamily="18" charset="0"/>
                </a:rPr>
                <a:t>Lời kể của Dế Mèn</a:t>
              </a:r>
              <a:endParaRPr lang="en-US" sz="3100" kern="1200"/>
            </a:p>
          </p:txBody>
        </p:sp>
        <p:sp>
          <p:nvSpPr>
            <p:cNvPr id="5" name="Freeform 4"/>
            <p:cNvSpPr/>
            <p:nvPr/>
          </p:nvSpPr>
          <p:spPr>
            <a:xfrm>
              <a:off x="491442" y="2242085"/>
              <a:ext cx="294766" cy="847927"/>
            </a:xfrm>
            <a:custGeom>
              <a:avLst/>
              <a:gdLst/>
              <a:ahLst/>
              <a:cxnLst/>
              <a:rect l="0" t="0" r="0" b="0"/>
              <a:pathLst>
                <a:path>
                  <a:moveTo>
                    <a:pt x="0" y="0"/>
                  </a:moveTo>
                  <a:lnTo>
                    <a:pt x="0" y="847927"/>
                  </a:lnTo>
                  <a:lnTo>
                    <a:pt x="294766" y="847927"/>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6" name="Freeform 5"/>
            <p:cNvSpPr/>
            <p:nvPr/>
          </p:nvSpPr>
          <p:spPr>
            <a:xfrm>
              <a:off x="786209" y="2436161"/>
              <a:ext cx="5417970" cy="1307703"/>
            </a:xfrm>
            <a:custGeom>
              <a:avLst/>
              <a:gdLst>
                <a:gd name="connsiteX0" fmla="*/ 0 w 5417970"/>
                <a:gd name="connsiteY0" fmla="*/ 130770 h 1307703"/>
                <a:gd name="connsiteX1" fmla="*/ 130770 w 5417970"/>
                <a:gd name="connsiteY1" fmla="*/ 0 h 1307703"/>
                <a:gd name="connsiteX2" fmla="*/ 5287200 w 5417970"/>
                <a:gd name="connsiteY2" fmla="*/ 0 h 1307703"/>
                <a:gd name="connsiteX3" fmla="*/ 5417970 w 5417970"/>
                <a:gd name="connsiteY3" fmla="*/ 130770 h 1307703"/>
                <a:gd name="connsiteX4" fmla="*/ 5417970 w 5417970"/>
                <a:gd name="connsiteY4" fmla="*/ 1176933 h 1307703"/>
                <a:gd name="connsiteX5" fmla="*/ 5287200 w 5417970"/>
                <a:gd name="connsiteY5" fmla="*/ 1307703 h 1307703"/>
                <a:gd name="connsiteX6" fmla="*/ 130770 w 5417970"/>
                <a:gd name="connsiteY6" fmla="*/ 1307703 h 1307703"/>
                <a:gd name="connsiteX7" fmla="*/ 0 w 5417970"/>
                <a:gd name="connsiteY7" fmla="*/ 1176933 h 1307703"/>
                <a:gd name="connsiteX8" fmla="*/ 0 w 5417970"/>
                <a:gd name="connsiteY8" fmla="*/ 130770 h 130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7970" h="1307703">
                  <a:moveTo>
                    <a:pt x="0" y="130770"/>
                  </a:moveTo>
                  <a:cubicBezTo>
                    <a:pt x="0" y="58548"/>
                    <a:pt x="58548" y="0"/>
                    <a:pt x="130770" y="0"/>
                  </a:cubicBezTo>
                  <a:lnTo>
                    <a:pt x="5287200" y="0"/>
                  </a:lnTo>
                  <a:cubicBezTo>
                    <a:pt x="5359422" y="0"/>
                    <a:pt x="5417970" y="58548"/>
                    <a:pt x="5417970" y="130770"/>
                  </a:cubicBezTo>
                  <a:lnTo>
                    <a:pt x="5417970" y="1176933"/>
                  </a:lnTo>
                  <a:cubicBezTo>
                    <a:pt x="5417970" y="1249155"/>
                    <a:pt x="5359422" y="1307703"/>
                    <a:pt x="5287200" y="1307703"/>
                  </a:cubicBezTo>
                  <a:lnTo>
                    <a:pt x="130770" y="1307703"/>
                  </a:lnTo>
                  <a:cubicBezTo>
                    <a:pt x="58548" y="1307703"/>
                    <a:pt x="0" y="1249155"/>
                    <a:pt x="0" y="1176933"/>
                  </a:cubicBezTo>
                  <a:lnTo>
                    <a:pt x="0" y="130770"/>
                  </a:lnTo>
                  <a:close/>
                </a:path>
              </a:pathLst>
            </a:custGeom>
            <a:ln w="28575"/>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21" tIns="68781" rIns="84021" bIns="68781" numCol="1" spcCol="1270" anchor="ctr" anchorCtr="0">
              <a:noAutofit/>
            </a:bodyPr>
            <a:lstStyle/>
            <a:p>
              <a:pPr lvl="0" algn="just" defTabSz="1066800">
                <a:lnSpc>
                  <a:spcPct val="90000"/>
                </a:lnSpc>
                <a:spcBef>
                  <a:spcPct val="0"/>
                </a:spcBef>
                <a:spcAft>
                  <a:spcPct val="35000"/>
                </a:spcAft>
              </a:pPr>
              <a:r>
                <a:rPr lang="vi-VN" sz="2400" b="1" kern="1200" smtClean="0">
                  <a:effectLst/>
                  <a:latin typeface="Times New Roman" panose="02020603050405020304" pitchFamily="18" charset="0"/>
                  <a:ea typeface="Times New Roman" panose="02020603050405020304" pitchFamily="18" charset="0"/>
                  <a:cs typeface="Times New Roman" panose="02020603050405020304" pitchFamily="18" charset="0"/>
                </a:rPr>
                <a:t>Tôi tợn lắm. Dám cà khịa với tất cả mọi bà con trong xóm.</a:t>
              </a:r>
              <a:endParaRPr lang="en-US" sz="2400" b="1" kern="1200"/>
            </a:p>
          </p:txBody>
        </p:sp>
        <p:sp>
          <p:nvSpPr>
            <p:cNvPr id="9" name="Freeform 8"/>
            <p:cNvSpPr/>
            <p:nvPr/>
          </p:nvSpPr>
          <p:spPr>
            <a:xfrm>
              <a:off x="491442" y="2242085"/>
              <a:ext cx="261540" cy="2844581"/>
            </a:xfrm>
            <a:custGeom>
              <a:avLst/>
              <a:gdLst/>
              <a:ahLst/>
              <a:cxnLst/>
              <a:rect l="0" t="0" r="0" b="0"/>
              <a:pathLst>
                <a:path>
                  <a:moveTo>
                    <a:pt x="0" y="0"/>
                  </a:moveTo>
                  <a:lnTo>
                    <a:pt x="0" y="2844581"/>
                  </a:lnTo>
                  <a:lnTo>
                    <a:pt x="261540" y="2844581"/>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 name="Freeform 9"/>
            <p:cNvSpPr/>
            <p:nvPr/>
          </p:nvSpPr>
          <p:spPr>
            <a:xfrm>
              <a:off x="752983" y="3937915"/>
              <a:ext cx="5575230" cy="2709628"/>
            </a:xfrm>
            <a:custGeom>
              <a:avLst/>
              <a:gdLst>
                <a:gd name="connsiteX0" fmla="*/ 0 w 5575230"/>
                <a:gd name="connsiteY0" fmla="*/ 229750 h 2297503"/>
                <a:gd name="connsiteX1" fmla="*/ 229750 w 5575230"/>
                <a:gd name="connsiteY1" fmla="*/ 0 h 2297503"/>
                <a:gd name="connsiteX2" fmla="*/ 5345480 w 5575230"/>
                <a:gd name="connsiteY2" fmla="*/ 0 h 2297503"/>
                <a:gd name="connsiteX3" fmla="*/ 5575230 w 5575230"/>
                <a:gd name="connsiteY3" fmla="*/ 229750 h 2297503"/>
                <a:gd name="connsiteX4" fmla="*/ 5575230 w 5575230"/>
                <a:gd name="connsiteY4" fmla="*/ 2067753 h 2297503"/>
                <a:gd name="connsiteX5" fmla="*/ 5345480 w 5575230"/>
                <a:gd name="connsiteY5" fmla="*/ 2297503 h 2297503"/>
                <a:gd name="connsiteX6" fmla="*/ 229750 w 5575230"/>
                <a:gd name="connsiteY6" fmla="*/ 2297503 h 2297503"/>
                <a:gd name="connsiteX7" fmla="*/ 0 w 5575230"/>
                <a:gd name="connsiteY7" fmla="*/ 2067753 h 2297503"/>
                <a:gd name="connsiteX8" fmla="*/ 0 w 5575230"/>
                <a:gd name="connsiteY8" fmla="*/ 229750 h 22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5230" h="2297503">
                  <a:moveTo>
                    <a:pt x="0" y="229750"/>
                  </a:moveTo>
                  <a:cubicBezTo>
                    <a:pt x="0" y="102863"/>
                    <a:pt x="102863" y="0"/>
                    <a:pt x="229750" y="0"/>
                  </a:cubicBezTo>
                  <a:lnTo>
                    <a:pt x="5345480" y="0"/>
                  </a:lnTo>
                  <a:cubicBezTo>
                    <a:pt x="5472367" y="0"/>
                    <a:pt x="5575230" y="102863"/>
                    <a:pt x="5575230" y="229750"/>
                  </a:cubicBezTo>
                  <a:lnTo>
                    <a:pt x="5575230" y="2067753"/>
                  </a:lnTo>
                  <a:cubicBezTo>
                    <a:pt x="5575230" y="2194640"/>
                    <a:pt x="5472367" y="2297503"/>
                    <a:pt x="5345480" y="2297503"/>
                  </a:cubicBezTo>
                  <a:lnTo>
                    <a:pt x="229750" y="2297503"/>
                  </a:lnTo>
                  <a:cubicBezTo>
                    <a:pt x="102863" y="2297503"/>
                    <a:pt x="0" y="2194640"/>
                    <a:pt x="0" y="2067753"/>
                  </a:cubicBezTo>
                  <a:lnTo>
                    <a:pt x="0" y="229750"/>
                  </a:lnTo>
                  <a:close/>
                </a:path>
              </a:pathLst>
            </a:custGeom>
            <a:ln w="28575"/>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822" tIns="100312" rIns="116822" bIns="100312" numCol="1" spcCol="1270" anchor="ctr" anchorCtr="0">
              <a:noAutofit/>
            </a:bodyPr>
            <a:lstStyle/>
            <a:p>
              <a:pPr lvl="0" algn="just" defTabSz="1155700">
                <a:lnSpc>
                  <a:spcPct val="90000"/>
                </a:lnSpc>
                <a:spcBef>
                  <a:spcPct val="0"/>
                </a:spcBef>
                <a:spcAft>
                  <a:spcPct val="35000"/>
                </a:spcAft>
              </a:pPr>
              <a:r>
                <a:rPr lang="vi-VN" sz="2600" b="1" kern="1200" smtClean="0">
                  <a:effectLst/>
                  <a:latin typeface="Times New Roman" panose="02020603050405020304" pitchFamily="18" charset="0"/>
                  <a:ea typeface="Times New Roman" panose="02020603050405020304" pitchFamily="18" charset="0"/>
                  <a:cs typeface="Times New Roman" panose="02020603050405020304" pitchFamily="18" charset="0"/>
                </a:rPr>
                <a:t>Ngẫm ra thì tôi chỉ nói lấy sướng miệng thôi. Còn Dế Choắt than thở thế nào, tôi không để tai. Hồi ấy, tôi có tính tự đắc, cứ miệng mình nói tai mình nghe chứ không biết ai nghe, thậm chí cũng chẳng để ý có ai nghe mình không.</a:t>
              </a:r>
              <a:endParaRPr lang="en-US" sz="2600" b="1" kern="1200"/>
            </a:p>
          </p:txBody>
        </p:sp>
      </p:grpSp>
      <p:grpSp>
        <p:nvGrpSpPr>
          <p:cNvPr id="11" name="Group 10"/>
          <p:cNvGrpSpPr/>
          <p:nvPr/>
        </p:nvGrpSpPr>
        <p:grpSpPr>
          <a:xfrm>
            <a:off x="6591275" y="1253616"/>
            <a:ext cx="5317223" cy="4861840"/>
            <a:chOff x="6591275" y="1253616"/>
            <a:chExt cx="5317223" cy="4861840"/>
          </a:xfrm>
        </p:grpSpPr>
        <p:sp>
          <p:nvSpPr>
            <p:cNvPr id="12" name="Freeform 11"/>
            <p:cNvSpPr/>
            <p:nvPr/>
          </p:nvSpPr>
          <p:spPr>
            <a:xfrm>
              <a:off x="6591275" y="1253616"/>
              <a:ext cx="3453278" cy="984985"/>
            </a:xfrm>
            <a:custGeom>
              <a:avLst/>
              <a:gdLst>
                <a:gd name="connsiteX0" fmla="*/ 0 w 3453278"/>
                <a:gd name="connsiteY0" fmla="*/ 98499 h 984985"/>
                <a:gd name="connsiteX1" fmla="*/ 98499 w 3453278"/>
                <a:gd name="connsiteY1" fmla="*/ 0 h 984985"/>
                <a:gd name="connsiteX2" fmla="*/ 3354780 w 3453278"/>
                <a:gd name="connsiteY2" fmla="*/ 0 h 984985"/>
                <a:gd name="connsiteX3" fmla="*/ 3453279 w 3453278"/>
                <a:gd name="connsiteY3" fmla="*/ 98499 h 984985"/>
                <a:gd name="connsiteX4" fmla="*/ 3453278 w 3453278"/>
                <a:gd name="connsiteY4" fmla="*/ 886487 h 984985"/>
                <a:gd name="connsiteX5" fmla="*/ 3354779 w 3453278"/>
                <a:gd name="connsiteY5" fmla="*/ 984986 h 984985"/>
                <a:gd name="connsiteX6" fmla="*/ 98499 w 3453278"/>
                <a:gd name="connsiteY6" fmla="*/ 984985 h 984985"/>
                <a:gd name="connsiteX7" fmla="*/ 0 w 3453278"/>
                <a:gd name="connsiteY7" fmla="*/ 886486 h 984985"/>
                <a:gd name="connsiteX8" fmla="*/ 0 w 3453278"/>
                <a:gd name="connsiteY8" fmla="*/ 98499 h 98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3278" h="984985">
                  <a:moveTo>
                    <a:pt x="0" y="98499"/>
                  </a:moveTo>
                  <a:cubicBezTo>
                    <a:pt x="0" y="44100"/>
                    <a:pt x="44100" y="0"/>
                    <a:pt x="98499" y="0"/>
                  </a:cubicBezTo>
                  <a:lnTo>
                    <a:pt x="3354780" y="0"/>
                  </a:lnTo>
                  <a:cubicBezTo>
                    <a:pt x="3409179" y="0"/>
                    <a:pt x="3453279" y="44100"/>
                    <a:pt x="3453279" y="98499"/>
                  </a:cubicBezTo>
                  <a:cubicBezTo>
                    <a:pt x="3453279" y="361162"/>
                    <a:pt x="3453278" y="623824"/>
                    <a:pt x="3453278" y="886487"/>
                  </a:cubicBezTo>
                  <a:cubicBezTo>
                    <a:pt x="3453278" y="940886"/>
                    <a:pt x="3409178" y="984986"/>
                    <a:pt x="3354779" y="984986"/>
                  </a:cubicBezTo>
                  <a:lnTo>
                    <a:pt x="98499" y="984985"/>
                  </a:lnTo>
                  <a:cubicBezTo>
                    <a:pt x="44100" y="984985"/>
                    <a:pt x="0" y="940885"/>
                    <a:pt x="0" y="886486"/>
                  </a:cubicBezTo>
                  <a:lnTo>
                    <a:pt x="0" y="98499"/>
                  </a:ln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7904" tIns="68219" rIns="87904" bIns="68219" numCol="1" spcCol="1270" anchor="ctr" anchorCtr="0">
              <a:noAutofit/>
            </a:bodyPr>
            <a:lstStyle/>
            <a:p>
              <a:pPr lvl="0" algn="ctr" defTabSz="1377950">
                <a:lnSpc>
                  <a:spcPct val="90000"/>
                </a:lnSpc>
                <a:spcBef>
                  <a:spcPct val="0"/>
                </a:spcBef>
                <a:spcAft>
                  <a:spcPct val="35000"/>
                </a:spcAft>
              </a:pPr>
              <a:r>
                <a:rPr lang="pt-BR" sz="3100" b="1" kern="120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Lời đối thoại của Dế Mèn</a:t>
              </a:r>
              <a:endParaRPr lang="en-US" sz="3100" kern="1200">
                <a:solidFill>
                  <a:schemeClr val="bg1"/>
                </a:solidFill>
              </a:endParaRPr>
            </a:p>
          </p:txBody>
        </p:sp>
        <p:sp>
          <p:nvSpPr>
            <p:cNvPr id="13" name="Freeform 12"/>
            <p:cNvSpPr/>
            <p:nvPr/>
          </p:nvSpPr>
          <p:spPr>
            <a:xfrm>
              <a:off x="6936603" y="2238602"/>
              <a:ext cx="226372" cy="730579"/>
            </a:xfrm>
            <a:custGeom>
              <a:avLst/>
              <a:gdLst/>
              <a:ahLst/>
              <a:cxnLst/>
              <a:rect l="0" t="0" r="0" b="0"/>
              <a:pathLst>
                <a:path>
                  <a:moveTo>
                    <a:pt x="0" y="0"/>
                  </a:moveTo>
                  <a:lnTo>
                    <a:pt x="0" y="730579"/>
                  </a:lnTo>
                  <a:lnTo>
                    <a:pt x="226372" y="730579"/>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7162975" y="2407603"/>
              <a:ext cx="4653371" cy="1123156"/>
            </a:xfrm>
            <a:custGeom>
              <a:avLst/>
              <a:gdLst>
                <a:gd name="connsiteX0" fmla="*/ 0 w 4653371"/>
                <a:gd name="connsiteY0" fmla="*/ 112316 h 1123156"/>
                <a:gd name="connsiteX1" fmla="*/ 112316 w 4653371"/>
                <a:gd name="connsiteY1" fmla="*/ 0 h 1123156"/>
                <a:gd name="connsiteX2" fmla="*/ 4541055 w 4653371"/>
                <a:gd name="connsiteY2" fmla="*/ 0 h 1123156"/>
                <a:gd name="connsiteX3" fmla="*/ 4653371 w 4653371"/>
                <a:gd name="connsiteY3" fmla="*/ 112316 h 1123156"/>
                <a:gd name="connsiteX4" fmla="*/ 4653371 w 4653371"/>
                <a:gd name="connsiteY4" fmla="*/ 1010840 h 1123156"/>
                <a:gd name="connsiteX5" fmla="*/ 4541055 w 4653371"/>
                <a:gd name="connsiteY5" fmla="*/ 1123156 h 1123156"/>
                <a:gd name="connsiteX6" fmla="*/ 112316 w 4653371"/>
                <a:gd name="connsiteY6" fmla="*/ 1123156 h 1123156"/>
                <a:gd name="connsiteX7" fmla="*/ 0 w 4653371"/>
                <a:gd name="connsiteY7" fmla="*/ 1010840 h 1123156"/>
                <a:gd name="connsiteX8" fmla="*/ 0 w 4653371"/>
                <a:gd name="connsiteY8" fmla="*/ 112316 h 11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3371" h="1123156">
                  <a:moveTo>
                    <a:pt x="0" y="112316"/>
                  </a:moveTo>
                  <a:cubicBezTo>
                    <a:pt x="0" y="50286"/>
                    <a:pt x="50286" y="0"/>
                    <a:pt x="112316" y="0"/>
                  </a:cubicBezTo>
                  <a:lnTo>
                    <a:pt x="4541055" y="0"/>
                  </a:lnTo>
                  <a:cubicBezTo>
                    <a:pt x="4603085" y="0"/>
                    <a:pt x="4653371" y="50286"/>
                    <a:pt x="4653371" y="112316"/>
                  </a:cubicBezTo>
                  <a:lnTo>
                    <a:pt x="4653371" y="1010840"/>
                  </a:lnTo>
                  <a:cubicBezTo>
                    <a:pt x="4653371" y="1072870"/>
                    <a:pt x="4603085" y="1123156"/>
                    <a:pt x="4541055" y="1123156"/>
                  </a:cubicBezTo>
                  <a:lnTo>
                    <a:pt x="112316" y="1123156"/>
                  </a:lnTo>
                  <a:cubicBezTo>
                    <a:pt x="50286" y="1123156"/>
                    <a:pt x="0" y="1072870"/>
                    <a:pt x="0" y="1010840"/>
                  </a:cubicBezTo>
                  <a:lnTo>
                    <a:pt x="0" y="112316"/>
                  </a:lnTo>
                  <a:close/>
                </a:path>
              </a:pathLst>
            </a:custGeom>
            <a:ln w="28575"/>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616" tIns="63376" rIns="78616" bIns="63376" numCol="1" spcCol="1270" anchor="ctr" anchorCtr="0">
              <a:noAutofit/>
            </a:bodyPr>
            <a:lstStyle/>
            <a:p>
              <a:pPr lvl="0" algn="just" defTabSz="1066800">
                <a:lnSpc>
                  <a:spcPct val="90000"/>
                </a:lnSpc>
                <a:spcBef>
                  <a:spcPct val="0"/>
                </a:spcBef>
                <a:spcAft>
                  <a:spcPct val="35000"/>
                </a:spcAft>
              </a:pPr>
              <a:r>
                <a:rPr lang="vi-VN" sz="2400" b="1"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chú mình cứ nói thẳng thừng ra nào.</a:t>
              </a:r>
              <a:endParaRPr lang="en-US" sz="2400" b="1" kern="1200"/>
            </a:p>
          </p:txBody>
        </p:sp>
        <p:sp>
          <p:nvSpPr>
            <p:cNvPr id="15" name="Freeform 14"/>
            <p:cNvSpPr/>
            <p:nvPr/>
          </p:nvSpPr>
          <p:spPr>
            <a:xfrm>
              <a:off x="6936603" y="2238602"/>
              <a:ext cx="197834" cy="2004373"/>
            </a:xfrm>
            <a:custGeom>
              <a:avLst/>
              <a:gdLst/>
              <a:ahLst/>
              <a:cxnLst/>
              <a:rect l="0" t="0" r="0" b="0"/>
              <a:pathLst>
                <a:path>
                  <a:moveTo>
                    <a:pt x="0" y="0"/>
                  </a:moveTo>
                  <a:lnTo>
                    <a:pt x="0" y="2004373"/>
                  </a:lnTo>
                  <a:lnTo>
                    <a:pt x="197834" y="2004373"/>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7134438" y="3681397"/>
              <a:ext cx="4699321" cy="1123156"/>
            </a:xfrm>
            <a:custGeom>
              <a:avLst/>
              <a:gdLst>
                <a:gd name="connsiteX0" fmla="*/ 0 w 4699321"/>
                <a:gd name="connsiteY0" fmla="*/ 112316 h 1123156"/>
                <a:gd name="connsiteX1" fmla="*/ 112316 w 4699321"/>
                <a:gd name="connsiteY1" fmla="*/ 0 h 1123156"/>
                <a:gd name="connsiteX2" fmla="*/ 4587005 w 4699321"/>
                <a:gd name="connsiteY2" fmla="*/ 0 h 1123156"/>
                <a:gd name="connsiteX3" fmla="*/ 4699321 w 4699321"/>
                <a:gd name="connsiteY3" fmla="*/ 112316 h 1123156"/>
                <a:gd name="connsiteX4" fmla="*/ 4699321 w 4699321"/>
                <a:gd name="connsiteY4" fmla="*/ 1010840 h 1123156"/>
                <a:gd name="connsiteX5" fmla="*/ 4587005 w 4699321"/>
                <a:gd name="connsiteY5" fmla="*/ 1123156 h 1123156"/>
                <a:gd name="connsiteX6" fmla="*/ 112316 w 4699321"/>
                <a:gd name="connsiteY6" fmla="*/ 1123156 h 1123156"/>
                <a:gd name="connsiteX7" fmla="*/ 0 w 4699321"/>
                <a:gd name="connsiteY7" fmla="*/ 1010840 h 1123156"/>
                <a:gd name="connsiteX8" fmla="*/ 0 w 4699321"/>
                <a:gd name="connsiteY8" fmla="*/ 112316 h 11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9321" h="1123156">
                  <a:moveTo>
                    <a:pt x="0" y="112316"/>
                  </a:moveTo>
                  <a:cubicBezTo>
                    <a:pt x="0" y="50286"/>
                    <a:pt x="50286" y="0"/>
                    <a:pt x="112316" y="0"/>
                  </a:cubicBezTo>
                  <a:lnTo>
                    <a:pt x="4587005" y="0"/>
                  </a:lnTo>
                  <a:cubicBezTo>
                    <a:pt x="4649035" y="0"/>
                    <a:pt x="4699321" y="50286"/>
                    <a:pt x="4699321" y="112316"/>
                  </a:cubicBezTo>
                  <a:lnTo>
                    <a:pt x="4699321" y="1010840"/>
                  </a:lnTo>
                  <a:cubicBezTo>
                    <a:pt x="4699321" y="1072870"/>
                    <a:pt x="4649035" y="1123156"/>
                    <a:pt x="4587005" y="1123156"/>
                  </a:cubicBezTo>
                  <a:lnTo>
                    <a:pt x="112316" y="1123156"/>
                  </a:lnTo>
                  <a:cubicBezTo>
                    <a:pt x="50286" y="1123156"/>
                    <a:pt x="0" y="1072870"/>
                    <a:pt x="0" y="1010840"/>
                  </a:cubicBezTo>
                  <a:lnTo>
                    <a:pt x="0" y="112316"/>
                  </a:lnTo>
                  <a:close/>
                </a:path>
              </a:pathLst>
            </a:custGeom>
            <a:ln w="28575"/>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616" tIns="63376" rIns="78616" bIns="63376" numCol="1" spcCol="1270" anchor="ctr" anchorCtr="0">
              <a:noAutofit/>
            </a:bodyPr>
            <a:lstStyle/>
            <a:p>
              <a:pPr lvl="0" algn="just" defTabSz="1066800">
                <a:lnSpc>
                  <a:spcPct val="90000"/>
                </a:lnSpc>
                <a:spcBef>
                  <a:spcPct val="0"/>
                </a:spcBef>
                <a:spcAft>
                  <a:spcPct val="35000"/>
                </a:spcAft>
              </a:pPr>
              <a:r>
                <a:rPr lang="vi-VN" sz="2400" b="1"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Hức! Thông ngách sang nhà ta? Dễ nghe nhỉ, chú mày hôi như cú mèo thế này, ta nào chịu được.</a:t>
              </a:r>
              <a:endParaRPr lang="en-US" sz="2400" b="1" kern="1200"/>
            </a:p>
          </p:txBody>
        </p:sp>
        <p:sp>
          <p:nvSpPr>
            <p:cNvPr id="17" name="Freeform 16"/>
            <p:cNvSpPr/>
            <p:nvPr/>
          </p:nvSpPr>
          <p:spPr>
            <a:xfrm>
              <a:off x="6936603" y="2238602"/>
              <a:ext cx="183458" cy="3290791"/>
            </a:xfrm>
            <a:custGeom>
              <a:avLst/>
              <a:gdLst/>
              <a:ahLst/>
              <a:cxnLst/>
              <a:rect l="0" t="0" r="0" b="0"/>
              <a:pathLst>
                <a:path>
                  <a:moveTo>
                    <a:pt x="0" y="0"/>
                  </a:moveTo>
                  <a:lnTo>
                    <a:pt x="0" y="3290791"/>
                  </a:lnTo>
                  <a:lnTo>
                    <a:pt x="183458" y="3290791"/>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7120061" y="4943331"/>
              <a:ext cx="4788437" cy="1172125"/>
            </a:xfrm>
            <a:custGeom>
              <a:avLst/>
              <a:gdLst>
                <a:gd name="connsiteX0" fmla="*/ 0 w 4788437"/>
                <a:gd name="connsiteY0" fmla="*/ 117213 h 1172125"/>
                <a:gd name="connsiteX1" fmla="*/ 117213 w 4788437"/>
                <a:gd name="connsiteY1" fmla="*/ 0 h 1172125"/>
                <a:gd name="connsiteX2" fmla="*/ 4671225 w 4788437"/>
                <a:gd name="connsiteY2" fmla="*/ 0 h 1172125"/>
                <a:gd name="connsiteX3" fmla="*/ 4788438 w 4788437"/>
                <a:gd name="connsiteY3" fmla="*/ 117213 h 1172125"/>
                <a:gd name="connsiteX4" fmla="*/ 4788437 w 4788437"/>
                <a:gd name="connsiteY4" fmla="*/ 1054913 h 1172125"/>
                <a:gd name="connsiteX5" fmla="*/ 4671224 w 4788437"/>
                <a:gd name="connsiteY5" fmla="*/ 1172126 h 1172125"/>
                <a:gd name="connsiteX6" fmla="*/ 117213 w 4788437"/>
                <a:gd name="connsiteY6" fmla="*/ 1172125 h 1172125"/>
                <a:gd name="connsiteX7" fmla="*/ 0 w 4788437"/>
                <a:gd name="connsiteY7" fmla="*/ 1054912 h 1172125"/>
                <a:gd name="connsiteX8" fmla="*/ 0 w 4788437"/>
                <a:gd name="connsiteY8" fmla="*/ 117213 h 11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437" h="1172125">
                  <a:moveTo>
                    <a:pt x="0" y="117213"/>
                  </a:moveTo>
                  <a:cubicBezTo>
                    <a:pt x="0" y="52478"/>
                    <a:pt x="52478" y="0"/>
                    <a:pt x="117213" y="0"/>
                  </a:cubicBezTo>
                  <a:lnTo>
                    <a:pt x="4671225" y="0"/>
                  </a:lnTo>
                  <a:cubicBezTo>
                    <a:pt x="4735960" y="0"/>
                    <a:pt x="4788438" y="52478"/>
                    <a:pt x="4788438" y="117213"/>
                  </a:cubicBezTo>
                  <a:cubicBezTo>
                    <a:pt x="4788438" y="429780"/>
                    <a:pt x="4788437" y="742346"/>
                    <a:pt x="4788437" y="1054913"/>
                  </a:cubicBezTo>
                  <a:cubicBezTo>
                    <a:pt x="4788437" y="1119648"/>
                    <a:pt x="4735959" y="1172126"/>
                    <a:pt x="4671224" y="1172126"/>
                  </a:cubicBezTo>
                  <a:lnTo>
                    <a:pt x="117213" y="1172125"/>
                  </a:lnTo>
                  <a:cubicBezTo>
                    <a:pt x="52478" y="1172125"/>
                    <a:pt x="0" y="1119647"/>
                    <a:pt x="0" y="1054912"/>
                  </a:cubicBezTo>
                  <a:lnTo>
                    <a:pt x="0" y="117213"/>
                  </a:lnTo>
                  <a:close/>
                </a:path>
              </a:pathLst>
            </a:custGeom>
            <a:ln w="28575"/>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050" tIns="64810" rIns="80050" bIns="64810" numCol="1" spcCol="1270" anchor="ctr" anchorCtr="0">
              <a:noAutofit/>
            </a:bodyPr>
            <a:lstStyle/>
            <a:p>
              <a:pPr lvl="0" algn="just" defTabSz="1066800">
                <a:lnSpc>
                  <a:spcPct val="90000"/>
                </a:lnSpc>
                <a:spcBef>
                  <a:spcPct val="0"/>
                </a:spcBef>
                <a:spcAft>
                  <a:spcPct val="35000"/>
                </a:spcAft>
              </a:pPr>
              <a:r>
                <a:rPr lang="vi-VN" sz="2400" b="1"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 mình có muốn cùng tớ đùa vui không?</a:t>
              </a:r>
              <a:endParaRPr lang="en-US" sz="2400" b="1" kern="1200"/>
            </a:p>
          </p:txBody>
        </p:sp>
      </p:grpSp>
    </p:spTree>
    <p:extLst>
      <p:ext uri="{BB962C8B-B14F-4D97-AF65-F5344CB8AC3E}">
        <p14:creationId xmlns:p14="http://schemas.microsoft.com/office/powerpoint/2010/main" val="21131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895" y="1221067"/>
            <a:ext cx="6414448" cy="587853"/>
          </a:xfrm>
          <a:prstGeom prst="rect">
            <a:avLst/>
          </a:prstGeom>
        </p:spPr>
        <p:txBody>
          <a:bodyPr wrap="square">
            <a:spAutoFit/>
          </a:bodyPr>
          <a:lstStyle/>
          <a:p>
            <a:pPr marR="30480" algn="just">
              <a:lnSpc>
                <a:spcPct val="115000"/>
              </a:lnSpc>
              <a:spcAft>
                <a:spcPts val="1200"/>
              </a:spcAft>
            </a:pP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err="1" smtClean="0">
                <a:solidFill>
                  <a:srgbClr val="FF0000"/>
                </a:solidFill>
                <a:latin typeface="Times New Roman" panose="02020603050405020304" pitchFamily="18" charset="0"/>
                <a:ea typeface="Times New Roman" panose="02020603050405020304" pitchFamily="18" charset="0"/>
              </a:rPr>
              <a:t>Dế</a:t>
            </a: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err="1" smtClean="0">
                <a:solidFill>
                  <a:srgbClr val="FF0000"/>
                </a:solidFill>
                <a:latin typeface="Times New Roman" panose="02020603050405020304" pitchFamily="18" charset="0"/>
                <a:ea typeface="Times New Roman" panose="02020603050405020304" pitchFamily="18" charset="0"/>
              </a:rPr>
              <a:t>Choắt</a:t>
            </a: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err="1" smtClean="0">
                <a:solidFill>
                  <a:srgbClr val="FF0000"/>
                </a:solidFill>
                <a:latin typeface="Times New Roman" panose="02020603050405020304" pitchFamily="18" charset="0"/>
                <a:ea typeface="Times New Roman" panose="02020603050405020304" pitchFamily="18" charset="0"/>
              </a:rPr>
              <a:t>trong</a:t>
            </a: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err="1" smtClean="0">
                <a:solidFill>
                  <a:srgbClr val="FF0000"/>
                </a:solidFill>
                <a:latin typeface="Times New Roman" panose="02020603050405020304" pitchFamily="18" charset="0"/>
                <a:ea typeface="Times New Roman" panose="02020603050405020304" pitchFamily="18" charset="0"/>
              </a:rPr>
              <a:t>cái</a:t>
            </a: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err="1" smtClean="0">
                <a:solidFill>
                  <a:srgbClr val="FF0000"/>
                </a:solidFill>
                <a:latin typeface="Times New Roman" panose="02020603050405020304" pitchFamily="18" charset="0"/>
                <a:ea typeface="Times New Roman" panose="02020603050405020304" pitchFamily="18" charset="0"/>
              </a:rPr>
              <a:t>nhìn</a:t>
            </a: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err="1" smtClean="0">
                <a:solidFill>
                  <a:srgbClr val="FF0000"/>
                </a:solidFill>
                <a:latin typeface="Times New Roman" panose="02020603050405020304" pitchFamily="18" charset="0"/>
                <a:ea typeface="Times New Roman" panose="02020603050405020304" pitchFamily="18" charset="0"/>
              </a:rPr>
              <a:t>của</a:t>
            </a: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err="1" smtClean="0">
                <a:solidFill>
                  <a:srgbClr val="FF0000"/>
                </a:solidFill>
                <a:latin typeface="Times New Roman" panose="02020603050405020304" pitchFamily="18" charset="0"/>
                <a:ea typeface="Times New Roman" panose="02020603050405020304" pitchFamily="18" charset="0"/>
              </a:rPr>
              <a:t>Dế</a:t>
            </a:r>
            <a:r>
              <a:rPr lang="en-US" sz="2800" b="1" smtClean="0">
                <a:solidFill>
                  <a:srgbClr val="FF0000"/>
                </a:solidFill>
                <a:latin typeface="Times New Roman" panose="02020603050405020304" pitchFamily="18" charset="0"/>
                <a:ea typeface="Times New Roman" panose="02020603050405020304" pitchFamily="18" charset="0"/>
              </a:rPr>
              <a:t> </a:t>
            </a:r>
            <a:r>
              <a:rPr lang="en-US" sz="2800" b="1" err="1" smtClean="0">
                <a:solidFill>
                  <a:srgbClr val="FF0000"/>
                </a:solidFill>
                <a:latin typeface="Times New Roman" panose="02020603050405020304" pitchFamily="18" charset="0"/>
                <a:ea typeface="Times New Roman" panose="02020603050405020304" pitchFamily="18" charset="0"/>
              </a:rPr>
              <a:t>Mèn</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5" name="Right Arrow 4"/>
          <p:cNvSpPr/>
          <p:nvPr/>
        </p:nvSpPr>
        <p:spPr>
          <a:xfrm>
            <a:off x="1278536" y="3179334"/>
            <a:ext cx="2307361" cy="1883325"/>
          </a:xfrm>
          <a:prstGeom prst="rightArrow">
            <a:avLst>
              <a:gd name="adj1" fmla="val 50000"/>
              <a:gd name="adj2" fmla="val 42952"/>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smtClean="0">
                <a:solidFill>
                  <a:schemeClr val="tx1"/>
                </a:solidFill>
                <a:latin typeface="Times New Roman" panose="02020603050405020304" pitchFamily="18" charset="0"/>
                <a:cs typeface="Times New Roman" panose="02020603050405020304" pitchFamily="18" charset="0"/>
              </a:rPr>
              <a:t>Ngoại</a:t>
            </a:r>
            <a:r>
              <a:rPr lang="en-US" sz="2800" b="1" smtClean="0">
                <a:solidFill>
                  <a:schemeClr val="tx1"/>
                </a:solidFill>
                <a:latin typeface="Times New Roman" panose="02020603050405020304" pitchFamily="18" charset="0"/>
                <a:cs typeface="Times New Roman" panose="02020603050405020304" pitchFamily="18" charset="0"/>
              </a:rPr>
              <a:t> </a:t>
            </a:r>
            <a:r>
              <a:rPr lang="en-US" sz="2800" b="1" err="1" smtClean="0">
                <a:solidFill>
                  <a:schemeClr val="tx1"/>
                </a:solidFill>
                <a:latin typeface="Times New Roman" panose="02020603050405020304" pitchFamily="18" charset="0"/>
                <a:cs typeface="Times New Roman" panose="02020603050405020304" pitchFamily="18" charset="0"/>
              </a:rPr>
              <a:t>hình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150374" y="4786627"/>
            <a:ext cx="2509395" cy="1913924"/>
          </a:xfrm>
          <a:prstGeom prst="rightArrow">
            <a:avLst>
              <a:gd name="adj1" fmla="val 50000"/>
              <a:gd name="adj2" fmla="val 42294"/>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err="1" smtClean="0">
                <a:solidFill>
                  <a:srgbClr val="000000"/>
                </a:solidFill>
                <a:latin typeface="Times New Roman" panose="02020603050405020304" pitchFamily="18" charset="0"/>
                <a:ea typeface="Times New Roman" panose="02020603050405020304" pitchFamily="18" charset="0"/>
              </a:rPr>
              <a:t>Tính</a:t>
            </a:r>
            <a:r>
              <a:rPr lang="en-US" sz="3200" b="1" smtClean="0">
                <a:solidFill>
                  <a:srgbClr val="000000"/>
                </a:solidFill>
                <a:latin typeface="Times New Roman" panose="02020603050405020304" pitchFamily="18" charset="0"/>
                <a:ea typeface="Times New Roman" panose="02020603050405020304" pitchFamily="18" charset="0"/>
              </a:rPr>
              <a:t> </a:t>
            </a:r>
            <a:r>
              <a:rPr lang="en-US" sz="3200" b="1" err="1" smtClean="0">
                <a:solidFill>
                  <a:srgbClr val="000000"/>
                </a:solidFill>
                <a:latin typeface="Times New Roman" panose="02020603050405020304" pitchFamily="18" charset="0"/>
                <a:ea typeface="Times New Roman" panose="02020603050405020304" pitchFamily="18" charset="0"/>
              </a:rPr>
              <a:t>cách</a:t>
            </a:r>
            <a:r>
              <a:rPr lang="en-US" sz="3200" b="1" smtClean="0">
                <a:solidFill>
                  <a:srgbClr val="000000"/>
                </a:solidFill>
                <a:latin typeface="Times New Roman" panose="02020603050405020304" pitchFamily="18" charset="0"/>
                <a:ea typeface="Times New Roman" panose="02020603050405020304" pitchFamily="18" charset="0"/>
              </a:rPr>
              <a:t>, </a:t>
            </a:r>
            <a:r>
              <a:rPr lang="en-US" sz="3200" b="1" err="1" smtClean="0">
                <a:solidFill>
                  <a:srgbClr val="000000"/>
                </a:solidFill>
                <a:latin typeface="Times New Roman" panose="02020603050405020304" pitchFamily="18" charset="0"/>
                <a:ea typeface="Times New Roman" panose="02020603050405020304" pitchFamily="18" charset="0"/>
              </a:rPr>
              <a:t>sinh</a:t>
            </a:r>
            <a:r>
              <a:rPr lang="en-US" sz="3200" b="1" smtClean="0">
                <a:solidFill>
                  <a:srgbClr val="000000"/>
                </a:solidFill>
                <a:latin typeface="Times New Roman" panose="02020603050405020304" pitchFamily="18" charset="0"/>
                <a:ea typeface="Times New Roman" panose="02020603050405020304" pitchFamily="18" charset="0"/>
              </a:rPr>
              <a:t> </a:t>
            </a:r>
            <a:r>
              <a:rPr lang="en-US" sz="3200" b="1" err="1" smtClean="0">
                <a:solidFill>
                  <a:srgbClr val="000000"/>
                </a:solidFill>
                <a:latin typeface="Times New Roman" panose="02020603050405020304" pitchFamily="18" charset="0"/>
                <a:ea typeface="Times New Roman" panose="02020603050405020304" pitchFamily="18" charset="0"/>
              </a:rPr>
              <a:t>hoạt</a:t>
            </a:r>
            <a:r>
              <a:rPr lang="en-US">
                <a:solidFill>
                  <a:srgbClr val="000000"/>
                </a:solidFill>
                <a:latin typeface="Times New Roman" panose="02020603050405020304" pitchFamily="18" charset="0"/>
                <a:ea typeface="Times New Roman" panose="02020603050405020304" pitchFamily="18" charset="0"/>
              </a:rPr>
              <a:t> </a:t>
            </a:r>
            <a:endParaRPr lang="en-US">
              <a:solidFill>
                <a:prstClr val="white"/>
              </a:solidFill>
            </a:endParaRPr>
          </a:p>
        </p:txBody>
      </p:sp>
      <p:sp>
        <p:nvSpPr>
          <p:cNvPr id="7" name="Rounded Rectangle 6"/>
          <p:cNvSpPr/>
          <p:nvPr/>
        </p:nvSpPr>
        <p:spPr>
          <a:xfrm>
            <a:off x="3659769" y="3332678"/>
            <a:ext cx="7976708" cy="1936761"/>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smtClean="0">
              <a:solidFill>
                <a:srgbClr val="000000"/>
              </a:solidFill>
              <a:latin typeface="Times New Roman" panose="02020603050405020304" pitchFamily="18" charset="0"/>
              <a:ea typeface="Calibri" panose="020F0502020204030204" pitchFamily="34" charset="0"/>
            </a:endParaRPr>
          </a:p>
          <a:p>
            <a:pPr algn="just"/>
            <a:r>
              <a:rPr lang="en-US" sz="2800" b="1" smtClean="0">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Như</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gã</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nghiện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thuốc</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phiện</a:t>
            </a:r>
            <a:r>
              <a:rPr lang="en-US" sz="2800" b="1">
                <a:solidFill>
                  <a:srgbClr val="000000"/>
                </a:solidFill>
                <a:latin typeface="Times New Roman" panose="02020603050405020304" pitchFamily="18" charset="0"/>
                <a:ea typeface="Calibri" panose="020F0502020204030204" pitchFamily="34" charset="0"/>
              </a:rPr>
              <a:t>.</a:t>
            </a:r>
            <a:endParaRPr lang="en-US" sz="2400" b="1">
              <a:latin typeface="Times New Roman" panose="02020603050405020304" pitchFamily="18" charset="0"/>
              <a:ea typeface="Calibri" panose="020F0502020204030204" pitchFamily="34" charset="0"/>
            </a:endParaRPr>
          </a:p>
          <a:p>
            <a:pPr algn="just"/>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Cánh</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ngắn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ngủn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râu</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một</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mẩu</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mặt</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mũi</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ngẩn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ngơ</a:t>
            </a:r>
            <a:r>
              <a:rPr lang="en-US" sz="2800" b="1">
                <a:solidFill>
                  <a:srgbClr val="000000"/>
                </a:solidFill>
                <a:latin typeface="Times New Roman" panose="02020603050405020304" pitchFamily="18" charset="0"/>
                <a:ea typeface="Calibri" panose="020F0502020204030204" pitchFamily="34" charset="0"/>
              </a:rPr>
              <a:t>.</a:t>
            </a:r>
            <a:endParaRPr lang="en-US" sz="2400" b="1">
              <a:latin typeface="Times New Roman" panose="02020603050405020304" pitchFamily="18" charset="0"/>
              <a:ea typeface="Calibri" panose="020F0502020204030204" pitchFamily="34" charset="0"/>
            </a:endParaRPr>
          </a:p>
          <a:p>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Hôi</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như</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cú</a:t>
            </a:r>
            <a:r>
              <a:rPr lang="en-US" sz="2800" b="1">
                <a:solidFill>
                  <a:srgbClr val="000000"/>
                </a:solidFill>
                <a:latin typeface="Times New Roman" panose="02020603050405020304" pitchFamily="18" charset="0"/>
                <a:ea typeface="Times New Roman" panose="02020603050405020304" pitchFamily="18" charset="0"/>
              </a:rPr>
              <a:t> </a:t>
            </a:r>
            <a:r>
              <a:rPr lang="en-US" sz="2800" b="1" smtClean="0">
                <a:solidFill>
                  <a:srgbClr val="000000"/>
                </a:solidFill>
                <a:latin typeface="Times New Roman" panose="02020603050405020304" pitchFamily="18" charset="0"/>
                <a:ea typeface="Times New Roman" panose="02020603050405020304" pitchFamily="18" charset="0"/>
              </a:rPr>
              <a:t>mèo</a:t>
            </a:r>
          </a:p>
          <a:p>
            <a:endParaRPr lang="en-US" sz="2800" b="1">
              <a:solidFill>
                <a:prstClr val="white"/>
              </a:solidFill>
              <a:latin typeface="Times New Roman" panose="02020603050405020304" pitchFamily="18" charset="0"/>
              <a:ea typeface="Times New Roman" panose="02020603050405020304" pitchFamily="18" charset="0"/>
            </a:endParaRPr>
          </a:p>
        </p:txBody>
      </p:sp>
      <p:sp>
        <p:nvSpPr>
          <p:cNvPr id="8" name="Rounded Rectangle 7"/>
          <p:cNvSpPr/>
          <p:nvPr/>
        </p:nvSpPr>
        <p:spPr>
          <a:xfrm>
            <a:off x="3733641" y="5405562"/>
            <a:ext cx="7902836" cy="1297914"/>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ea typeface="Calibri" panose="020F0502020204030204" pitchFamily="34" charset="0"/>
              </a:rPr>
              <a:t>+ </a:t>
            </a:r>
            <a:r>
              <a:rPr lang="en-US" sz="2800" b="1" err="1">
                <a:solidFill>
                  <a:schemeClr val="tx1"/>
                </a:solidFill>
                <a:latin typeface="Times New Roman" panose="02020603050405020304" pitchFamily="18" charset="0"/>
                <a:ea typeface="Calibri" panose="020F0502020204030204" pitchFamily="34" charset="0"/>
              </a:rPr>
              <a:t>Dại</a:t>
            </a:r>
            <a:r>
              <a:rPr lang="en-US" sz="2800" b="1">
                <a:solidFill>
                  <a:schemeClr val="tx1"/>
                </a:solidFill>
                <a:latin typeface="Times New Roman" panose="02020603050405020304" pitchFamily="18" charset="0"/>
                <a:ea typeface="Calibri" panose="020F0502020204030204" pitchFamily="34" charset="0"/>
              </a:rPr>
              <a:t> </a:t>
            </a:r>
            <a:r>
              <a:rPr lang="en-US" sz="2800" b="1" err="1">
                <a:solidFill>
                  <a:schemeClr val="tx1"/>
                </a:solidFill>
                <a:latin typeface="Times New Roman" panose="02020603050405020304" pitchFamily="18" charset="0"/>
                <a:ea typeface="Calibri" panose="020F0502020204030204" pitchFamily="34" charset="0"/>
              </a:rPr>
              <a:t>dột</a:t>
            </a:r>
            <a:r>
              <a:rPr lang="en-US" sz="2800" b="1">
                <a:solidFill>
                  <a:schemeClr val="tx1"/>
                </a:solidFill>
                <a:latin typeface="Times New Roman" panose="02020603050405020304" pitchFamily="18" charset="0"/>
                <a:ea typeface="Calibri" panose="020F0502020204030204" pitchFamily="34" charset="0"/>
              </a:rPr>
              <a:t>, có </a:t>
            </a:r>
            <a:r>
              <a:rPr lang="en-US" sz="2800" b="1" err="1">
                <a:solidFill>
                  <a:schemeClr val="tx1"/>
                </a:solidFill>
                <a:latin typeface="Times New Roman" panose="02020603050405020304" pitchFamily="18" charset="0"/>
                <a:ea typeface="Calibri" panose="020F0502020204030204" pitchFamily="34" charset="0"/>
              </a:rPr>
              <a:t>lớn</a:t>
            </a:r>
            <a:r>
              <a:rPr lang="en-US" sz="2800" b="1">
                <a:solidFill>
                  <a:schemeClr val="tx1"/>
                </a:solidFill>
                <a:latin typeface="Times New Roman" panose="02020603050405020304" pitchFamily="18" charset="0"/>
                <a:ea typeface="Calibri" panose="020F0502020204030204" pitchFamily="34" charset="0"/>
              </a:rPr>
              <a:t> </a:t>
            </a:r>
            <a:r>
              <a:rPr lang="en-US" sz="2800" b="1" err="1">
                <a:solidFill>
                  <a:schemeClr val="tx1"/>
                </a:solidFill>
                <a:latin typeface="Times New Roman" panose="02020603050405020304" pitchFamily="18" charset="0"/>
                <a:ea typeface="Calibri" panose="020F0502020204030204" pitchFamily="34" charset="0"/>
              </a:rPr>
              <a:t>mà</a:t>
            </a:r>
            <a:r>
              <a:rPr lang="en-US" sz="2800" b="1">
                <a:solidFill>
                  <a:schemeClr val="tx1"/>
                </a:solidFill>
                <a:latin typeface="Times New Roman" panose="02020603050405020304" pitchFamily="18" charset="0"/>
                <a:ea typeface="Calibri" panose="020F0502020204030204" pitchFamily="34" charset="0"/>
              </a:rPr>
              <a:t> </a:t>
            </a:r>
            <a:r>
              <a:rPr lang="en-US" sz="2800" b="1" err="1">
                <a:solidFill>
                  <a:schemeClr val="tx1"/>
                </a:solidFill>
                <a:latin typeface="Times New Roman" panose="02020603050405020304" pitchFamily="18" charset="0"/>
                <a:ea typeface="Calibri" panose="020F0502020204030204" pitchFamily="34" charset="0"/>
              </a:rPr>
              <a:t>không</a:t>
            </a:r>
            <a:r>
              <a:rPr lang="en-US" sz="2800" b="1">
                <a:solidFill>
                  <a:schemeClr val="tx1"/>
                </a:solidFill>
                <a:latin typeface="Times New Roman" panose="02020603050405020304" pitchFamily="18" charset="0"/>
                <a:ea typeface="Calibri" panose="020F0502020204030204" pitchFamily="34" charset="0"/>
              </a:rPr>
              <a:t> có </a:t>
            </a:r>
            <a:r>
              <a:rPr lang="en-US" sz="2800" b="1" err="1">
                <a:solidFill>
                  <a:schemeClr val="tx1"/>
                </a:solidFill>
                <a:latin typeface="Times New Roman" panose="02020603050405020304" pitchFamily="18" charset="0"/>
                <a:ea typeface="Calibri" panose="020F0502020204030204" pitchFamily="34" charset="0"/>
              </a:rPr>
              <a:t>khôn</a:t>
            </a:r>
            <a:r>
              <a:rPr lang="en-US" sz="2800" b="1">
                <a:solidFill>
                  <a:schemeClr val="tx1"/>
                </a:solidFill>
                <a:latin typeface="Times New Roman" panose="02020603050405020304" pitchFamily="18" charset="0"/>
                <a:ea typeface="Calibri" panose="020F0502020204030204" pitchFamily="34" charset="0"/>
              </a:rPr>
              <a:t>.</a:t>
            </a:r>
          </a:p>
          <a:p>
            <a:pPr algn="just"/>
            <a:r>
              <a:rPr lang="en-US" sz="2800" b="1">
                <a:solidFill>
                  <a:schemeClr val="tx1"/>
                </a:solidFill>
                <a:latin typeface="Times New Roman" panose="02020603050405020304" pitchFamily="18" charset="0"/>
                <a:ea typeface="Calibri" panose="020F0502020204030204" pitchFamily="34" charset="0"/>
              </a:rPr>
              <a:t>+ </a:t>
            </a:r>
            <a:r>
              <a:rPr lang="en-US" sz="2800" b="1" err="1">
                <a:solidFill>
                  <a:schemeClr val="tx1"/>
                </a:solidFill>
                <a:latin typeface="Times New Roman" panose="02020603050405020304" pitchFamily="18" charset="0"/>
                <a:ea typeface="Calibri" panose="020F0502020204030204" pitchFamily="34" charset="0"/>
              </a:rPr>
              <a:t>Ăn</a:t>
            </a:r>
            <a:r>
              <a:rPr lang="en-US" sz="2800" b="1">
                <a:solidFill>
                  <a:schemeClr val="tx1"/>
                </a:solidFill>
                <a:latin typeface="Times New Roman" panose="02020603050405020304" pitchFamily="18" charset="0"/>
                <a:ea typeface="Calibri" panose="020F0502020204030204" pitchFamily="34" charset="0"/>
              </a:rPr>
              <a:t> ở </a:t>
            </a:r>
            <a:r>
              <a:rPr lang="en-US" sz="2800" b="1" err="1">
                <a:solidFill>
                  <a:schemeClr val="tx1"/>
                </a:solidFill>
                <a:latin typeface="Times New Roman" panose="02020603050405020304" pitchFamily="18" charset="0"/>
                <a:ea typeface="Calibri" panose="020F0502020204030204" pitchFamily="34" charset="0"/>
              </a:rPr>
              <a:t>bẩn</a:t>
            </a:r>
            <a:r>
              <a:rPr lang="en-US" sz="2800" b="1">
                <a:solidFill>
                  <a:schemeClr val="tx1"/>
                </a:solidFill>
                <a:latin typeface="Times New Roman" panose="02020603050405020304" pitchFamily="18" charset="0"/>
                <a:ea typeface="Calibri" panose="020F0502020204030204" pitchFamily="34" charset="0"/>
              </a:rPr>
              <a:t> </a:t>
            </a:r>
            <a:r>
              <a:rPr lang="en-US" sz="2800" b="1" err="1">
                <a:solidFill>
                  <a:schemeClr val="tx1"/>
                </a:solidFill>
                <a:latin typeface="Times New Roman" panose="02020603050405020304" pitchFamily="18" charset="0"/>
                <a:ea typeface="Calibri" panose="020F0502020204030204" pitchFamily="34" charset="0"/>
              </a:rPr>
              <a:t>thỉu</a:t>
            </a:r>
            <a:r>
              <a:rPr lang="en-US" sz="2800" b="1">
                <a:solidFill>
                  <a:schemeClr val="tx1"/>
                </a:solidFill>
                <a:latin typeface="Times New Roman" panose="02020603050405020304" pitchFamily="18" charset="0"/>
                <a:ea typeface="Calibri" panose="020F0502020204030204" pitchFamily="34" charset="0"/>
              </a:rPr>
              <a:t>, </a:t>
            </a:r>
            <a:r>
              <a:rPr lang="en-US" sz="2800" b="1" err="1">
                <a:solidFill>
                  <a:schemeClr val="tx1"/>
                </a:solidFill>
                <a:latin typeface="Times New Roman" panose="02020603050405020304" pitchFamily="18" charset="0"/>
                <a:ea typeface="Calibri" panose="020F0502020204030204" pitchFamily="34" charset="0"/>
              </a:rPr>
              <a:t>lôi</a:t>
            </a:r>
            <a:r>
              <a:rPr lang="en-US" sz="2800" b="1">
                <a:solidFill>
                  <a:schemeClr val="tx1"/>
                </a:solidFill>
                <a:latin typeface="Times New Roman" panose="02020603050405020304" pitchFamily="18" charset="0"/>
                <a:ea typeface="Calibri" panose="020F0502020204030204" pitchFamily="34" charset="0"/>
              </a:rPr>
              <a:t> </a:t>
            </a:r>
            <a:r>
              <a:rPr lang="en-US" sz="2800" b="1" err="1">
                <a:solidFill>
                  <a:schemeClr val="tx1"/>
                </a:solidFill>
                <a:latin typeface="Times New Roman" panose="02020603050405020304" pitchFamily="18" charset="0"/>
                <a:ea typeface="Calibri" panose="020F0502020204030204" pitchFamily="34" charset="0"/>
              </a:rPr>
              <a:t>thôi</a:t>
            </a:r>
            <a:r>
              <a:rPr lang="en-US" sz="2800" b="1" smtClean="0">
                <a:solidFill>
                  <a:schemeClr val="tx1"/>
                </a:solidFill>
                <a:latin typeface="Times New Roman" panose="02020603050405020304" pitchFamily="18" charset="0"/>
                <a:ea typeface="Calibri" panose="020F0502020204030204" pitchFamily="34" charset="0"/>
              </a:rPr>
              <a:t>.</a:t>
            </a:r>
            <a:endParaRPr lang="en-US" sz="2800" b="1">
              <a:solidFill>
                <a:schemeClr val="tx1"/>
              </a:solidFill>
              <a:latin typeface="Times New Roman" panose="02020603050405020304" pitchFamily="18" charset="0"/>
              <a:ea typeface="Calibri" panose="020F0502020204030204" pitchFamily="34" charset="0"/>
            </a:endParaRPr>
          </a:p>
        </p:txBody>
      </p:sp>
      <p:sp>
        <p:nvSpPr>
          <p:cNvPr id="10" name="Right Arrow 9"/>
          <p:cNvSpPr/>
          <p:nvPr/>
        </p:nvSpPr>
        <p:spPr>
          <a:xfrm>
            <a:off x="1278536" y="1789651"/>
            <a:ext cx="2123768" cy="1606850"/>
          </a:xfrm>
          <a:prstGeom prst="rightArrow">
            <a:avLst>
              <a:gd name="adj1" fmla="val 57343"/>
              <a:gd name="adj2" fmla="val 38986"/>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smtClean="0">
                <a:solidFill>
                  <a:schemeClr val="tx1"/>
                </a:solidFill>
                <a:latin typeface="Times New Roman" panose="02020603050405020304" pitchFamily="18" charset="0"/>
                <a:cs typeface="Times New Roman" panose="02020603050405020304" pitchFamily="18" charset="0"/>
              </a:rPr>
              <a:t>Tên</a:t>
            </a:r>
            <a:r>
              <a:rPr lang="en-US" sz="2800" b="1" smtClean="0">
                <a:solidFill>
                  <a:schemeClr val="tx1"/>
                </a:solidFill>
                <a:latin typeface="Times New Roman" panose="02020603050405020304" pitchFamily="18" charset="0"/>
                <a:cs typeface="Times New Roman" panose="02020603050405020304" pitchFamily="18" charset="0"/>
              </a:rPr>
              <a:t> </a:t>
            </a:r>
            <a:r>
              <a:rPr lang="en-US" sz="2800" b="1" err="1" smtClean="0">
                <a:solidFill>
                  <a:schemeClr val="tx1"/>
                </a:solidFill>
                <a:latin typeface="Times New Roman" panose="02020603050405020304" pitchFamily="18" charset="0"/>
                <a:cs typeface="Times New Roman" panose="02020603050405020304" pitchFamily="18" charset="0"/>
              </a:rPr>
              <a:t>gọi</a:t>
            </a:r>
            <a:r>
              <a:rPr lang="en-US" sz="2800" b="1" smtClean="0">
                <a:solidFill>
                  <a:schemeClr val="tx1"/>
                </a:solidFill>
                <a:latin typeface="Times New Roman" panose="02020603050405020304" pitchFamily="18" charset="0"/>
                <a:cs typeface="Times New Roman" panose="02020603050405020304" pitchFamily="18" charset="0"/>
              </a:rPr>
              <a:t>, </a:t>
            </a:r>
            <a:r>
              <a:rPr lang="en-US" sz="2800" b="1" err="1" smtClean="0">
                <a:solidFill>
                  <a:schemeClr val="tx1"/>
                </a:solidFill>
                <a:latin typeface="Times New Roman" panose="02020603050405020304" pitchFamily="18" charset="0"/>
                <a:cs typeface="Times New Roman" panose="02020603050405020304" pitchFamily="18" charset="0"/>
              </a:rPr>
              <a:t>xưng</a:t>
            </a:r>
            <a:r>
              <a:rPr lang="en-US" sz="2800" b="1" smtClean="0">
                <a:solidFill>
                  <a:schemeClr val="tx1"/>
                </a:solidFill>
                <a:latin typeface="Times New Roman" panose="02020603050405020304" pitchFamily="18" charset="0"/>
                <a:cs typeface="Times New Roman" panose="02020603050405020304" pitchFamily="18" charset="0"/>
              </a:rPr>
              <a:t> </a:t>
            </a:r>
            <a:r>
              <a:rPr lang="en-US" sz="2800" b="1" err="1" smtClean="0">
                <a:solidFill>
                  <a:schemeClr val="tx1"/>
                </a:solidFill>
                <a:latin typeface="Times New Roman" panose="02020603050405020304" pitchFamily="18" charset="0"/>
                <a:cs typeface="Times New Roman" panose="02020603050405020304" pitchFamily="18" charset="0"/>
              </a:rPr>
              <a:t>hô</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622119" y="1838438"/>
            <a:ext cx="8014358" cy="1286614"/>
          </a:xfrm>
          <a:prstGeom prst="round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2800" b="1" err="1" smtClean="0">
                <a:solidFill>
                  <a:schemeClr val="tx1"/>
                </a:solidFill>
                <a:latin typeface="Times New Roman" panose="02020603050405020304" pitchFamily="18" charset="0"/>
                <a:ea typeface="Times New Roman" panose="02020603050405020304" pitchFamily="18" charset="0"/>
              </a:rPr>
              <a:t>Tự</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đặt</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tên</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cho</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bạn</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Dế</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Choắt</a:t>
            </a:r>
            <a:endParaRPr lang="en-US" sz="2800" b="1" smtClean="0">
              <a:solidFill>
                <a:schemeClr val="tx1"/>
              </a:solidFill>
              <a:latin typeface="Times New Roman" panose="02020603050405020304" pitchFamily="18" charset="0"/>
              <a:ea typeface="Times New Roman" panose="02020603050405020304" pitchFamily="18" charset="0"/>
            </a:endParaRPr>
          </a:p>
          <a:p>
            <a:pPr marL="457200" indent="-457200" algn="just">
              <a:buFontTx/>
              <a:buChar char="-"/>
            </a:pPr>
            <a:r>
              <a:rPr lang="en-US" sz="2800" b="1" err="1" smtClean="0">
                <a:solidFill>
                  <a:schemeClr val="tx1"/>
                </a:solidFill>
                <a:latin typeface="Times New Roman" panose="02020603050405020304" pitchFamily="18" charset="0"/>
                <a:ea typeface="Times New Roman" panose="02020603050405020304" pitchFamily="18" charset="0"/>
              </a:rPr>
              <a:t>Xưng</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hô</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Chú</a:t>
            </a:r>
            <a:r>
              <a:rPr lang="en-US" sz="2800" b="1" smtClean="0">
                <a:solidFill>
                  <a:schemeClr val="tx1"/>
                </a:solidFill>
                <a:latin typeface="Times New Roman" panose="02020603050405020304" pitchFamily="18" charset="0"/>
                <a:ea typeface="Times New Roman" panose="02020603050405020304" pitchFamily="18" charset="0"/>
              </a:rPr>
              <a:t> </a:t>
            </a:r>
            <a:r>
              <a:rPr lang="en-US" sz="2800" b="1" err="1" smtClean="0">
                <a:solidFill>
                  <a:schemeClr val="tx1"/>
                </a:solidFill>
                <a:latin typeface="Times New Roman" panose="02020603050405020304" pitchFamily="18" charset="0"/>
                <a:ea typeface="Times New Roman" panose="02020603050405020304" pitchFamily="18" charset="0"/>
              </a:rPr>
              <a:t>mày</a:t>
            </a:r>
            <a:r>
              <a:rPr lang="en-US" sz="2800" b="1" smtClean="0">
                <a:solidFill>
                  <a:schemeClr val="tx1"/>
                </a:solidFill>
                <a:latin typeface="Times New Roman" panose="02020603050405020304" pitchFamily="18" charset="0"/>
                <a:ea typeface="Times New Roman" panose="02020603050405020304" pitchFamily="18" charset="0"/>
              </a:rPr>
              <a:t> - ta</a:t>
            </a:r>
            <a:endParaRPr lang="en-US" sz="2800" b="1">
              <a:solidFill>
                <a:schemeClr val="tx1"/>
              </a:solidFill>
              <a:latin typeface="Times New Roman" panose="02020603050405020304" pitchFamily="18" charset="0"/>
              <a:ea typeface="Times New Roman" panose="02020603050405020304" pitchFamily="18" charset="0"/>
            </a:endParaRPr>
          </a:p>
        </p:txBody>
      </p:sp>
      <p:sp>
        <p:nvSpPr>
          <p:cNvPr id="12" name="Plaque 11"/>
          <p:cNvSpPr/>
          <p:nvPr/>
        </p:nvSpPr>
        <p:spPr>
          <a:xfrm>
            <a:off x="233687" y="200546"/>
            <a:ext cx="10549145" cy="987726"/>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0000"/>
                </a:solidFill>
                <a:latin typeface="Times New Roman" panose="02020603050405020304" pitchFamily="18" charset="0"/>
                <a:ea typeface="Calibri" panose="020F0502020204030204" pitchFamily="34" charset="0"/>
              </a:rPr>
              <a:t>b. </a:t>
            </a:r>
            <a:r>
              <a:rPr lang="en-US" sz="2800" b="1" err="1">
                <a:solidFill>
                  <a:srgbClr val="000000"/>
                </a:solidFill>
                <a:latin typeface="Times New Roman" panose="02020603050405020304" pitchFamily="18" charset="0"/>
                <a:ea typeface="Calibri" panose="020F0502020204030204" pitchFamily="34" charset="0"/>
              </a:rPr>
              <a:t>Diễn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biến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câu</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chuyện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Dế</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Mèn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trêu</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chị</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Cốc</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dẫn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đến</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cái</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chết</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thương</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tâm</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của</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Dế</a:t>
            </a:r>
            <a:r>
              <a:rPr lang="en-US" sz="2800" b="1">
                <a:solidFill>
                  <a:srgbClr val="000000"/>
                </a:solidFill>
                <a:latin typeface="Times New Roman" panose="02020603050405020304" pitchFamily="18" charset="0"/>
                <a:ea typeface="Calibri" panose="020F0502020204030204" pitchFamily="34" charset="0"/>
              </a:rPr>
              <a:t> </a:t>
            </a:r>
            <a:r>
              <a:rPr lang="en-US" sz="2800" b="1" err="1">
                <a:solidFill>
                  <a:srgbClr val="000000"/>
                </a:solidFill>
                <a:latin typeface="Times New Roman" panose="02020603050405020304" pitchFamily="18" charset="0"/>
                <a:ea typeface="Calibri" panose="020F0502020204030204" pitchFamily="34" charset="0"/>
              </a:rPr>
              <a:t>Choắt</a:t>
            </a:r>
            <a:r>
              <a:rPr lang="en-US" sz="2800" b="1">
                <a:solidFill>
                  <a:srgbClr val="000000"/>
                </a:solidFill>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Calibri" panose="020F0502020204030204" pitchFamily="34" charset="0"/>
            </a:endParaRPr>
          </a:p>
        </p:txBody>
      </p:sp>
      <p:sp>
        <p:nvSpPr>
          <p:cNvPr id="13" name="Cloud Callout 12"/>
          <p:cNvSpPr/>
          <p:nvPr/>
        </p:nvSpPr>
        <p:spPr>
          <a:xfrm>
            <a:off x="3840281" y="2890959"/>
            <a:ext cx="6053423" cy="2481943"/>
          </a:xfrm>
          <a:prstGeom prst="cloudCallout">
            <a:avLst/>
          </a:prstGeom>
          <a:solidFill>
            <a:schemeClr val="accent4">
              <a:lumMod val="20000"/>
              <a:lumOff val="8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err="1" smtClean="0">
                <a:solidFill>
                  <a:schemeClr val="tx1"/>
                </a:solidFill>
                <a:latin typeface="Times New Roman" panose="02020603050405020304" pitchFamily="18" charset="0"/>
                <a:ea typeface="Times New Roman" panose="02020603050405020304" pitchFamily="18" charset="0"/>
              </a:rPr>
              <a:t>Trong</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mắt</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Dế</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Mèn</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Dế</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Choắt</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hiện</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lên</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như</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thế</a:t>
            </a:r>
            <a:r>
              <a:rPr lang="en-US" sz="3200" b="1" smtClean="0">
                <a:solidFill>
                  <a:schemeClr val="tx1"/>
                </a:solidFill>
                <a:latin typeface="Times New Roman" panose="02020603050405020304" pitchFamily="18" charset="0"/>
                <a:ea typeface="Times New Roman" panose="02020603050405020304" pitchFamily="18" charset="0"/>
              </a:rPr>
              <a:t> </a:t>
            </a:r>
            <a:r>
              <a:rPr lang="en-US" sz="3200" b="1" err="1" smtClean="0">
                <a:solidFill>
                  <a:schemeClr val="tx1"/>
                </a:solidFill>
                <a:latin typeface="Times New Roman" panose="02020603050405020304" pitchFamily="18" charset="0"/>
                <a:ea typeface="Times New Roman" panose="02020603050405020304" pitchFamily="18" charset="0"/>
              </a:rPr>
              <a:t>nào</a:t>
            </a:r>
            <a:r>
              <a:rPr lang="en-US" sz="3200" b="1" smtClean="0">
                <a:solidFill>
                  <a:schemeClr val="tx1"/>
                </a:solidFill>
                <a:latin typeface="Times New Roman" panose="02020603050405020304" pitchFamily="18" charset="0"/>
                <a:ea typeface="Times New Roman" panose="02020603050405020304" pitchFamily="18" charset="0"/>
              </a:rPr>
              <a:t>?</a:t>
            </a:r>
            <a:endParaRPr lang="en-US" sz="3200" b="1">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1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cision 3"/>
          <p:cNvSpPr/>
          <p:nvPr/>
        </p:nvSpPr>
        <p:spPr>
          <a:xfrm>
            <a:off x="2614878" y="397447"/>
            <a:ext cx="6962244" cy="2856191"/>
          </a:xfrm>
          <a:prstGeom prst="flowChartDecision">
            <a:avLst/>
          </a:prstGeom>
          <a:solidFill>
            <a:schemeClr val="accent4">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err="1" smtClean="0">
                <a:solidFill>
                  <a:prstClr val="white"/>
                </a:solidFill>
                <a:latin typeface="Times New Roman" panose="02020603050405020304" pitchFamily="18" charset="0"/>
                <a:cs typeface="Times New Roman" panose="02020603050405020304" pitchFamily="18" charset="0"/>
              </a:rPr>
              <a:t>Từ</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chối</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giúp</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đỡ</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coi</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thường</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Dế</a:t>
            </a:r>
            <a:r>
              <a:rPr lang="en-US" sz="3200" b="1" smtClean="0">
                <a:solidFill>
                  <a:prstClr val="white"/>
                </a:solidFill>
                <a:latin typeface="Times New Roman" panose="02020603050405020304" pitchFamily="18" charset="0"/>
                <a:cs typeface="Times New Roman" panose="02020603050405020304" pitchFamily="18" charset="0"/>
              </a:rPr>
              <a:t> </a:t>
            </a:r>
            <a:r>
              <a:rPr lang="en-US" sz="3200" b="1" err="1" smtClean="0">
                <a:solidFill>
                  <a:prstClr val="white"/>
                </a:solidFill>
                <a:latin typeface="Times New Roman" panose="02020603050405020304" pitchFamily="18" charset="0"/>
                <a:cs typeface="Times New Roman" panose="02020603050405020304" pitchFamily="18" charset="0"/>
              </a:rPr>
              <a:t>Choắt</a:t>
            </a:r>
            <a:endParaRPr lang="en-US" sz="3200" b="1">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62232" y="3233134"/>
            <a:ext cx="1940068" cy="81478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defRPr/>
            </a:pPr>
            <a:r>
              <a:rPr lang="en-US" sz="3200" b="1" err="1" smtClean="0">
                <a:solidFill>
                  <a:srgbClr val="FF0000"/>
                </a:solidFill>
                <a:latin typeface="Times New Roman" panose="02020603050405020304" pitchFamily="18" charset="0"/>
                <a:cs typeface="Times New Roman" panose="02020603050405020304" pitchFamily="18" charset="0"/>
              </a:rPr>
              <a:t>Dế</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Mèn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62232" y="448202"/>
            <a:ext cx="2452646" cy="25111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ounded Rectangle 8"/>
          <p:cNvSpPr/>
          <p:nvPr/>
        </p:nvSpPr>
        <p:spPr>
          <a:xfrm>
            <a:off x="9910084" y="3461171"/>
            <a:ext cx="1948953" cy="86010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defRPr/>
            </a:pPr>
            <a:r>
              <a:rPr lang="en-US" sz="3200" b="1" err="1" smtClean="0">
                <a:solidFill>
                  <a:srgbClr val="FF0000"/>
                </a:solidFill>
                <a:latin typeface="Times New Roman" panose="02020603050405020304" pitchFamily="18" charset="0"/>
                <a:cs typeface="Times New Roman" panose="02020603050405020304" pitchFamily="18" charset="0"/>
              </a:rPr>
              <a:t>Dế</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Choắt</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577122" y="569949"/>
            <a:ext cx="2614878" cy="25111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mc:AlternateContent xmlns:mc="http://schemas.openxmlformats.org/markup-compatibility/2006" xmlns:a14="http://schemas.microsoft.com/office/drawing/2010/main">
        <mc:Choice Requires="a14">
          <p:sp>
            <p:nvSpPr>
              <p:cNvPr id="2" name="Rounded Rectangle 1"/>
              <p:cNvSpPr/>
              <p:nvPr/>
            </p:nvSpPr>
            <p:spPr>
              <a:xfrm>
                <a:off x="2102300" y="3910896"/>
                <a:ext cx="7807784" cy="2653189"/>
              </a:xfrm>
              <a:prstGeom prst="round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en-US" sz="3000" b="1" err="1" smtClean="0">
                    <a:solidFill>
                      <a:schemeClr val="bg1"/>
                    </a:solidFill>
                    <a:latin typeface="Times New Roman" panose="02020603050405020304" pitchFamily="18" charset="0"/>
                    <a:ea typeface="Times New Roman" panose="02020603050405020304" pitchFamily="18" charset="0"/>
                  </a:rPr>
                  <a:t>Thái</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độ</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của</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Dế</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Mèn</a:t>
                </a:r>
                <a:r>
                  <a:rPr lang="en-US" sz="3000" b="1">
                    <a:solidFill>
                      <a:schemeClr val="bg1"/>
                    </a:solidFill>
                    <a:latin typeface="Times New Roman" panose="02020603050405020304" pitchFamily="18" charset="0"/>
                    <a:ea typeface="Times New Roman" panose="02020603050405020304" pitchFamily="18" charset="0"/>
                  </a:rPr>
                  <a:t>: </a:t>
                </a:r>
                <a:endParaRPr lang="en-US" sz="3000" b="1" i="0" u="none" strike="noStrike">
                  <a:solidFill>
                    <a:schemeClr val="bg1"/>
                  </a:solidFill>
                  <a:effectLst/>
                  <a:latin typeface="Arial" panose="020B0604020202020204" pitchFamily="34" charset="0"/>
                </a:endParaRPr>
              </a:p>
              <a:p>
                <a:pPr algn="just" fontAlgn="t"/>
                <a:r>
                  <a:rPr lang="en-US" sz="3000" b="1" err="1" smtClean="0">
                    <a:solidFill>
                      <a:schemeClr val="bg1"/>
                    </a:solidFill>
                    <a:latin typeface="Times New Roman" panose="02020603050405020304" pitchFamily="18" charset="0"/>
                    <a:ea typeface="Times New Roman" panose="02020603050405020304" pitchFamily="18" charset="0"/>
                  </a:rPr>
                  <a:t>Coi</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thường</a:t>
                </a:r>
                <a:r>
                  <a:rPr lang="en-US" sz="3000" b="1">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khinh</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khi</a:t>
                </a:r>
                <a:r>
                  <a:rPr lang="en-US" sz="3000" b="1">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nhìn</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bạn</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với</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cái</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nhìn</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trịnh</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thượng</a:t>
                </a:r>
                <a:r>
                  <a:rPr lang="en-US" sz="3000" b="1">
                    <a:solidFill>
                      <a:schemeClr val="bg1"/>
                    </a:solidFill>
                    <a:latin typeface="Times New Roman" panose="02020603050405020304" pitchFamily="18" charset="0"/>
                    <a:ea typeface="Times New Roman" panose="02020603050405020304" pitchFamily="18" charset="0"/>
                  </a:rPr>
                  <a:t>.</a:t>
                </a:r>
                <a:endParaRPr lang="en-US" sz="3000" b="1" i="0" u="none" strike="noStrike">
                  <a:solidFill>
                    <a:schemeClr val="bg1"/>
                  </a:solidFill>
                  <a:effectLst/>
                  <a:latin typeface="Arial" panose="020B0604020202020204" pitchFamily="34" charset="0"/>
                </a:endParaRPr>
              </a:p>
              <a:p>
                <a:pPr algn="just" fontAlgn="t"/>
                <a14:m>
                  <m:oMath xmlns:m="http://schemas.openxmlformats.org/officeDocument/2006/math">
                    <m:r>
                      <a:rPr lang="en-US" sz="3000" b="1" i="1">
                        <a:solidFill>
                          <a:schemeClr val="bg1"/>
                        </a:solidFill>
                        <a:latin typeface="Cambria Math" panose="02040503050406030204" pitchFamily="18" charset="0"/>
                        <a:ea typeface="Times New Roman" panose="02020603050405020304" pitchFamily="18" charset="0"/>
                      </a:rPr>
                      <m:t>→</m:t>
                    </m:r>
                  </m:oMath>
                </a14:m>
                <a:r>
                  <a:rPr lang="en-US" sz="3000" b="1" smtClean="0">
                    <a:solidFill>
                      <a:schemeClr val="bg1"/>
                    </a:solidFill>
                    <a:latin typeface="Times New Roman" panose="02020603050405020304" pitchFamily="18" charset="0"/>
                    <a:ea typeface="Times New Roman" panose="02020603050405020304" pitchFamily="18" charset="0"/>
                  </a:rPr>
                  <a:t>Ích kỉ</a:t>
                </a:r>
                <a:r>
                  <a:rPr lang="en-US" sz="3000" b="1">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hẹp</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hòi</a:t>
                </a:r>
                <a:r>
                  <a:rPr lang="en-US" sz="3000" b="1">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ngạo</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mạn</a:t>
                </a:r>
                <a:r>
                  <a:rPr lang="en-US" sz="3000" b="1">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lạnh</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lùng</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trước</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hoàn</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cảnh</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khốn</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khó</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của</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đồng</a:t>
                </a:r>
                <a:r>
                  <a:rPr lang="en-US" sz="3000" b="1" smtClean="0">
                    <a:solidFill>
                      <a:schemeClr val="bg1"/>
                    </a:solidFill>
                    <a:latin typeface="Times New Roman" panose="02020603050405020304" pitchFamily="18" charset="0"/>
                    <a:ea typeface="Times New Roman" panose="02020603050405020304" pitchFamily="18" charset="0"/>
                  </a:rPr>
                  <a:t> </a:t>
                </a:r>
                <a:r>
                  <a:rPr lang="en-US" sz="3000" b="1" err="1" smtClean="0">
                    <a:solidFill>
                      <a:schemeClr val="bg1"/>
                    </a:solidFill>
                    <a:latin typeface="Times New Roman" panose="02020603050405020304" pitchFamily="18" charset="0"/>
                    <a:ea typeface="Times New Roman" panose="02020603050405020304" pitchFamily="18" charset="0"/>
                  </a:rPr>
                  <a:t>loại</a:t>
                </a:r>
                <a:r>
                  <a:rPr lang="en-US" sz="3000" b="1">
                    <a:solidFill>
                      <a:schemeClr val="bg1"/>
                    </a:solidFill>
                    <a:latin typeface="Times New Roman" panose="02020603050405020304" pitchFamily="18" charset="0"/>
                    <a:ea typeface="Times New Roman" panose="02020603050405020304" pitchFamily="18" charset="0"/>
                  </a:rPr>
                  <a:t>.</a:t>
                </a:r>
                <a:endParaRPr lang="en-US" sz="3000" b="1" i="0" u="none" strike="noStrike">
                  <a:solidFill>
                    <a:schemeClr val="bg1"/>
                  </a:solidFill>
                  <a:effectLst/>
                  <a:latin typeface="Arial" panose="020B0604020202020204" pitchFamily="34" charset="0"/>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2102300" y="3910896"/>
                <a:ext cx="7807784" cy="2653189"/>
              </a:xfrm>
              <a:prstGeom prst="roundRect">
                <a:avLst/>
              </a:prstGeom>
              <a:blipFill rotWithShape="0">
                <a:blip r:embed="rId5"/>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Tree>
    <p:extLst>
      <p:ext uri="{BB962C8B-B14F-4D97-AF65-F5344CB8AC3E}">
        <p14:creationId xmlns:p14="http://schemas.microsoft.com/office/powerpoint/2010/main" val="118566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132805"/>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1. </a:t>
            </a:r>
            <a:r>
              <a:rPr lang="en-US" sz="2800" b="1" err="1">
                <a:solidFill>
                  <a:srgbClr val="FF0000"/>
                </a:solidFill>
                <a:latin typeface="Times New Roman" panose="02020603050405020304" pitchFamily="18" charset="0"/>
                <a:ea typeface="MS Mincho"/>
              </a:rPr>
              <a:t>Nhân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vật</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400">
              <a:solidFill>
                <a:prstClr val="white"/>
              </a:solidFill>
              <a:latin typeface="Times New Roman" panose="02020603050405020304" pitchFamily="18" charset="0"/>
              <a:ea typeface="Times New Roman" panose="02020603050405020304" pitchFamily="18" charset="0"/>
            </a:endParaRPr>
          </a:p>
        </p:txBody>
      </p:sp>
      <p:sp>
        <p:nvSpPr>
          <p:cNvPr id="5" name="Plaque 4"/>
          <p:cNvSpPr/>
          <p:nvPr/>
        </p:nvSpPr>
        <p:spPr>
          <a:xfrm>
            <a:off x="195942" y="831668"/>
            <a:ext cx="8138161" cy="901337"/>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b="1">
                <a:solidFill>
                  <a:srgbClr val="000000"/>
                </a:solidFill>
                <a:latin typeface="Times New Roman" panose="02020603050405020304" pitchFamily="18" charset="0"/>
                <a:ea typeface="Times New Roman" panose="02020603050405020304" pitchFamily="18" charset="0"/>
              </a:rPr>
              <a:t>b. </a:t>
            </a:r>
            <a:r>
              <a:rPr lang="en-US" sz="2800" b="1" err="1">
                <a:solidFill>
                  <a:srgbClr val="000000"/>
                </a:solidFill>
                <a:latin typeface="Times New Roman" panose="02020603050405020304" pitchFamily="18" charset="0"/>
                <a:ea typeface="Times New Roman" panose="02020603050405020304" pitchFamily="18" charset="0"/>
              </a:rPr>
              <a:t>Diễn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biến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câu</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chuyện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Mèn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trêu</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chị</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Cốc</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dẫn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đến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cái</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chết</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thương</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tâm</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của</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Choắt</a:t>
            </a:r>
            <a:r>
              <a:rPr lang="en-US" sz="2800" b="1">
                <a:solidFill>
                  <a:srgbClr val="000000"/>
                </a:solidFill>
                <a:latin typeface="Times New Roman" panose="02020603050405020304" pitchFamily="18" charset="0"/>
                <a:ea typeface="Times New Roman" panose="02020603050405020304" pitchFamily="18" charset="0"/>
              </a:rPr>
              <a:t>.</a:t>
            </a:r>
            <a:endParaRPr lang="en-US" sz="2800">
              <a:solidFill>
                <a:prstClr val="white"/>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569234" y="0"/>
            <a:ext cx="3291840" cy="2607036"/>
          </a:xfrm>
          <a:prstGeom prst="ellipse">
            <a:avLst/>
          </a:prstGeom>
          <a:ln>
            <a:noFill/>
          </a:ln>
          <a:effectLst>
            <a:softEdge rad="112500"/>
          </a:effectLst>
        </p:spPr>
      </p:pic>
      <p:sp>
        <p:nvSpPr>
          <p:cNvPr id="3" name="Right Arrow 2"/>
          <p:cNvSpPr/>
          <p:nvPr/>
        </p:nvSpPr>
        <p:spPr>
          <a:xfrm>
            <a:off x="365758" y="1763484"/>
            <a:ext cx="9023171" cy="940526"/>
          </a:xfrm>
          <a:prstGeom prst="rightArrow">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Mèn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trêu</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chị</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Cốc</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dẫn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đến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cái</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chết</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của</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Choắt</a:t>
            </a:r>
            <a:r>
              <a:rPr lang="en-US" sz="2800" b="1">
                <a:solidFill>
                  <a:srgbClr val="000000"/>
                </a:solidFill>
                <a:latin typeface="Times New Roman" panose="02020603050405020304" pitchFamily="18" charset="0"/>
                <a:ea typeface="Times New Roman" panose="02020603050405020304" pitchFamily="18" charset="0"/>
              </a:rPr>
              <a:t>.</a:t>
            </a:r>
            <a:endParaRPr lang="en-US" sz="2800">
              <a:solidFill>
                <a:prstClr val="white"/>
              </a:solidFill>
              <a:latin typeface="Times New Roman" panose="02020603050405020304" pitchFamily="18" charset="0"/>
              <a:ea typeface="Times New Roman" panose="02020603050405020304" pitchFamily="18" charset="0"/>
            </a:endParaRPr>
          </a:p>
        </p:txBody>
      </p:sp>
      <p:sp>
        <p:nvSpPr>
          <p:cNvPr id="2" name="Right Arrow 1"/>
          <p:cNvSpPr/>
          <p:nvPr/>
        </p:nvSpPr>
        <p:spPr>
          <a:xfrm>
            <a:off x="1238864" y="2607036"/>
            <a:ext cx="3124129" cy="2886891"/>
          </a:xfrm>
          <a:prstGeom prst="rightArrow">
            <a:avLst>
              <a:gd name="adj1" fmla="val 50000"/>
              <a:gd name="adj2" fmla="val 402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err="1" smtClean="0">
                <a:solidFill>
                  <a:prstClr val="black"/>
                </a:solidFill>
                <a:latin typeface="Times New Roman" panose="02020603050405020304" pitchFamily="18" charset="0"/>
                <a:cs typeface="Times New Roman" panose="02020603050405020304" pitchFamily="18" charset="0"/>
              </a:rPr>
              <a:t>Thảo</a:t>
            </a:r>
            <a:r>
              <a:rPr lang="en-US" sz="3200" smtClean="0">
                <a:solidFill>
                  <a:prstClr val="black"/>
                </a:solidFill>
                <a:latin typeface="Times New Roman" panose="02020603050405020304" pitchFamily="18" charset="0"/>
                <a:cs typeface="Times New Roman" panose="02020603050405020304" pitchFamily="18" charset="0"/>
              </a:rPr>
              <a:t> </a:t>
            </a:r>
            <a:r>
              <a:rPr lang="en-US" sz="3200" err="1" smtClean="0">
                <a:solidFill>
                  <a:prstClr val="black"/>
                </a:solidFill>
                <a:latin typeface="Times New Roman" panose="02020603050405020304" pitchFamily="18" charset="0"/>
                <a:cs typeface="Times New Roman" panose="02020603050405020304" pitchFamily="18" charset="0"/>
              </a:rPr>
              <a:t>luận</a:t>
            </a:r>
            <a:r>
              <a:rPr lang="en-US" sz="3200" smtClean="0">
                <a:solidFill>
                  <a:prstClr val="black"/>
                </a:solidFill>
                <a:latin typeface="Times New Roman" panose="02020603050405020304" pitchFamily="18" charset="0"/>
                <a:cs typeface="Times New Roman" panose="02020603050405020304" pitchFamily="18" charset="0"/>
              </a:rPr>
              <a:t> </a:t>
            </a:r>
            <a:r>
              <a:rPr lang="en-US" sz="3200" err="1" smtClean="0">
                <a:solidFill>
                  <a:prstClr val="black"/>
                </a:solidFill>
                <a:latin typeface="Times New Roman" panose="02020603050405020304" pitchFamily="18" charset="0"/>
                <a:cs typeface="Times New Roman" panose="02020603050405020304" pitchFamily="18" charset="0"/>
              </a:rPr>
              <a:t>cặp</a:t>
            </a:r>
            <a:r>
              <a:rPr lang="en-US" sz="3200" smtClean="0">
                <a:solidFill>
                  <a:prstClr val="black"/>
                </a:solidFill>
                <a:latin typeface="Times New Roman" panose="02020603050405020304" pitchFamily="18" charset="0"/>
                <a:cs typeface="Times New Roman" panose="02020603050405020304" pitchFamily="18" charset="0"/>
              </a:rPr>
              <a:t> </a:t>
            </a:r>
            <a:r>
              <a:rPr lang="en-US" sz="3200" err="1" smtClean="0">
                <a:solidFill>
                  <a:prstClr val="black"/>
                </a:solidFill>
                <a:latin typeface="Times New Roman" panose="02020603050405020304" pitchFamily="18" charset="0"/>
                <a:cs typeface="Times New Roman" panose="02020603050405020304" pitchFamily="18" charset="0"/>
              </a:rPr>
              <a:t>đôi</a:t>
            </a:r>
            <a:r>
              <a:rPr lang="en-US" sz="3200" smtClean="0">
                <a:solidFill>
                  <a:prstClr val="black"/>
                </a:solidFill>
                <a:latin typeface="Times New Roman" panose="02020603050405020304" pitchFamily="18" charset="0"/>
                <a:cs typeface="Times New Roman" panose="02020603050405020304" pitchFamily="18" charset="0"/>
              </a:rPr>
              <a:t> </a:t>
            </a:r>
            <a:r>
              <a:rPr lang="en-US" sz="3200" err="1" smtClean="0">
                <a:solidFill>
                  <a:prstClr val="black"/>
                </a:solidFill>
                <a:latin typeface="Times New Roman" panose="02020603050405020304" pitchFamily="18" charset="0"/>
                <a:cs typeface="Times New Roman" panose="02020603050405020304" pitchFamily="18" charset="0"/>
              </a:rPr>
              <a:t>trả</a:t>
            </a:r>
            <a:r>
              <a:rPr lang="en-US" sz="3200" smtClean="0">
                <a:solidFill>
                  <a:prstClr val="black"/>
                </a:solidFill>
                <a:latin typeface="Times New Roman" panose="02020603050405020304" pitchFamily="18" charset="0"/>
                <a:cs typeface="Times New Roman" panose="02020603050405020304" pitchFamily="18" charset="0"/>
              </a:rPr>
              <a:t> </a:t>
            </a:r>
            <a:r>
              <a:rPr lang="en-US" sz="3200" err="1" smtClean="0">
                <a:solidFill>
                  <a:prstClr val="black"/>
                </a:solidFill>
                <a:latin typeface="Times New Roman" panose="02020603050405020304" pitchFamily="18" charset="0"/>
                <a:cs typeface="Times New Roman" panose="02020603050405020304" pitchFamily="18" charset="0"/>
              </a:rPr>
              <a:t>lời</a:t>
            </a:r>
            <a:r>
              <a:rPr lang="en-US" sz="3200" smtClean="0">
                <a:solidFill>
                  <a:prstClr val="black"/>
                </a:solidFill>
                <a:latin typeface="Times New Roman" panose="02020603050405020304" pitchFamily="18" charset="0"/>
                <a:cs typeface="Times New Roman" panose="02020603050405020304" pitchFamily="18" charset="0"/>
              </a:rPr>
              <a:t> </a:t>
            </a:r>
            <a:r>
              <a:rPr lang="en-US" sz="3200" err="1" smtClean="0">
                <a:solidFill>
                  <a:prstClr val="black"/>
                </a:solidFill>
                <a:latin typeface="Times New Roman" panose="02020603050405020304" pitchFamily="18" charset="0"/>
                <a:cs typeface="Times New Roman" panose="02020603050405020304" pitchFamily="18" charset="0"/>
              </a:rPr>
              <a:t>câu</a:t>
            </a:r>
            <a:r>
              <a:rPr lang="en-US" sz="3200" smtClean="0">
                <a:solidFill>
                  <a:prstClr val="black"/>
                </a:solidFill>
                <a:latin typeface="Times New Roman" panose="02020603050405020304" pitchFamily="18" charset="0"/>
                <a:cs typeface="Times New Roman" panose="02020603050405020304" pitchFamily="18" charset="0"/>
              </a:rPr>
              <a:t> </a:t>
            </a:r>
            <a:r>
              <a:rPr lang="en-US" sz="3200" err="1" smtClean="0">
                <a:solidFill>
                  <a:prstClr val="black"/>
                </a:solidFill>
                <a:latin typeface="Times New Roman" panose="02020603050405020304" pitchFamily="18" charset="0"/>
                <a:cs typeface="Times New Roman" panose="02020603050405020304" pitchFamily="18" charset="0"/>
              </a:rPr>
              <a:t>hỏi</a:t>
            </a:r>
            <a:r>
              <a:rPr lang="en-US" sz="3200" smtClean="0">
                <a:solidFill>
                  <a:prstClr val="black"/>
                </a:solidFill>
                <a:latin typeface="Times New Roman" panose="02020603050405020304" pitchFamily="18" charset="0"/>
                <a:cs typeface="Times New Roman" panose="02020603050405020304" pitchFamily="18" charset="0"/>
              </a:rPr>
              <a:t> </a:t>
            </a:r>
            <a:r>
              <a:rPr lang="en-US" sz="3200" err="1" smtClean="0">
                <a:solidFill>
                  <a:prstClr val="black"/>
                </a:solidFill>
                <a:latin typeface="Times New Roman" panose="02020603050405020304" pitchFamily="18" charset="0"/>
                <a:cs typeface="Times New Roman" panose="02020603050405020304" pitchFamily="18" charset="0"/>
              </a:rPr>
              <a:t>sau</a:t>
            </a:r>
            <a:r>
              <a:rPr lang="en-US" sz="3200" smtClean="0">
                <a:solidFill>
                  <a:prstClr val="black"/>
                </a:solidFill>
                <a:latin typeface="Times New Roman" panose="02020603050405020304" pitchFamily="18" charset="0"/>
                <a:cs typeface="Times New Roman" panose="02020603050405020304" pitchFamily="18" charset="0"/>
              </a:rPr>
              <a:t>:</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9" name="Cloud Callout 8"/>
          <p:cNvSpPr/>
          <p:nvPr/>
        </p:nvSpPr>
        <p:spPr>
          <a:xfrm>
            <a:off x="4362993" y="2555963"/>
            <a:ext cx="7829007" cy="4065059"/>
          </a:xfrm>
          <a:prstGeom prst="cloudCallout">
            <a:avLst>
              <a:gd name="adj1" fmla="val -36533"/>
              <a:gd name="adj2" fmla="val 47170"/>
            </a:avLst>
          </a:prstGeom>
        </p:spPr>
        <p:style>
          <a:lnRef idx="2">
            <a:schemeClr val="accent2"/>
          </a:lnRef>
          <a:fillRef idx="1">
            <a:schemeClr val="lt1"/>
          </a:fillRef>
          <a:effectRef idx="0">
            <a:schemeClr val="accent2"/>
          </a:effectRef>
          <a:fontRef idx="minor">
            <a:schemeClr val="dk1"/>
          </a:fontRef>
        </p:style>
        <p:txBody>
          <a:bodyPr rtlCol="0" anchor="ctr"/>
          <a:lstStyle/>
          <a:p>
            <a:pPr algn="just">
              <a:tabLst>
                <a:tab pos="1386840" algn="l"/>
              </a:tabLst>
            </a:pPr>
            <a:endParaRPr lang="en-US" sz="2800" b="1" smtClean="0">
              <a:solidFill>
                <a:srgbClr val="0D0D0D"/>
              </a:solidFill>
              <a:latin typeface="Times New Roman" panose="02020603050405020304" pitchFamily="18" charset="0"/>
              <a:ea typeface="MS Mincho"/>
            </a:endParaRPr>
          </a:p>
          <a:p>
            <a:pPr algn="just">
              <a:tabLst>
                <a:tab pos="1386840" algn="l"/>
              </a:tabLst>
            </a:pPr>
            <a:r>
              <a:rPr lang="en-US" sz="2800" b="1" smtClean="0">
                <a:solidFill>
                  <a:srgbClr val="0D0D0D"/>
                </a:solidFill>
                <a:latin typeface="Times New Roman" panose="02020603050405020304" pitchFamily="18" charset="0"/>
                <a:ea typeface="MS Mincho"/>
              </a:rPr>
              <a:t>Phân </a:t>
            </a:r>
            <a:r>
              <a:rPr lang="en-US" sz="2800" b="1" err="1">
                <a:solidFill>
                  <a:srgbClr val="0D0D0D"/>
                </a:solidFill>
                <a:latin typeface="Times New Roman" panose="02020603050405020304" pitchFamily="18" charset="0"/>
                <a:ea typeface="MS Mincho"/>
              </a:rPr>
              <a:t>tích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diễn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biến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tâm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lí</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và</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thái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độ</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của</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Mèn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trong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việc</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trêu</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chị</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Cốc</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dẫn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đến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cái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chết</a:t>
            </a:r>
            <a:r>
              <a:rPr lang="en-US" sz="2800" b="1">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của</a:t>
            </a:r>
            <a:r>
              <a:rPr lang="en-US" sz="2800" b="1" smtClean="0">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Dế</a:t>
            </a:r>
            <a:r>
              <a:rPr lang="en-US" sz="2800" b="1" smtClean="0">
                <a:solidFill>
                  <a:srgbClr val="0D0D0D"/>
                </a:solidFill>
                <a:latin typeface="Times New Roman" panose="02020603050405020304" pitchFamily="18" charset="0"/>
                <a:ea typeface="MS Mincho"/>
              </a:rPr>
              <a:t> </a:t>
            </a:r>
            <a:r>
              <a:rPr lang="en-US" sz="2800" b="1" err="1" smtClean="0">
                <a:solidFill>
                  <a:srgbClr val="0D0D0D"/>
                </a:solidFill>
                <a:latin typeface="Times New Roman" panose="02020603050405020304" pitchFamily="18" charset="0"/>
                <a:ea typeface="MS Mincho"/>
              </a:rPr>
              <a:t>Choắt</a:t>
            </a:r>
            <a:r>
              <a:rPr lang="en-US" sz="2800" b="1" smtClean="0">
                <a:solidFill>
                  <a:srgbClr val="0D0D0D"/>
                </a:solidFill>
                <a:latin typeface="Times New Roman" panose="02020603050405020304" pitchFamily="18" charset="0"/>
                <a:ea typeface="MS Mincho"/>
              </a:rPr>
              <a:t>?</a:t>
            </a:r>
            <a:endParaRPr lang="en-US" sz="2800" b="1">
              <a:solidFill>
                <a:prstClr val="white"/>
              </a:solidFill>
              <a:latin typeface="Times New Roman" panose="02020603050405020304" pitchFamily="18" charset="0"/>
              <a:ea typeface="Times New Roman" panose="02020603050405020304" pitchFamily="18" charset="0"/>
            </a:endParaRPr>
          </a:p>
          <a:p>
            <a:pPr algn="just">
              <a:tabLst>
                <a:tab pos="1386840" algn="l"/>
              </a:tabLst>
            </a:pP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Việc</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Mèn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dám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gây</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sự</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với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chị</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Cốc</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khỏe</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hơn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mình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gấp</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bội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có</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phải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là</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hành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động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dũng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cảm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không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Vì</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sao</a:t>
            </a:r>
            <a:r>
              <a:rPr lang="en-US" sz="2800" b="1">
                <a:solidFill>
                  <a:srgbClr val="0D0D0D"/>
                </a:solidFill>
                <a:latin typeface="Times New Roman" panose="02020603050405020304" pitchFamily="18" charset="0"/>
                <a:ea typeface="MS Mincho"/>
              </a:rPr>
              <a:t>?</a:t>
            </a:r>
            <a:endParaRPr lang="en-US" sz="2800" b="1">
              <a:solidFill>
                <a:prstClr val="white"/>
              </a:solidFill>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53588" y="5013350"/>
            <a:ext cx="2314497" cy="1726663"/>
          </a:xfrm>
          <a:prstGeom prst="ellipse">
            <a:avLst/>
          </a:prstGeom>
          <a:ln>
            <a:noFill/>
          </a:ln>
          <a:effectLst>
            <a:softEdge rad="112500"/>
          </a:effectLst>
        </p:spPr>
      </p:pic>
    </p:spTree>
    <p:extLst>
      <p:ext uri="{BB962C8B-B14F-4D97-AF65-F5344CB8AC3E}">
        <p14:creationId xmlns:p14="http://schemas.microsoft.com/office/powerpoint/2010/main" val="6289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132805"/>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1. </a:t>
            </a:r>
            <a:r>
              <a:rPr lang="en-US" sz="2800" b="1" err="1">
                <a:solidFill>
                  <a:srgbClr val="FF0000"/>
                </a:solidFill>
                <a:latin typeface="Times New Roman" panose="02020603050405020304" pitchFamily="18" charset="0"/>
                <a:ea typeface="MS Mincho"/>
              </a:rPr>
              <a:t>Nhân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vật</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400">
              <a:solidFill>
                <a:prstClr val="white"/>
              </a:solidFill>
              <a:latin typeface="Times New Roman" panose="02020603050405020304" pitchFamily="18" charset="0"/>
              <a:ea typeface="Times New Roman" panose="02020603050405020304" pitchFamily="18" charset="0"/>
            </a:endParaRPr>
          </a:p>
        </p:txBody>
      </p:sp>
      <p:sp>
        <p:nvSpPr>
          <p:cNvPr id="5" name="Plaque 4"/>
          <p:cNvSpPr/>
          <p:nvPr/>
        </p:nvSpPr>
        <p:spPr>
          <a:xfrm>
            <a:off x="195942" y="831668"/>
            <a:ext cx="8138161" cy="901337"/>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b="1">
                <a:solidFill>
                  <a:srgbClr val="000000"/>
                </a:solidFill>
                <a:latin typeface="Times New Roman" panose="02020603050405020304" pitchFamily="18" charset="0"/>
                <a:ea typeface="Times New Roman" panose="02020603050405020304" pitchFamily="18" charset="0"/>
              </a:rPr>
              <a:t>b. </a:t>
            </a:r>
            <a:r>
              <a:rPr lang="en-US" sz="2400" b="1" err="1">
                <a:solidFill>
                  <a:srgbClr val="000000"/>
                </a:solidFill>
                <a:latin typeface="Times New Roman" panose="02020603050405020304" pitchFamily="18" charset="0"/>
                <a:ea typeface="Times New Roman" panose="02020603050405020304" pitchFamily="18" charset="0"/>
              </a:rPr>
              <a:t>Diễn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biến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câu</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chuyện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Dế</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Mèn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trêu</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chị</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Cốc</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dẫn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đến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cái</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chết</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thương</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tâm</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của</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Dế</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Choắt</a:t>
            </a:r>
            <a:r>
              <a:rPr lang="en-US" sz="2400" b="1">
                <a:solidFill>
                  <a:srgbClr val="000000"/>
                </a:solidFill>
                <a:latin typeface="Times New Roman" panose="02020603050405020304" pitchFamily="18" charset="0"/>
                <a:ea typeface="Times New Roman" panose="02020603050405020304" pitchFamily="18" charset="0"/>
              </a:rPr>
              <a:t>.</a:t>
            </a:r>
            <a:endParaRPr lang="en-US" sz="2400">
              <a:solidFill>
                <a:prstClr val="white"/>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503919" y="132805"/>
            <a:ext cx="3017520" cy="2377440"/>
          </a:xfrm>
          <a:prstGeom prst="ellipse">
            <a:avLst/>
          </a:prstGeom>
          <a:ln>
            <a:noFill/>
          </a:ln>
          <a:effectLst>
            <a:softEdge rad="112500"/>
          </a:effectLst>
        </p:spPr>
      </p:pic>
      <p:sp>
        <p:nvSpPr>
          <p:cNvPr id="3" name="Right Arrow 2"/>
          <p:cNvSpPr/>
          <p:nvPr/>
        </p:nvSpPr>
        <p:spPr>
          <a:xfrm>
            <a:off x="365758" y="1628502"/>
            <a:ext cx="7798527" cy="1262182"/>
          </a:xfrm>
          <a:prstGeom prst="rightArrow">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Dế</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Mèn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trêu</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chị</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Cốc</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dẫn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đến</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cái</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chết</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của</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Dế</a:t>
            </a:r>
            <a:r>
              <a:rPr lang="en-US" sz="2400" b="1">
                <a:solidFill>
                  <a:srgbClr val="000000"/>
                </a:solidFill>
                <a:latin typeface="Times New Roman" panose="02020603050405020304" pitchFamily="18" charset="0"/>
                <a:ea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rPr>
              <a:t>Choắt</a:t>
            </a:r>
            <a:r>
              <a:rPr lang="en-US" sz="2400" b="1">
                <a:solidFill>
                  <a:srgbClr val="000000"/>
                </a:solidFill>
                <a:latin typeface="Times New Roman" panose="02020603050405020304" pitchFamily="18" charset="0"/>
                <a:ea typeface="Times New Roman" panose="02020603050405020304" pitchFamily="18" charset="0"/>
              </a:rPr>
              <a:t>.</a:t>
            </a:r>
            <a:endParaRPr lang="en-US" sz="2400">
              <a:solidFill>
                <a:prstClr val="white"/>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705901208"/>
                  </p:ext>
                </p:extLst>
              </p:nvPr>
            </p:nvGraphicFramePr>
            <p:xfrm>
              <a:off x="587830" y="2731346"/>
              <a:ext cx="10646228" cy="3779520"/>
            </p:xfrm>
            <a:graphic>
              <a:graphicData uri="http://schemas.openxmlformats.org/drawingml/2006/table">
                <a:tbl>
                  <a:tblPr firstRow="1" bandRow="1">
                    <a:tableStyleId>{5940675A-B579-460E-94D1-54222C63F5DA}</a:tableStyleId>
                  </a:tblPr>
                  <a:tblGrid>
                    <a:gridCol w="1729068">
                      <a:extLst>
                        <a:ext uri="{9D8B030D-6E8A-4147-A177-3AD203B41FA5}">
                          <a16:colId xmlns:a16="http://schemas.microsoft.com/office/drawing/2014/main" xmlns="" val="3692157173"/>
                        </a:ext>
                      </a:extLst>
                    </a:gridCol>
                    <a:gridCol w="8917160">
                      <a:extLst>
                        <a:ext uri="{9D8B030D-6E8A-4147-A177-3AD203B41FA5}">
                          <a16:colId xmlns:a16="http://schemas.microsoft.com/office/drawing/2014/main" xmlns="" val="1564186470"/>
                        </a:ext>
                      </a:extLst>
                    </a:gridCol>
                  </a:tblGrid>
                  <a:tr h="370840">
                    <a:tc rowSpan="4">
                      <a:txBody>
                        <a:bodyPr/>
                        <a:lstStyle/>
                        <a:p>
                          <a:pPr>
                            <a:spcAft>
                              <a:spcPts val="0"/>
                            </a:spcAft>
                            <a:tabLst>
                              <a:tab pos="1386840" algn="l"/>
                            </a:tabLst>
                          </a:pPr>
                          <a:r>
                            <a:rPr lang="en-US" sz="2800" b="1" err="1" smtClean="0">
                              <a:solidFill>
                                <a:srgbClr val="0D0D0D"/>
                              </a:solidFill>
                              <a:effectLst/>
                              <a:latin typeface="Times New Roman" panose="02020603050405020304" pitchFamily="18" charset="0"/>
                              <a:ea typeface="MS Mincho"/>
                            </a:rPr>
                            <a:t>Diễn</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biến</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hành</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động</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và</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tâm</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lí</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của</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Dế</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Mèn</a:t>
                          </a:r>
                          <a:r>
                            <a:rPr lang="en-US" sz="2800" b="1" smtClean="0">
                              <a:solidFill>
                                <a:srgbClr val="0D0D0D"/>
                              </a:solidFill>
                              <a:effectLst/>
                              <a:latin typeface="Times New Roman" panose="02020603050405020304" pitchFamily="18" charset="0"/>
                              <a:ea typeface="MS Mincho"/>
                            </a:rPr>
                            <a:t>.</a:t>
                          </a:r>
                          <a:endParaRPr lang="en-US" sz="2800" b="1" smtClean="0">
                            <a:effectLst/>
                            <a:latin typeface="Times New Roman" panose="02020603050405020304" pitchFamily="18" charset="0"/>
                            <a:ea typeface="Times New Roman" panose="02020603050405020304" pitchFamily="18" charset="0"/>
                          </a:endParaRPr>
                        </a:p>
                        <a:p>
                          <a:endParaRPr lang="en-US" sz="2800"/>
                        </a:p>
                      </a:txBody>
                      <a:tcPr anchor="ctr">
                        <a:solidFill>
                          <a:schemeClr val="accent4">
                            <a:lumMod val="20000"/>
                            <a:lumOff val="80000"/>
                          </a:schemeClr>
                        </a:solidFill>
                      </a:tcPr>
                    </a:tc>
                    <a:tc>
                      <a:txBody>
                        <a:bodyPr/>
                        <a:lstStyle/>
                        <a:p>
                          <a:pPr>
                            <a:spcAft>
                              <a:spcPts val="0"/>
                            </a:spcAft>
                            <a:tabLst>
                              <a:tab pos="1386840" algn="l"/>
                            </a:tabLst>
                          </a:pP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Lúc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đầu</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thì</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huênh</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hoang</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trước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Dế</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Choắt</a:t>
                          </a:r>
                          <a:r>
                            <a:rPr lang="en-US" sz="2800" smtClean="0">
                              <a:solidFill>
                                <a:srgbClr val="0D0D0D"/>
                              </a:solidFill>
                              <a:effectLst/>
                              <a:latin typeface="Times New Roman" panose="02020603050405020304" pitchFamily="18" charset="0"/>
                              <a:ea typeface="MS Mincho"/>
                            </a:rPr>
                            <a:t>.</a:t>
                          </a:r>
                          <a:endParaRPr lang="en-US" sz="2800" smtClean="0">
                            <a:effectLst/>
                            <a:latin typeface="Times New Roman" panose="02020603050405020304" pitchFamily="18" charset="0"/>
                            <a:ea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xmlns="" val="2750451382"/>
                      </a:ext>
                    </a:extLst>
                  </a:tr>
                  <a:tr h="370840">
                    <a:tc vMerge="1">
                      <a:txBody>
                        <a:bodyPr/>
                        <a:lstStyle/>
                        <a:p>
                          <a:endParaRPr lang="en-US" dirty="0"/>
                        </a:p>
                      </a:txBody>
                      <a:tcPr/>
                    </a:tc>
                    <a:tc>
                      <a:txBody>
                        <a:bodyPr/>
                        <a:lstStyle/>
                        <a:p>
                          <a:pPr>
                            <a:spcAft>
                              <a:spcPts val="0"/>
                            </a:spcAft>
                            <a:tabLst>
                              <a:tab pos="1386840" algn="l"/>
                            </a:tabLst>
                          </a:pP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Hát</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véo</a:t>
                          </a:r>
                          <a:r>
                            <a:rPr lang="en-US" sz="2800" smtClean="0">
                              <a:solidFill>
                                <a:srgbClr val="0D0D0D"/>
                              </a:solidFill>
                              <a:effectLst/>
                              <a:latin typeface="Times New Roman" panose="02020603050405020304" pitchFamily="18" charset="0"/>
                              <a:ea typeface="MS Mincho"/>
                            </a:rPr>
                            <a:t> von, </a:t>
                          </a:r>
                          <a:r>
                            <a:rPr lang="en-US" sz="2800" err="1" smtClean="0">
                              <a:solidFill>
                                <a:srgbClr val="0D0D0D"/>
                              </a:solidFill>
                              <a:effectLst/>
                              <a:latin typeface="Times New Roman" panose="02020603050405020304" pitchFamily="18" charset="0"/>
                              <a:ea typeface="MS Mincho"/>
                            </a:rPr>
                            <a:t>xấc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xược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với</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chị</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Cốc</a:t>
                          </a:r>
                          <a:endParaRPr lang="en-US" sz="2800" smtClean="0">
                            <a:effectLst/>
                            <a:latin typeface="Times New Roman" panose="02020603050405020304" pitchFamily="18" charset="0"/>
                            <a:ea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xmlns="" val="3938177043"/>
                      </a:ext>
                    </a:extLst>
                  </a:tr>
                  <a:tr h="370840">
                    <a:tc vMerge="1">
                      <a:txBody>
                        <a:bodyPr/>
                        <a:lstStyle/>
                        <a:p>
                          <a:endParaRPr lang="en-US" dirty="0"/>
                        </a:p>
                      </a:txBody>
                      <a:tcPr/>
                    </a:tc>
                    <a:tc>
                      <a:txBody>
                        <a:bodyPr/>
                        <a:lstStyle/>
                        <a:p>
                          <a:pPr>
                            <a:spcAft>
                              <a:spcPts val="0"/>
                            </a:spcAft>
                            <a:tabLst>
                              <a:tab pos="1386840" algn="l"/>
                            </a:tabLst>
                          </a:pP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Sau</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đó</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chui</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tọt</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vào</a:t>
                          </a:r>
                          <a:r>
                            <a:rPr lang="en-US" sz="2800" spc="0" baseline="0" smtClean="0">
                              <a:solidFill>
                                <a:srgbClr val="0D0D0D"/>
                              </a:solidFill>
                              <a:effectLst/>
                              <a:latin typeface="Times New Roman" panose="02020603050405020304" pitchFamily="18" charset="0"/>
                              <a:ea typeface="MS Mincho"/>
                            </a:rPr>
                            <a:t> hang vắt chân chữ ngũ, nằm khểnh yên trí...  </a:t>
                          </a:r>
                          <a:r>
                            <a:rPr lang="en-US" sz="2800" spc="0" baseline="0" err="1" smtClean="0">
                              <a:solidFill>
                                <a:srgbClr val="0D0D0D"/>
                              </a:solidFill>
                              <a:effectLst/>
                              <a:latin typeface="Times New Roman" panose="02020603050405020304" pitchFamily="18" charset="0"/>
                              <a:ea typeface="MS Mincho"/>
                            </a:rPr>
                            <a:t>đắc</a:t>
                          </a:r>
                          <a:r>
                            <a:rPr lang="en-US" sz="2800" spc="0" baseline="0" smtClean="0">
                              <a:solidFill>
                                <a:srgbClr val="0D0D0D"/>
                              </a:solidFill>
                              <a:effectLst/>
                              <a:latin typeface="Times New Roman" panose="02020603050405020304" pitchFamily="18" charset="0"/>
                              <a:ea typeface="MS Mincho"/>
                            </a:rPr>
                            <a:t> ý.</a:t>
                          </a:r>
                          <a:endParaRPr lang="en-US" sz="2800" spc="0" baseline="0" smtClean="0">
                            <a:effectLst/>
                            <a:latin typeface="Times New Roman" panose="02020603050405020304" pitchFamily="18" charset="0"/>
                            <a:ea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xmlns="" val="2174185559"/>
                      </a:ext>
                    </a:extLst>
                  </a:tr>
                  <a:tr h="370840">
                    <a:tc vMerge="1">
                      <a:txBody>
                        <a:bodyPr/>
                        <a:lstStyle/>
                        <a:p>
                          <a:endParaRPr lang="en-US" dirty="0"/>
                        </a:p>
                      </a:txBody>
                      <a:tcPr/>
                    </a:tc>
                    <a:tc>
                      <a:txBody>
                        <a:bodyPr/>
                        <a:lstStyle/>
                        <a:p>
                          <a:pPr algn="just">
                            <a:spcAft>
                              <a:spcPts val="0"/>
                            </a:spcAft>
                            <a:tabLst>
                              <a:tab pos="1386840" algn="l"/>
                            </a:tabLst>
                          </a:pPr>
                          <a:r>
                            <a:rPr lang="en-US" sz="2800" spc="0" baseline="0" smtClean="0">
                              <a:solidFill>
                                <a:srgbClr val="0D0D0D"/>
                              </a:solidFill>
                              <a:effectLst/>
                              <a:latin typeface="Times New Roman" panose="02020603050405020304" pitchFamily="18" charset="0"/>
                              <a:ea typeface="MS Mincho"/>
                            </a:rPr>
                            <a:t>+ Khi Dế Choắt bị Cốc mổ thì nằm im thin </a:t>
                          </a:r>
                          <a:r>
                            <a:rPr lang="en-US" sz="2800" spc="0" baseline="0" err="1" smtClean="0">
                              <a:solidFill>
                                <a:srgbClr val="0D0D0D"/>
                              </a:solidFill>
                              <a:effectLst/>
                              <a:latin typeface="Times New Roman" panose="02020603050405020304" pitchFamily="18" charset="0"/>
                              <a:ea typeface="MS Mincho"/>
                            </a:rPr>
                            <a:t>thít</a:t>
                          </a:r>
                          <a:r>
                            <a:rPr lang="en-US" sz="2800" spc="0" baseline="0" smtClean="0">
                              <a:solidFill>
                                <a:srgbClr val="0D0D0D"/>
                              </a:solidFill>
                              <a:effectLst/>
                              <a:latin typeface="Times New Roman" panose="02020603050405020304" pitchFamily="18" charset="0"/>
                              <a:ea typeface="MS Mincho"/>
                            </a:rPr>
                            <a:t>, khi Cốc bay đi rồi mới dám mon men bò ra khỏi hang.</a:t>
                          </a:r>
                        </a:p>
                        <a:p>
                          <a:pPr algn="just">
                            <a:spcAft>
                              <a:spcPts val="0"/>
                            </a:spcAft>
                            <a:tabLst>
                              <a:tab pos="1386840" algn="l"/>
                            </a:tabLst>
                          </a:pPr>
                          <a14:m>
                            <m:oMath xmlns:m="http://schemas.openxmlformats.org/officeDocument/2006/math">
                              <m:r>
                                <a:rPr lang="en-US" sz="2800" i="1" spc="0" baseline="0" smtClean="0">
                                  <a:solidFill>
                                    <a:srgbClr val="000000"/>
                                  </a:solidFill>
                                  <a:effectLst/>
                                  <a:latin typeface="Cambria Math" panose="02040503050406030204" pitchFamily="18" charset="0"/>
                                  <a:ea typeface="Times New Roman" panose="02020603050405020304" pitchFamily="18" charset="0"/>
                                </a:rPr>
                                <m:t>→ </m:t>
                              </m:r>
                            </m:oMath>
                          </a14:m>
                          <a:r>
                            <a:rPr lang="en-US" sz="2800" spc="0" baseline="0" smtClean="0">
                              <a:solidFill>
                                <a:srgbClr val="0D0D0D"/>
                              </a:solidFill>
                              <a:effectLst/>
                              <a:latin typeface="Times New Roman" panose="02020603050405020304" pitchFamily="18" charset="0"/>
                              <a:ea typeface="MS Mincho"/>
                            </a:rPr>
                            <a:t>hèn nhát</a:t>
                          </a:r>
                          <a:r>
                            <a:rPr lang="en-US" sz="2800" spc="0" baseline="0">
                              <a:solidFill>
                                <a:srgbClr val="0D0D0D"/>
                              </a:solidFill>
                              <a:effectLst/>
                              <a:latin typeface="Times New Roman" panose="02020603050405020304" pitchFamily="18" charset="0"/>
                              <a:ea typeface="MS Mincho"/>
                            </a:rPr>
                            <a:t>, </a:t>
                          </a:r>
                          <a:r>
                            <a:rPr lang="en-US" sz="2800" spc="0" baseline="0" smtClean="0">
                              <a:solidFill>
                                <a:srgbClr val="0D0D0D"/>
                              </a:solidFill>
                              <a:effectLst/>
                              <a:latin typeface="Times New Roman" panose="02020603050405020304" pitchFamily="18" charset="0"/>
                              <a:ea typeface="MS Mincho"/>
                            </a:rPr>
                            <a:t>tham sống sợ chết</a:t>
                          </a:r>
                          <a:r>
                            <a:rPr lang="en-US" sz="2800" spc="0" baseline="0">
                              <a:solidFill>
                                <a:srgbClr val="0D0D0D"/>
                              </a:solidFill>
                              <a:effectLst/>
                              <a:latin typeface="Times New Roman" panose="02020603050405020304" pitchFamily="18" charset="0"/>
                              <a:ea typeface="MS Mincho"/>
                            </a:rPr>
                            <a:t>, </a:t>
                          </a:r>
                          <a:r>
                            <a:rPr lang="en-US" sz="2800" spc="0" baseline="0" smtClean="0">
                              <a:solidFill>
                                <a:srgbClr val="0D0D0D"/>
                              </a:solidFill>
                              <a:effectLst/>
                              <a:latin typeface="Times New Roman" panose="02020603050405020304" pitchFamily="18" charset="0"/>
                              <a:ea typeface="MS Mincho"/>
                            </a:rPr>
                            <a:t>bỏ mặc bạn bè</a:t>
                          </a:r>
                          <a:r>
                            <a:rPr lang="en-US" sz="2800" spc="0" baseline="0">
                              <a:solidFill>
                                <a:srgbClr val="0D0D0D"/>
                              </a:solidFill>
                              <a:effectLst/>
                              <a:latin typeface="Times New Roman" panose="02020603050405020304" pitchFamily="18" charset="0"/>
                              <a:ea typeface="MS Mincho"/>
                            </a:rPr>
                            <a:t>, </a:t>
                          </a:r>
                          <a:r>
                            <a:rPr lang="en-US" sz="2800" spc="0" baseline="0" smtClean="0">
                              <a:solidFill>
                                <a:srgbClr val="0D0D0D"/>
                              </a:solidFill>
                              <a:effectLst/>
                              <a:latin typeface="Times New Roman" panose="02020603050405020304" pitchFamily="18" charset="0"/>
                              <a:ea typeface="MS Mincho"/>
                            </a:rPr>
                            <a:t>không dám nhận lỗi.</a:t>
                          </a:r>
                          <a:endParaRPr lang="en-US" sz="2800" spc="0" baseline="0">
                            <a:effectLst/>
                            <a:latin typeface="Times New Roman" panose="02020603050405020304" pitchFamily="18" charset="0"/>
                            <a:ea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xmlns="" val="151637803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705901208"/>
                  </p:ext>
                </p:extLst>
              </p:nvPr>
            </p:nvGraphicFramePr>
            <p:xfrm>
              <a:off x="587830" y="2731346"/>
              <a:ext cx="10646228" cy="3779520"/>
            </p:xfrm>
            <a:graphic>
              <a:graphicData uri="http://schemas.openxmlformats.org/drawingml/2006/table">
                <a:tbl>
                  <a:tblPr firstRow="1" bandRow="1">
                    <a:tableStyleId>{5940675A-B579-460E-94D1-54222C63F5DA}</a:tableStyleId>
                  </a:tblPr>
                  <a:tblGrid>
                    <a:gridCol w="1729068">
                      <a:extLst>
                        <a:ext uri="{9D8B030D-6E8A-4147-A177-3AD203B41FA5}">
                          <a16:colId xmlns:a16="http://schemas.microsoft.com/office/drawing/2014/main" xmlns:a14="http://schemas.microsoft.com/office/drawing/2010/main" xmlns="" val="3692157173"/>
                        </a:ext>
                      </a:extLst>
                    </a:gridCol>
                    <a:gridCol w="8917160">
                      <a:extLst>
                        <a:ext uri="{9D8B030D-6E8A-4147-A177-3AD203B41FA5}">
                          <a16:colId xmlns:a16="http://schemas.microsoft.com/office/drawing/2014/main" xmlns:a14="http://schemas.microsoft.com/office/drawing/2010/main" xmlns="" val="1564186470"/>
                        </a:ext>
                      </a:extLst>
                    </a:gridCol>
                  </a:tblGrid>
                  <a:tr h="518160">
                    <a:tc rowSpan="4">
                      <a:txBody>
                        <a:bodyPr/>
                        <a:lstStyle/>
                        <a:p>
                          <a:pPr>
                            <a:spcAft>
                              <a:spcPts val="0"/>
                            </a:spcAft>
                            <a:tabLst>
                              <a:tab pos="1386840" algn="l"/>
                            </a:tabLst>
                          </a:pPr>
                          <a:r>
                            <a:rPr lang="en-US" sz="2800" b="1" err="1" smtClean="0">
                              <a:solidFill>
                                <a:srgbClr val="0D0D0D"/>
                              </a:solidFill>
                              <a:effectLst/>
                              <a:latin typeface="Times New Roman" panose="02020603050405020304" pitchFamily="18" charset="0"/>
                              <a:ea typeface="MS Mincho"/>
                            </a:rPr>
                            <a:t>Diễn</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biến</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hành</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động</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và</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tâm</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lí</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của</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Dế</a:t>
                          </a:r>
                          <a:r>
                            <a:rPr lang="en-US" sz="2800" b="1" smtClean="0">
                              <a:solidFill>
                                <a:srgbClr val="0D0D0D"/>
                              </a:solidFill>
                              <a:effectLst/>
                              <a:latin typeface="Times New Roman" panose="02020603050405020304" pitchFamily="18" charset="0"/>
                              <a:ea typeface="MS Mincho"/>
                            </a:rPr>
                            <a:t> </a:t>
                          </a:r>
                          <a:r>
                            <a:rPr lang="en-US" sz="2800" b="1" err="1" smtClean="0">
                              <a:solidFill>
                                <a:srgbClr val="0D0D0D"/>
                              </a:solidFill>
                              <a:effectLst/>
                              <a:latin typeface="Times New Roman" panose="02020603050405020304" pitchFamily="18" charset="0"/>
                              <a:ea typeface="MS Mincho"/>
                            </a:rPr>
                            <a:t>Mèn</a:t>
                          </a:r>
                          <a:r>
                            <a:rPr lang="en-US" sz="2800" b="1" smtClean="0">
                              <a:solidFill>
                                <a:srgbClr val="0D0D0D"/>
                              </a:solidFill>
                              <a:effectLst/>
                              <a:latin typeface="Times New Roman" panose="02020603050405020304" pitchFamily="18" charset="0"/>
                              <a:ea typeface="MS Mincho"/>
                            </a:rPr>
                            <a:t>.</a:t>
                          </a:r>
                          <a:endParaRPr lang="en-US" sz="2800" b="1" smtClean="0">
                            <a:effectLst/>
                            <a:latin typeface="Times New Roman" panose="02020603050405020304" pitchFamily="18" charset="0"/>
                            <a:ea typeface="Times New Roman" panose="02020603050405020304" pitchFamily="18" charset="0"/>
                          </a:endParaRPr>
                        </a:p>
                        <a:p>
                          <a:endParaRPr lang="en-US" sz="2800"/>
                        </a:p>
                      </a:txBody>
                      <a:tcPr anchor="ctr">
                        <a:solidFill>
                          <a:schemeClr val="accent4">
                            <a:lumMod val="20000"/>
                            <a:lumOff val="80000"/>
                          </a:schemeClr>
                        </a:solidFill>
                      </a:tcPr>
                    </a:tc>
                    <a:tc>
                      <a:txBody>
                        <a:bodyPr/>
                        <a:lstStyle/>
                        <a:p>
                          <a:pPr>
                            <a:spcAft>
                              <a:spcPts val="0"/>
                            </a:spcAft>
                            <a:tabLst>
                              <a:tab pos="1386840" algn="l"/>
                            </a:tabLst>
                          </a:pP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Lúc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đầu</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thì</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huênh</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hoang</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trước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Dế</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Choắt</a:t>
                          </a:r>
                          <a:r>
                            <a:rPr lang="en-US" sz="2800" smtClean="0">
                              <a:solidFill>
                                <a:srgbClr val="0D0D0D"/>
                              </a:solidFill>
                              <a:effectLst/>
                              <a:latin typeface="Times New Roman" panose="02020603050405020304" pitchFamily="18" charset="0"/>
                              <a:ea typeface="MS Mincho"/>
                            </a:rPr>
                            <a:t>.</a:t>
                          </a:r>
                          <a:endParaRPr lang="en-US" sz="2800" smtClean="0">
                            <a:effectLst/>
                            <a:latin typeface="Times New Roman" panose="02020603050405020304" pitchFamily="18" charset="0"/>
                            <a:ea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xmlns:a14="http://schemas.microsoft.com/office/drawing/2010/main" xmlns="" val="2750451382"/>
                      </a:ext>
                    </a:extLst>
                  </a:tr>
                  <a:tr h="518160">
                    <a:tc vMerge="1">
                      <a:txBody>
                        <a:bodyPr/>
                        <a:lstStyle/>
                        <a:p>
                          <a:endParaRPr lang="en-US" dirty="0"/>
                        </a:p>
                      </a:txBody>
                      <a:tcPr/>
                    </a:tc>
                    <a:tc>
                      <a:txBody>
                        <a:bodyPr/>
                        <a:lstStyle/>
                        <a:p>
                          <a:pPr>
                            <a:spcAft>
                              <a:spcPts val="0"/>
                            </a:spcAft>
                            <a:tabLst>
                              <a:tab pos="1386840" algn="l"/>
                            </a:tabLst>
                          </a:pP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Hát</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véo</a:t>
                          </a:r>
                          <a:r>
                            <a:rPr lang="en-US" sz="2800" smtClean="0">
                              <a:solidFill>
                                <a:srgbClr val="0D0D0D"/>
                              </a:solidFill>
                              <a:effectLst/>
                              <a:latin typeface="Times New Roman" panose="02020603050405020304" pitchFamily="18" charset="0"/>
                              <a:ea typeface="MS Mincho"/>
                            </a:rPr>
                            <a:t> </a:t>
                          </a:r>
                          <a:r>
                            <a:rPr lang="en-US" sz="2800" smtClean="0">
                              <a:solidFill>
                                <a:srgbClr val="0D0D0D"/>
                              </a:solidFill>
                              <a:effectLst/>
                              <a:latin typeface="Times New Roman" panose="02020603050405020304" pitchFamily="18" charset="0"/>
                              <a:ea typeface="MS Mincho"/>
                            </a:rPr>
                            <a:t>von, </a:t>
                          </a:r>
                          <a:r>
                            <a:rPr lang="en-US" sz="2800" err="1" smtClean="0">
                              <a:solidFill>
                                <a:srgbClr val="0D0D0D"/>
                              </a:solidFill>
                              <a:effectLst/>
                              <a:latin typeface="Times New Roman" panose="02020603050405020304" pitchFamily="18" charset="0"/>
                              <a:ea typeface="MS Mincho"/>
                            </a:rPr>
                            <a:t>xấc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xược</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với</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chị</a:t>
                          </a:r>
                          <a:r>
                            <a:rPr lang="en-US" sz="2800" smtClean="0">
                              <a:solidFill>
                                <a:srgbClr val="0D0D0D"/>
                              </a:solidFill>
                              <a:effectLst/>
                              <a:latin typeface="Times New Roman" panose="02020603050405020304" pitchFamily="18" charset="0"/>
                              <a:ea typeface="MS Mincho"/>
                            </a:rPr>
                            <a:t> </a:t>
                          </a:r>
                          <a:r>
                            <a:rPr lang="en-US" sz="2800" err="1" smtClean="0">
                              <a:solidFill>
                                <a:srgbClr val="0D0D0D"/>
                              </a:solidFill>
                              <a:effectLst/>
                              <a:latin typeface="Times New Roman" panose="02020603050405020304" pitchFamily="18" charset="0"/>
                              <a:ea typeface="MS Mincho"/>
                            </a:rPr>
                            <a:t>Cốc</a:t>
                          </a:r>
                          <a:endParaRPr lang="en-US" sz="2800" smtClean="0">
                            <a:effectLst/>
                            <a:latin typeface="Times New Roman" panose="02020603050405020304" pitchFamily="18" charset="0"/>
                            <a:ea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xmlns:a14="http://schemas.microsoft.com/office/drawing/2010/main" xmlns="" val="3938177043"/>
                      </a:ext>
                    </a:extLst>
                  </a:tr>
                  <a:tr h="944880">
                    <a:tc vMerge="1">
                      <a:txBody>
                        <a:bodyPr/>
                        <a:lstStyle/>
                        <a:p>
                          <a:endParaRPr lang="en-US" dirty="0"/>
                        </a:p>
                      </a:txBody>
                      <a:tcPr/>
                    </a:tc>
                    <a:tc>
                      <a:txBody>
                        <a:bodyPr/>
                        <a:lstStyle/>
                        <a:p>
                          <a:pPr>
                            <a:spcAft>
                              <a:spcPts val="0"/>
                            </a:spcAft>
                            <a:tabLst>
                              <a:tab pos="1386840" algn="l"/>
                            </a:tabLst>
                          </a:pP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Sau</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đó</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chui</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tọt</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vào</a:t>
                          </a:r>
                          <a:r>
                            <a:rPr lang="en-US" sz="2800" spc="0" baseline="0" smtClean="0">
                              <a:solidFill>
                                <a:srgbClr val="0D0D0D"/>
                              </a:solidFill>
                              <a:effectLst/>
                              <a:latin typeface="Times New Roman" panose="02020603050405020304" pitchFamily="18" charset="0"/>
                              <a:ea typeface="MS Mincho"/>
                            </a:rPr>
                            <a:t> </a:t>
                          </a:r>
                          <a:r>
                            <a:rPr lang="en-US" sz="2800" spc="0" baseline="0" smtClean="0">
                              <a:solidFill>
                                <a:srgbClr val="0D0D0D"/>
                              </a:solidFill>
                              <a:effectLst/>
                              <a:latin typeface="Times New Roman" panose="02020603050405020304" pitchFamily="18" charset="0"/>
                              <a:ea typeface="MS Mincho"/>
                            </a:rPr>
                            <a:t>hang </a:t>
                          </a:r>
                          <a:r>
                            <a:rPr lang="en-US" sz="2800" spc="0" baseline="0" smtClean="0">
                              <a:solidFill>
                                <a:srgbClr val="0D0D0D"/>
                              </a:solidFill>
                              <a:effectLst/>
                              <a:latin typeface="Times New Roman" panose="02020603050405020304" pitchFamily="18" charset="0"/>
                              <a:ea typeface="MS Mincho"/>
                            </a:rPr>
                            <a:t>vắt chân chữ ngũ</a:t>
                          </a:r>
                          <a:r>
                            <a:rPr lang="en-US" sz="2800" spc="0" baseline="0" smtClean="0">
                              <a:solidFill>
                                <a:srgbClr val="0D0D0D"/>
                              </a:solidFill>
                              <a:effectLst/>
                              <a:latin typeface="Times New Roman" panose="02020603050405020304" pitchFamily="18" charset="0"/>
                              <a:ea typeface="MS Mincho"/>
                            </a:rPr>
                            <a:t>, </a:t>
                          </a:r>
                          <a:r>
                            <a:rPr lang="en-US" sz="2800" spc="0" baseline="0" smtClean="0">
                              <a:solidFill>
                                <a:srgbClr val="0D0D0D"/>
                              </a:solidFill>
                              <a:effectLst/>
                              <a:latin typeface="Times New Roman" panose="02020603050405020304" pitchFamily="18" charset="0"/>
                              <a:ea typeface="MS Mincho"/>
                            </a:rPr>
                            <a:t>nằm khểnh yên trí</a:t>
                          </a:r>
                          <a:r>
                            <a:rPr lang="en-US" sz="2800" spc="0" baseline="0" smtClean="0">
                              <a:solidFill>
                                <a:srgbClr val="0D0D0D"/>
                              </a:solidFill>
                              <a:effectLst/>
                              <a:latin typeface="Times New Roman" panose="02020603050405020304" pitchFamily="18" charset="0"/>
                              <a:ea typeface="MS Mincho"/>
                            </a:rPr>
                            <a:t>...  </a:t>
                          </a:r>
                          <a:r>
                            <a:rPr lang="en-US" sz="2800" spc="0" baseline="0" err="1" smtClean="0">
                              <a:solidFill>
                                <a:srgbClr val="0D0D0D"/>
                              </a:solidFill>
                              <a:effectLst/>
                              <a:latin typeface="Times New Roman" panose="02020603050405020304" pitchFamily="18" charset="0"/>
                              <a:ea typeface="MS Mincho"/>
                            </a:rPr>
                            <a:t>đắc</a:t>
                          </a:r>
                          <a:r>
                            <a:rPr lang="en-US" sz="2800" spc="0" baseline="0" smtClean="0">
                              <a:solidFill>
                                <a:srgbClr val="0D0D0D"/>
                              </a:solidFill>
                              <a:effectLst/>
                              <a:latin typeface="Times New Roman" panose="02020603050405020304" pitchFamily="18" charset="0"/>
                              <a:ea typeface="MS Mincho"/>
                            </a:rPr>
                            <a:t> ý.</a:t>
                          </a:r>
                          <a:endParaRPr lang="en-US" sz="2800" spc="0" baseline="0" smtClean="0">
                            <a:effectLst/>
                            <a:latin typeface="Times New Roman" panose="02020603050405020304" pitchFamily="18" charset="0"/>
                            <a:ea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xmlns:a14="http://schemas.microsoft.com/office/drawing/2010/main" xmlns="" val="2174185559"/>
                      </a:ext>
                    </a:extLst>
                  </a:tr>
                  <a:tr h="1798320">
                    <a:tc vMerge="1">
                      <a:txBody>
                        <a:bodyPr/>
                        <a:lstStyle/>
                        <a:p>
                          <a:endParaRPr lang="en-US" dirty="0"/>
                        </a:p>
                      </a:txBody>
                      <a:tcPr/>
                    </a:tc>
                    <a:tc>
                      <a:txBody>
                        <a:bodyPr/>
                        <a:lstStyle/>
                        <a:p>
                          <a:endParaRPr lang="en-US"/>
                        </a:p>
                      </a:txBody>
                      <a:tcPr>
                        <a:blipFill rotWithShape="0">
                          <a:blip r:embed="rId4"/>
                          <a:stretch>
                            <a:fillRect l="-19481" t="-113898" r="-137" b="-9153"/>
                          </a:stretch>
                        </a:blipFill>
                      </a:tcPr>
                    </a:tc>
                    <a:extLst>
                      <a:ext uri="{0D108BD9-81ED-4DB2-BD59-A6C34878D82A}">
                        <a16:rowId xmlns:a16="http://schemas.microsoft.com/office/drawing/2014/main" xmlns:a14="http://schemas.microsoft.com/office/drawing/2010/main" xmlns="" val="1516378032"/>
                      </a:ext>
                    </a:extLst>
                  </a:tr>
                </a:tbl>
              </a:graphicData>
            </a:graphic>
          </p:graphicFrame>
        </mc:Fallback>
      </mc:AlternateContent>
    </p:spTree>
    <p:extLst>
      <p:ext uri="{BB962C8B-B14F-4D97-AF65-F5344CB8AC3E}">
        <p14:creationId xmlns:p14="http://schemas.microsoft.com/office/powerpoint/2010/main" val="7140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88561"/>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1. </a:t>
            </a:r>
            <a:r>
              <a:rPr lang="en-US" sz="2800" b="1" err="1">
                <a:solidFill>
                  <a:srgbClr val="FF0000"/>
                </a:solidFill>
                <a:latin typeface="Times New Roman" panose="02020603050405020304" pitchFamily="18" charset="0"/>
                <a:ea typeface="MS Mincho"/>
              </a:rPr>
              <a:t>Nhân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vật</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400">
              <a:solidFill>
                <a:prstClr val="white"/>
              </a:solidFill>
              <a:latin typeface="Times New Roman" panose="02020603050405020304" pitchFamily="18" charset="0"/>
              <a:ea typeface="Times New Roman" panose="02020603050405020304" pitchFamily="18" charset="0"/>
            </a:endParaRPr>
          </a:p>
        </p:txBody>
      </p:sp>
      <p:sp>
        <p:nvSpPr>
          <p:cNvPr id="5" name="Plaque 4"/>
          <p:cNvSpPr/>
          <p:nvPr/>
        </p:nvSpPr>
        <p:spPr>
          <a:xfrm>
            <a:off x="195942" y="831668"/>
            <a:ext cx="8768444" cy="901337"/>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b="1">
                <a:solidFill>
                  <a:srgbClr val="000000"/>
                </a:solidFill>
                <a:latin typeface="Times New Roman" panose="02020603050405020304" pitchFamily="18" charset="0"/>
                <a:ea typeface="Times New Roman" panose="02020603050405020304" pitchFamily="18" charset="0"/>
              </a:rPr>
              <a:t>b. </a:t>
            </a:r>
            <a:r>
              <a:rPr lang="en-US" sz="2800" b="1" err="1">
                <a:solidFill>
                  <a:srgbClr val="000000"/>
                </a:solidFill>
                <a:latin typeface="Times New Roman" panose="02020603050405020304" pitchFamily="18" charset="0"/>
                <a:ea typeface="Times New Roman" panose="02020603050405020304" pitchFamily="18" charset="0"/>
              </a:rPr>
              <a:t>Diễn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biến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câu</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chuyện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Mèn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trêu</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chị</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Cốc</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dẫn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đến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cái</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chết</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thương</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tâm</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của</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Choắt</a:t>
            </a:r>
            <a:r>
              <a:rPr lang="en-US" sz="2800" b="1">
                <a:solidFill>
                  <a:srgbClr val="000000"/>
                </a:solidFill>
                <a:latin typeface="Times New Roman" panose="02020603050405020304" pitchFamily="18" charset="0"/>
                <a:ea typeface="Times New Roman" panose="02020603050405020304" pitchFamily="18" charset="0"/>
              </a:rPr>
              <a:t>.</a:t>
            </a:r>
            <a:endParaRPr lang="en-US" sz="2800">
              <a:solidFill>
                <a:prstClr val="white"/>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124409" y="103404"/>
            <a:ext cx="3017520" cy="2377440"/>
          </a:xfrm>
          <a:prstGeom prst="ellipse">
            <a:avLst/>
          </a:prstGeom>
          <a:ln>
            <a:noFill/>
          </a:ln>
          <a:effectLst>
            <a:softEdge rad="112500"/>
          </a:effectLst>
        </p:spPr>
      </p:pic>
      <p:sp>
        <p:nvSpPr>
          <p:cNvPr id="3" name="Right Arrow 2"/>
          <p:cNvSpPr/>
          <p:nvPr/>
        </p:nvSpPr>
        <p:spPr>
          <a:xfrm>
            <a:off x="306978" y="1799261"/>
            <a:ext cx="9179922" cy="1363165"/>
          </a:xfrm>
          <a:prstGeom prst="rightArrow">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b="1" smtClean="0">
                <a:solidFill>
                  <a:srgbClr val="000000"/>
                </a:solidFill>
                <a:latin typeface="Times New Roman" panose="02020603050405020304" pitchFamily="18" charset="0"/>
                <a:ea typeface="Times New Roman" panose="02020603050405020304" pitchFamily="18" charset="0"/>
              </a:rPr>
              <a:t>*Dế </a:t>
            </a:r>
            <a:r>
              <a:rPr lang="en-US" sz="2800" b="1" err="1">
                <a:solidFill>
                  <a:srgbClr val="000000"/>
                </a:solidFill>
                <a:latin typeface="Times New Roman" panose="02020603050405020304" pitchFamily="18" charset="0"/>
                <a:ea typeface="Times New Roman" panose="02020603050405020304" pitchFamily="18" charset="0"/>
              </a:rPr>
              <a:t>Mèn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trêu</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chị</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Cốc</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dẫn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đến</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cái</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chết</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của</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Dế</a:t>
            </a:r>
            <a:r>
              <a:rPr lang="en-US" sz="2800" b="1">
                <a:solidFill>
                  <a:srgbClr val="000000"/>
                </a:solidFill>
                <a:latin typeface="Times New Roman" panose="02020603050405020304" pitchFamily="18" charset="0"/>
                <a:ea typeface="Times New Roman" panose="02020603050405020304" pitchFamily="18" charset="0"/>
              </a:rPr>
              <a:t> </a:t>
            </a:r>
            <a:r>
              <a:rPr lang="en-US" sz="2800" b="1" err="1">
                <a:solidFill>
                  <a:srgbClr val="000000"/>
                </a:solidFill>
                <a:latin typeface="Times New Roman" panose="02020603050405020304" pitchFamily="18" charset="0"/>
                <a:ea typeface="Times New Roman" panose="02020603050405020304" pitchFamily="18" charset="0"/>
              </a:rPr>
              <a:t>Choắt</a:t>
            </a:r>
            <a:r>
              <a:rPr lang="en-US" sz="2800" b="1">
                <a:solidFill>
                  <a:srgbClr val="000000"/>
                </a:solidFill>
                <a:latin typeface="Times New Roman" panose="02020603050405020304" pitchFamily="18" charset="0"/>
                <a:ea typeface="Times New Roman" panose="02020603050405020304" pitchFamily="18" charset="0"/>
              </a:rPr>
              <a:t>.</a:t>
            </a:r>
            <a:endParaRPr lang="en-US" sz="2800">
              <a:solidFill>
                <a:prstClr val="white"/>
              </a:solidFill>
              <a:latin typeface="Times New Roman" panose="02020603050405020304" pitchFamily="18" charset="0"/>
              <a:ea typeface="Times New Roman" panose="02020603050405020304" pitchFamily="18" charset="0"/>
            </a:endParaRPr>
          </a:p>
        </p:txBody>
      </p:sp>
      <p:sp>
        <p:nvSpPr>
          <p:cNvPr id="2" name="Rounded Rectangle 1"/>
          <p:cNvSpPr/>
          <p:nvPr/>
        </p:nvSpPr>
        <p:spPr>
          <a:xfrm>
            <a:off x="705394" y="3168013"/>
            <a:ext cx="11002192" cy="1515291"/>
          </a:xfrm>
          <a:prstGeom prst="roundRect">
            <a:avLst/>
          </a:prstGeom>
          <a:solidFill>
            <a:schemeClr val="accent3">
              <a:lumMod val="20000"/>
              <a:lumOff val="8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86840" algn="l"/>
              </a:tabLst>
            </a:pPr>
            <a:r>
              <a:rPr lang="en-US" sz="3000" b="1" err="1" smtClean="0">
                <a:solidFill>
                  <a:srgbClr val="0D0D0D"/>
                </a:solidFill>
                <a:latin typeface="Times New Roman" panose="02020603050405020304" pitchFamily="18" charset="0"/>
                <a:ea typeface="MS Mincho"/>
              </a:rPr>
              <a:t>Đó</a:t>
            </a:r>
            <a:r>
              <a:rPr lang="en-US" sz="3000" b="1" smtClean="0">
                <a:solidFill>
                  <a:srgbClr val="0D0D0D"/>
                </a:solidFill>
                <a:latin typeface="Times New Roman" panose="02020603050405020304" pitchFamily="18" charset="0"/>
                <a:ea typeface="MS Mincho"/>
              </a:rPr>
              <a:t> không phải là lòng </a:t>
            </a:r>
            <a:r>
              <a:rPr lang="en-US" sz="3000" b="1" err="1">
                <a:solidFill>
                  <a:srgbClr val="0D0D0D"/>
                </a:solidFill>
                <a:latin typeface="Times New Roman" panose="02020603050405020304" pitchFamily="18" charset="0"/>
                <a:ea typeface="MS Mincho"/>
              </a:rPr>
              <a:t>dũng</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cảm</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mà</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là</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sự</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liều</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lĩnh</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ngông</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cuồng</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thiếu</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suy</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nghĩ</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vì</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nó</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sẽ</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gây</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ra</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hậu</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quả</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nghiêm</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trọng</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cho</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Dế</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Choắt</a:t>
            </a:r>
            <a:r>
              <a:rPr lang="en-US" sz="3000" b="1">
                <a:solidFill>
                  <a:srgbClr val="0D0D0D"/>
                </a:solidFill>
                <a:latin typeface="Times New Roman" panose="02020603050405020304" pitchFamily="18" charset="0"/>
                <a:ea typeface="MS Mincho"/>
              </a:rPr>
              <a:t>.</a:t>
            </a:r>
            <a:endParaRPr lang="en-US" sz="3000" b="1">
              <a:solidFill>
                <a:prstClr val="white"/>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705394" y="5038315"/>
            <a:ext cx="11002192" cy="1323703"/>
          </a:xfrm>
          <a:prstGeom prst="roundRect">
            <a:avLst/>
          </a:prstGeom>
          <a:solidFill>
            <a:schemeClr val="accent3">
              <a:lumMod val="20000"/>
              <a:lumOff val="8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3000" b="1" err="1" smtClean="0">
                <a:solidFill>
                  <a:srgbClr val="0D0D0D"/>
                </a:solidFill>
                <a:latin typeface="Times New Roman" panose="02020603050405020304" pitchFamily="18" charset="0"/>
                <a:ea typeface="MS Mincho"/>
              </a:rPr>
              <a:t>Dế</a:t>
            </a:r>
            <a:r>
              <a:rPr lang="en-US" sz="3000" b="1" smtClean="0">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Mèn</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bỏ</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mặc</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bạn</a:t>
            </a:r>
            <a:r>
              <a:rPr lang="en-US" sz="3000" b="1">
                <a:solidFill>
                  <a:srgbClr val="0D0D0D"/>
                </a:solidFill>
                <a:latin typeface="Times New Roman" panose="02020603050405020304" pitchFamily="18" charset="0"/>
                <a:ea typeface="MS Mincho"/>
              </a:rPr>
              <a:t> </a:t>
            </a:r>
            <a:r>
              <a:rPr lang="en-US" sz="3000" b="1" smtClean="0">
                <a:solidFill>
                  <a:srgbClr val="0D0D0D"/>
                </a:solidFill>
                <a:latin typeface="Times New Roman" panose="02020603050405020304" pitchFamily="18" charset="0"/>
                <a:ea typeface="MS Mincho"/>
              </a:rPr>
              <a:t>bè </a:t>
            </a:r>
            <a:r>
              <a:rPr lang="en-US" sz="3000" b="1" err="1">
                <a:solidFill>
                  <a:srgbClr val="0D0D0D"/>
                </a:solidFill>
                <a:latin typeface="Times New Roman" panose="02020603050405020304" pitchFamily="18" charset="0"/>
                <a:ea typeface="MS Mincho"/>
              </a:rPr>
              <a:t>trong</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cơn</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nguy</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hiểm</a:t>
            </a:r>
            <a:r>
              <a:rPr lang="en-US" sz="3000" b="1">
                <a:solidFill>
                  <a:srgbClr val="0D0D0D"/>
                </a:solidFill>
                <a:latin typeface="Times New Roman" panose="02020603050405020304" pitchFamily="18" charset="0"/>
                <a:ea typeface="MS Mincho"/>
              </a:rPr>
              <a:t>…</a:t>
            </a:r>
            <a:r>
              <a:rPr lang="en-US" sz="3000" b="1" err="1">
                <a:solidFill>
                  <a:srgbClr val="0D0D0D"/>
                </a:solidFill>
                <a:latin typeface="Times New Roman" panose="02020603050405020304" pitchFamily="18" charset="0"/>
                <a:ea typeface="MS Mincho"/>
              </a:rPr>
              <a:t>hèn</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nhát</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không</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dám</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nhận</a:t>
            </a:r>
            <a:r>
              <a:rPr lang="en-US" sz="3000" b="1">
                <a:solidFill>
                  <a:srgbClr val="0D0D0D"/>
                </a:solidFill>
                <a:latin typeface="Times New Roman" panose="02020603050405020304" pitchFamily="18" charset="0"/>
                <a:ea typeface="MS Mincho"/>
              </a:rPr>
              <a:t> </a:t>
            </a:r>
            <a:r>
              <a:rPr lang="en-US" sz="3000" b="1" err="1">
                <a:solidFill>
                  <a:srgbClr val="0D0D0D"/>
                </a:solidFill>
                <a:latin typeface="Times New Roman" panose="02020603050405020304" pitchFamily="18" charset="0"/>
                <a:ea typeface="MS Mincho"/>
              </a:rPr>
              <a:t>lỗi</a:t>
            </a:r>
            <a:endParaRPr lang="en-US" sz="3000" b="1">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01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132805"/>
            <a:ext cx="7276012"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a:solidFill>
                  <a:srgbClr val="FF0000"/>
                </a:solidFill>
                <a:latin typeface="Times New Roman" panose="02020603050405020304" pitchFamily="18" charset="0"/>
                <a:ea typeface="MS Mincho"/>
              </a:rPr>
              <a:t>2</a:t>
            </a:r>
            <a:r>
              <a:rPr lang="en-US" sz="2800">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Bài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học</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đường</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đời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đầu</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tiên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của</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3" name="Block Arc 2"/>
          <p:cNvSpPr/>
          <p:nvPr/>
        </p:nvSpPr>
        <p:spPr>
          <a:xfrm>
            <a:off x="-1507939" y="273518"/>
            <a:ext cx="3241192" cy="3241192"/>
          </a:xfrm>
          <a:prstGeom prst="blockArc">
            <a:avLst>
              <a:gd name="adj1" fmla="val 18900000"/>
              <a:gd name="adj2" fmla="val 2700000"/>
              <a:gd name="adj3" fmla="val 296"/>
            </a:avLst>
          </a:prstGeom>
          <a:noFill/>
          <a:ln w="25400" cap="flat" cmpd="sng" algn="ctr">
            <a:solidFill>
              <a:srgbClr val="BBE0E3">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8" name="Freeform 7"/>
          <p:cNvSpPr/>
          <p:nvPr/>
        </p:nvSpPr>
        <p:spPr>
          <a:xfrm>
            <a:off x="1715784" y="1305258"/>
            <a:ext cx="9518274" cy="1177711"/>
          </a:xfrm>
          <a:custGeom>
            <a:avLst/>
            <a:gdLst>
              <a:gd name="connsiteX0" fmla="*/ 0 w 9518274"/>
              <a:gd name="connsiteY0" fmla="*/ 0 h 1177711"/>
              <a:gd name="connsiteX1" fmla="*/ 9518274 w 9518274"/>
              <a:gd name="connsiteY1" fmla="*/ 0 h 1177711"/>
              <a:gd name="connsiteX2" fmla="*/ 9518274 w 9518274"/>
              <a:gd name="connsiteY2" fmla="*/ 1177711 h 1177711"/>
              <a:gd name="connsiteX3" fmla="*/ 0 w 9518274"/>
              <a:gd name="connsiteY3" fmla="*/ 1177711 h 1177711"/>
              <a:gd name="connsiteX4" fmla="*/ 0 w 9518274"/>
              <a:gd name="connsiteY4" fmla="*/ 0 h 117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8274" h="1177711">
                <a:moveTo>
                  <a:pt x="0" y="0"/>
                </a:moveTo>
                <a:lnTo>
                  <a:pt x="9518274" y="0"/>
                </a:lnTo>
                <a:lnTo>
                  <a:pt x="9518274" y="1177711"/>
                </a:lnTo>
                <a:lnTo>
                  <a:pt x="0" y="1177711"/>
                </a:lnTo>
                <a:lnTo>
                  <a:pt x="0" y="0"/>
                </a:lnTo>
                <a:close/>
              </a:path>
            </a:pathLst>
          </a:custGeom>
          <a:solidFill>
            <a:srgbClr val="BBE0E3">
              <a:hueOff val="0"/>
              <a:satOff val="0"/>
              <a:lumOff val="0"/>
              <a:alphaOff val="0"/>
            </a:srgb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953915" tIns="71120" rIns="71120" bIns="71120" numCol="1" spcCol="1270" anchor="ctr" anchorCtr="0">
            <a:noAutofit/>
          </a:bodyPr>
          <a:lstStyle/>
          <a:p>
            <a:pPr lvl="0" algn="just" defTabSz="1244600">
              <a:lnSpc>
                <a:spcPct val="90000"/>
              </a:lnSpc>
              <a:spcBef>
                <a:spcPct val="0"/>
              </a:spcBef>
              <a:spcAft>
                <a:spcPct val="35000"/>
              </a:spcAft>
            </a:pPr>
            <a:r>
              <a:rPr lang="en-US" sz="2800" b="1" kern="1200" err="1" smtClean="0">
                <a:solidFill>
                  <a:schemeClr val="tx1"/>
                </a:solidFill>
                <a:latin typeface="Times New Roman" panose="02020603050405020304" pitchFamily="18" charset="0"/>
                <a:cs typeface="Times New Roman" panose="02020603050405020304" pitchFamily="18" charset="0"/>
              </a:rPr>
              <a:t>Hậu</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quả</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Gây</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ra</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cái</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chết</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thảm</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thương</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cho</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Dế</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Choắt</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Kẻ</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phải</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trực</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tiếp</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chịu</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hậu</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quả</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của</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trò</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đùa</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này</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là</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Dế</a:t>
            </a:r>
            <a:r>
              <a:rPr lang="en-US" sz="2800" b="1" kern="1200" smtClean="0">
                <a:solidFill>
                  <a:schemeClr val="tx1"/>
                </a:solidFill>
                <a:latin typeface="Times New Roman" panose="02020603050405020304" pitchFamily="18" charset="0"/>
                <a:cs typeface="Times New Roman" panose="02020603050405020304" pitchFamily="18" charset="0"/>
              </a:rPr>
              <a:t> </a:t>
            </a:r>
            <a:r>
              <a:rPr lang="en-US" sz="2800" b="1" kern="1200" err="1" smtClean="0">
                <a:solidFill>
                  <a:schemeClr val="tx1"/>
                </a:solidFill>
                <a:latin typeface="Times New Roman" panose="02020603050405020304" pitchFamily="18" charset="0"/>
                <a:cs typeface="Times New Roman" panose="02020603050405020304" pitchFamily="18" charset="0"/>
              </a:rPr>
              <a:t>Choắt</a:t>
            </a:r>
            <a:r>
              <a:rPr lang="en-US" sz="2800" b="1" kern="1200" smtClean="0">
                <a:solidFill>
                  <a:schemeClr val="tx1"/>
                </a:solidFill>
                <a:latin typeface="Times New Roman" panose="02020603050405020304" pitchFamily="18" charset="0"/>
                <a:cs typeface="Times New Roman" panose="02020603050405020304" pitchFamily="18" charset="0"/>
              </a:rPr>
              <a:t>).</a:t>
            </a:r>
            <a:endParaRPr lang="en-US" sz="2800" b="1" kern="120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979715" y="1158044"/>
            <a:ext cx="1472139" cy="1472139"/>
          </a:xfrm>
          <a:prstGeom prst="ellipse">
            <a:avLst/>
          </a:prstGeom>
          <a:blipFill rotWithShape="0">
            <a:blip r:embed="rId2" cstate="print"/>
            <a:stretch>
              <a:fillRect/>
            </a:stretch>
          </a:blip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10" name="Group 9"/>
          <p:cNvGrpSpPr/>
          <p:nvPr/>
        </p:nvGrpSpPr>
        <p:grpSpPr>
          <a:xfrm>
            <a:off x="1227910" y="2653295"/>
            <a:ext cx="10084521" cy="3249580"/>
            <a:chOff x="1227910" y="2653295"/>
            <a:chExt cx="10084521" cy="3249580"/>
          </a:xfrm>
        </p:grpSpPr>
        <p:sp>
          <p:nvSpPr>
            <p:cNvPr id="11" name="Freeform 10"/>
            <p:cNvSpPr/>
            <p:nvPr/>
          </p:nvSpPr>
          <p:spPr>
            <a:xfrm>
              <a:off x="4229239" y="4278085"/>
              <a:ext cx="557867" cy="1199415"/>
            </a:xfrm>
            <a:custGeom>
              <a:avLst/>
              <a:gdLst/>
              <a:ahLst/>
              <a:cxnLst/>
              <a:rect l="0" t="0" r="0" b="0"/>
              <a:pathLst>
                <a:path>
                  <a:moveTo>
                    <a:pt x="0" y="0"/>
                  </a:moveTo>
                  <a:lnTo>
                    <a:pt x="278933" y="0"/>
                  </a:lnTo>
                  <a:lnTo>
                    <a:pt x="278933" y="1199415"/>
                  </a:lnTo>
                  <a:lnTo>
                    <a:pt x="557867" y="11994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229239" y="4228988"/>
              <a:ext cx="597058" cy="91440"/>
            </a:xfrm>
            <a:custGeom>
              <a:avLst/>
              <a:gdLst/>
              <a:ahLst/>
              <a:cxnLst/>
              <a:rect l="0" t="0" r="0" b="0"/>
              <a:pathLst>
                <a:path>
                  <a:moveTo>
                    <a:pt x="0" y="49097"/>
                  </a:moveTo>
                  <a:lnTo>
                    <a:pt x="318124" y="49097"/>
                  </a:lnTo>
                  <a:lnTo>
                    <a:pt x="318124" y="45720"/>
                  </a:lnTo>
                  <a:lnTo>
                    <a:pt x="597058"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229239" y="3078669"/>
              <a:ext cx="557867" cy="1199415"/>
            </a:xfrm>
            <a:custGeom>
              <a:avLst/>
              <a:gdLst/>
              <a:ahLst/>
              <a:cxnLst/>
              <a:rect l="0" t="0" r="0" b="0"/>
              <a:pathLst>
                <a:path>
                  <a:moveTo>
                    <a:pt x="0" y="1199415"/>
                  </a:moveTo>
                  <a:lnTo>
                    <a:pt x="278933" y="1199415"/>
                  </a:lnTo>
                  <a:lnTo>
                    <a:pt x="278933" y="0"/>
                  </a:lnTo>
                  <a:lnTo>
                    <a:pt x="55786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227910" y="3852711"/>
              <a:ext cx="3001328" cy="850748"/>
            </a:xfrm>
            <a:custGeom>
              <a:avLst/>
              <a:gdLst>
                <a:gd name="connsiteX0" fmla="*/ 0 w 3001328"/>
                <a:gd name="connsiteY0" fmla="*/ 0 h 850748"/>
                <a:gd name="connsiteX1" fmla="*/ 3001328 w 3001328"/>
                <a:gd name="connsiteY1" fmla="*/ 0 h 850748"/>
                <a:gd name="connsiteX2" fmla="*/ 3001328 w 3001328"/>
                <a:gd name="connsiteY2" fmla="*/ 850748 h 850748"/>
                <a:gd name="connsiteX3" fmla="*/ 0 w 3001328"/>
                <a:gd name="connsiteY3" fmla="*/ 850748 h 850748"/>
                <a:gd name="connsiteX4" fmla="*/ 0 w 3001328"/>
                <a:gd name="connsiteY4" fmla="*/ 0 h 85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328" h="850748">
                  <a:moveTo>
                    <a:pt x="0" y="0"/>
                  </a:moveTo>
                  <a:lnTo>
                    <a:pt x="3001328" y="0"/>
                  </a:lnTo>
                  <a:lnTo>
                    <a:pt x="3001328" y="850748"/>
                  </a:lnTo>
                  <a:lnTo>
                    <a:pt x="0" y="850748"/>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err="1" smtClean="0">
                  <a:latin typeface="Times New Roman" panose="02020603050405020304" pitchFamily="18" charset="0"/>
                  <a:cs typeface="Times New Roman" panose="02020603050405020304" pitchFamily="18" charset="0"/>
                </a:rPr>
                <a:t>Với</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Dế</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Mèn</a:t>
              </a:r>
              <a:r>
                <a:rPr lang="en-US" sz="2800" b="1" kern="1200" smtClean="0">
                  <a:latin typeface="Times New Roman" panose="02020603050405020304" pitchFamily="18" charset="0"/>
                  <a:cs typeface="Times New Roman" panose="02020603050405020304" pitchFamily="18" charset="0"/>
                </a:rPr>
                <a:t>:</a:t>
              </a:r>
              <a:endParaRPr lang="en-US" sz="2800" b="1" kern="1200">
                <a:latin typeface="Times New Roman" panose="02020603050405020304" pitchFamily="18" charset="0"/>
                <a:cs typeface="Times New Roman" panose="02020603050405020304" pitchFamily="18" charset="0"/>
              </a:endParaRPr>
            </a:p>
          </p:txBody>
        </p:sp>
        <p:sp>
          <p:nvSpPr>
            <p:cNvPr id="15" name="Freeform 14"/>
            <p:cNvSpPr/>
            <p:nvPr/>
          </p:nvSpPr>
          <p:spPr>
            <a:xfrm>
              <a:off x="4787107" y="2653295"/>
              <a:ext cx="6420807" cy="850748"/>
            </a:xfrm>
            <a:custGeom>
              <a:avLst/>
              <a:gdLst>
                <a:gd name="connsiteX0" fmla="*/ 0 w 6420807"/>
                <a:gd name="connsiteY0" fmla="*/ 0 h 850748"/>
                <a:gd name="connsiteX1" fmla="*/ 6420807 w 6420807"/>
                <a:gd name="connsiteY1" fmla="*/ 0 h 850748"/>
                <a:gd name="connsiteX2" fmla="*/ 6420807 w 6420807"/>
                <a:gd name="connsiteY2" fmla="*/ 850748 h 850748"/>
                <a:gd name="connsiteX3" fmla="*/ 0 w 6420807"/>
                <a:gd name="connsiteY3" fmla="*/ 850748 h 850748"/>
                <a:gd name="connsiteX4" fmla="*/ 0 w 6420807"/>
                <a:gd name="connsiteY4" fmla="*/ 0 h 85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807" h="850748">
                  <a:moveTo>
                    <a:pt x="0" y="0"/>
                  </a:moveTo>
                  <a:lnTo>
                    <a:pt x="6420807" y="0"/>
                  </a:lnTo>
                  <a:lnTo>
                    <a:pt x="6420807" y="850748"/>
                  </a:lnTo>
                  <a:lnTo>
                    <a:pt x="0" y="850748"/>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Mất</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bạn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láng</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giềng</a:t>
              </a:r>
              <a:r>
                <a:rPr lang="en-US" sz="2800" b="1" kern="1200" smtClean="0">
                  <a:latin typeface="Times New Roman" panose="02020603050405020304" pitchFamily="18" charset="0"/>
                  <a:cs typeface="Times New Roman" panose="02020603050405020304" pitchFamily="18" charset="0"/>
                </a:rPr>
                <a:t>.</a:t>
              </a:r>
              <a:endParaRPr lang="en-US" sz="2800" b="1" kern="1200">
                <a:latin typeface="Times New Roman" panose="02020603050405020304" pitchFamily="18" charset="0"/>
                <a:cs typeface="Times New Roman" panose="02020603050405020304" pitchFamily="18" charset="0"/>
              </a:endParaRPr>
            </a:p>
          </p:txBody>
        </p:sp>
        <p:sp>
          <p:nvSpPr>
            <p:cNvPr id="16" name="Freeform 15"/>
            <p:cNvSpPr/>
            <p:nvPr/>
          </p:nvSpPr>
          <p:spPr>
            <a:xfrm>
              <a:off x="4826297" y="3849333"/>
              <a:ext cx="6420863" cy="850748"/>
            </a:xfrm>
            <a:custGeom>
              <a:avLst/>
              <a:gdLst>
                <a:gd name="connsiteX0" fmla="*/ 0 w 6420863"/>
                <a:gd name="connsiteY0" fmla="*/ 0 h 850748"/>
                <a:gd name="connsiteX1" fmla="*/ 6420863 w 6420863"/>
                <a:gd name="connsiteY1" fmla="*/ 0 h 850748"/>
                <a:gd name="connsiteX2" fmla="*/ 6420863 w 6420863"/>
                <a:gd name="connsiteY2" fmla="*/ 850748 h 850748"/>
                <a:gd name="connsiteX3" fmla="*/ 0 w 6420863"/>
                <a:gd name="connsiteY3" fmla="*/ 850748 h 850748"/>
                <a:gd name="connsiteX4" fmla="*/ 0 w 6420863"/>
                <a:gd name="connsiteY4" fmla="*/ 0 h 85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863" h="850748">
                  <a:moveTo>
                    <a:pt x="0" y="0"/>
                  </a:moveTo>
                  <a:lnTo>
                    <a:pt x="6420863" y="0"/>
                  </a:lnTo>
                  <a:lnTo>
                    <a:pt x="6420863" y="850748"/>
                  </a:lnTo>
                  <a:lnTo>
                    <a:pt x="0" y="850748"/>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Bị</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Dế</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Choắt</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dạy</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cho</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bài</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học</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nhớ</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đời</a:t>
              </a:r>
              <a:r>
                <a:rPr lang="en-US" sz="2800" b="1" kern="1200" smtClean="0">
                  <a:latin typeface="Times New Roman" panose="02020603050405020304" pitchFamily="18" charset="0"/>
                  <a:cs typeface="Times New Roman" panose="02020603050405020304" pitchFamily="18" charset="0"/>
                </a:rPr>
                <a:t>.</a:t>
              </a:r>
              <a:endParaRPr lang="en-US" sz="2800" b="1" kern="1200">
                <a:latin typeface="Times New Roman" panose="02020603050405020304" pitchFamily="18" charset="0"/>
                <a:cs typeface="Times New Roman" panose="02020603050405020304" pitchFamily="18" charset="0"/>
              </a:endParaRPr>
            </a:p>
          </p:txBody>
        </p:sp>
        <p:sp>
          <p:nvSpPr>
            <p:cNvPr id="17" name="Freeform 16"/>
            <p:cNvSpPr/>
            <p:nvPr/>
          </p:nvSpPr>
          <p:spPr>
            <a:xfrm>
              <a:off x="4787107" y="5052127"/>
              <a:ext cx="6525324" cy="850748"/>
            </a:xfrm>
            <a:custGeom>
              <a:avLst/>
              <a:gdLst>
                <a:gd name="connsiteX0" fmla="*/ 0 w 6525324"/>
                <a:gd name="connsiteY0" fmla="*/ 0 h 850748"/>
                <a:gd name="connsiteX1" fmla="*/ 6525324 w 6525324"/>
                <a:gd name="connsiteY1" fmla="*/ 0 h 850748"/>
                <a:gd name="connsiteX2" fmla="*/ 6525324 w 6525324"/>
                <a:gd name="connsiteY2" fmla="*/ 850748 h 850748"/>
                <a:gd name="connsiteX3" fmla="*/ 0 w 6525324"/>
                <a:gd name="connsiteY3" fmla="*/ 850748 h 850748"/>
                <a:gd name="connsiteX4" fmla="*/ 0 w 6525324"/>
                <a:gd name="connsiteY4" fmla="*/ 0 h 85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324" h="850748">
                  <a:moveTo>
                    <a:pt x="0" y="0"/>
                  </a:moveTo>
                  <a:lnTo>
                    <a:pt x="6525324" y="0"/>
                  </a:lnTo>
                  <a:lnTo>
                    <a:pt x="6525324" y="850748"/>
                  </a:lnTo>
                  <a:lnTo>
                    <a:pt x="0" y="850748"/>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7780" tIns="17780" rIns="17780" bIns="17780" numCol="1" spcCol="1270" anchor="ctr" anchorCtr="0">
              <a:noAutofit/>
            </a:bodyPr>
            <a:lstStyle/>
            <a:p>
              <a:pPr lvl="0" algn="just" defTabSz="1244600">
                <a:lnSpc>
                  <a:spcPct val="90000"/>
                </a:lnSpc>
                <a:spcBef>
                  <a:spcPct val="0"/>
                </a:spcBef>
                <a:spcAft>
                  <a:spcPct val="35000"/>
                </a:spcAft>
              </a:pP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Suốt</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đời</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phải</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ân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hận</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vì</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lỗi</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lầm</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của</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mình</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gây</a:t>
              </a:r>
              <a:r>
                <a:rPr lang="en-US" sz="2800" b="1" kern="1200" smtClean="0">
                  <a:latin typeface="Times New Roman" panose="02020603050405020304" pitchFamily="18" charset="0"/>
                  <a:cs typeface="Times New Roman" panose="02020603050405020304" pitchFamily="18" charset="0"/>
                </a:rPr>
                <a:t> </a:t>
              </a:r>
              <a:r>
                <a:rPr lang="en-US" sz="2800" b="1" kern="1200" err="1" smtClean="0">
                  <a:latin typeface="Times New Roman" panose="02020603050405020304" pitchFamily="18" charset="0"/>
                  <a:cs typeface="Times New Roman" panose="02020603050405020304" pitchFamily="18" charset="0"/>
                </a:rPr>
                <a:t>ra</a:t>
              </a:r>
              <a:endParaRPr lang="en-US" sz="2800" b="1" kern="1200">
                <a:latin typeface="Times New Roman" panose="02020603050405020304" pitchFamily="18" charset="0"/>
                <a:cs typeface="Times New Roman" panose="02020603050405020304" pitchFamily="18" charset="0"/>
              </a:endParaRPr>
            </a:p>
          </p:txBody>
        </p:sp>
      </p:grpSp>
      <p:pic>
        <p:nvPicPr>
          <p:cNvPr id="7" name="Picture 6"/>
          <p:cNvPicPr>
            <a:picLocks noChangeAspect="1"/>
          </p:cNvPicPr>
          <p:nvPr/>
        </p:nvPicPr>
        <p:blipFill>
          <a:blip r:embed="rId3"/>
          <a:stretch>
            <a:fillRect/>
          </a:stretch>
        </p:blipFill>
        <p:spPr>
          <a:xfrm>
            <a:off x="1267097" y="4799171"/>
            <a:ext cx="3004457" cy="18890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572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132805"/>
            <a:ext cx="7276012" cy="659674"/>
          </a:xfrm>
          <a:prstGeom prst="plaqu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2</a:t>
            </a:r>
            <a:r>
              <a:rPr lang="en-US" sz="2800">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Bài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học</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đường</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đời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đầu</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tiên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của</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800">
              <a:solidFill>
                <a:srgbClr val="FF0000"/>
              </a:solidFill>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8049985" y="4472600"/>
            <a:ext cx="3200400" cy="2133226"/>
          </a:xfrm>
          <a:prstGeom prst="rect">
            <a:avLst/>
          </a:prstGeom>
        </p:spPr>
      </p:pic>
      <p:graphicFrame>
        <p:nvGraphicFramePr>
          <p:cNvPr id="2" name="Diagram 1"/>
          <p:cNvGraphicFramePr/>
          <p:nvPr>
            <p:extLst>
              <p:ext uri="{D42A27DB-BD31-4B8C-83A1-F6EECF244321}">
                <p14:modId xmlns:p14="http://schemas.microsoft.com/office/powerpoint/2010/main" val="3300751405"/>
              </p:ext>
            </p:extLst>
          </p:nvPr>
        </p:nvGraphicFramePr>
        <p:xfrm>
          <a:off x="666205" y="132805"/>
          <a:ext cx="10894423"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4539341" y="4472600"/>
            <a:ext cx="3174275" cy="2006578"/>
          </a:xfrm>
          <a:prstGeom prst="rect">
            <a:avLst/>
          </a:prstGeom>
        </p:spPr>
      </p:pic>
      <p:pic>
        <p:nvPicPr>
          <p:cNvPr id="8" name="Picture 7"/>
          <p:cNvPicPr>
            <a:picLocks noChangeAspect="1"/>
          </p:cNvPicPr>
          <p:nvPr/>
        </p:nvPicPr>
        <p:blipFill>
          <a:blip r:embed="rId9"/>
          <a:stretch>
            <a:fillRect/>
          </a:stretch>
        </p:blipFill>
        <p:spPr>
          <a:xfrm>
            <a:off x="1071154" y="4472600"/>
            <a:ext cx="3157944" cy="2006578"/>
          </a:xfrm>
          <a:prstGeom prst="rect">
            <a:avLst/>
          </a:prstGeom>
        </p:spPr>
      </p:pic>
    </p:spTree>
    <p:extLst>
      <p:ext uri="{BB962C8B-B14F-4D97-AF65-F5344CB8AC3E}">
        <p14:creationId xmlns:p14="http://schemas.microsoft.com/office/powerpoint/2010/main" val="147466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95942" y="132805"/>
            <a:ext cx="7276012"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a:solidFill>
                  <a:srgbClr val="FF0000"/>
                </a:solidFill>
                <a:latin typeface="Times New Roman" panose="02020603050405020304" pitchFamily="18" charset="0"/>
                <a:ea typeface="MS Mincho"/>
              </a:rPr>
              <a:t>2</a:t>
            </a:r>
            <a:r>
              <a:rPr lang="en-US" sz="2800">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Bài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học</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đường</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đời</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đầu</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tiên</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của</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Dế</a:t>
            </a:r>
            <a:r>
              <a:rPr lang="en-US" sz="2800" b="1">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Mèn</a:t>
            </a:r>
            <a:r>
              <a:rPr lang="en-US" sz="2800" b="1">
                <a:solidFill>
                  <a:srgbClr val="FF0000"/>
                </a:solidFill>
                <a:latin typeface="Times New Roman" panose="02020603050405020304" pitchFamily="18" charset="0"/>
                <a:ea typeface="MS Mincho"/>
              </a:rPr>
              <a:t>.</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9" name="Plaque 8"/>
          <p:cNvSpPr/>
          <p:nvPr/>
        </p:nvSpPr>
        <p:spPr>
          <a:xfrm>
            <a:off x="195942" y="886096"/>
            <a:ext cx="3814351"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tabLst>
                <a:tab pos="1386840" algn="l"/>
              </a:tabLst>
            </a:pPr>
            <a:r>
              <a:rPr lang="en-US" sz="2800" b="1">
                <a:solidFill>
                  <a:prstClr val="black"/>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Nhận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xét</a:t>
            </a:r>
            <a:r>
              <a:rPr lang="en-US" sz="2800" b="1">
                <a:solidFill>
                  <a:srgbClr val="0D0D0D"/>
                </a:solidFill>
                <a:latin typeface="Times New Roman" panose="02020603050405020304" pitchFamily="18" charset="0"/>
                <a:ea typeface="MS Mincho"/>
              </a:rPr>
              <a:t>:</a:t>
            </a:r>
            <a:endParaRPr lang="en-US" sz="2800">
              <a:solidFill>
                <a:srgbClr val="FF000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3099759524"/>
                  </p:ext>
                </p:extLst>
              </p:nvPr>
            </p:nvGraphicFramePr>
            <p:xfrm>
              <a:off x="493014" y="1892534"/>
              <a:ext cx="10829110" cy="4023360"/>
            </p:xfrm>
            <a:graphic>
              <a:graphicData uri="http://schemas.openxmlformats.org/drawingml/2006/table">
                <a:tbl>
                  <a:tblPr firstRow="1" bandRow="1">
                    <a:tableStyleId>{5940675A-B579-460E-94D1-54222C63F5DA}</a:tableStyleId>
                  </a:tblPr>
                  <a:tblGrid>
                    <a:gridCol w="5414555">
                      <a:extLst>
                        <a:ext uri="{9D8B030D-6E8A-4147-A177-3AD203B41FA5}">
                          <a16:colId xmlns:a16="http://schemas.microsoft.com/office/drawing/2014/main" xmlns="" val="2304539713"/>
                        </a:ext>
                      </a:extLst>
                    </a:gridCol>
                    <a:gridCol w="5414555">
                      <a:extLst>
                        <a:ext uri="{9D8B030D-6E8A-4147-A177-3AD203B41FA5}">
                          <a16:colId xmlns:a16="http://schemas.microsoft.com/office/drawing/2014/main" xmlns="" val="3896839664"/>
                        </a:ext>
                      </a:extLst>
                    </a:gridCol>
                  </a:tblGrid>
                  <a:tr h="370840">
                    <a:tc rowSpan="2">
                      <a:txBody>
                        <a:bodyPr/>
                        <a:lstStyle/>
                        <a:p>
                          <a:pPr marL="571500" indent="-571500" algn="just">
                            <a:spcAft>
                              <a:spcPts val="0"/>
                            </a:spcAft>
                            <a:buFont typeface="Wingdings" panose="05000000000000000000" pitchFamily="2" charset="2"/>
                            <a:buChar char="v"/>
                            <a:tabLst>
                              <a:tab pos="1386840" algn="l"/>
                            </a:tabLst>
                          </a:pPr>
                          <a:r>
                            <a:rPr lang="en-US" sz="3600" b="1" smtClean="0">
                              <a:solidFill>
                                <a:srgbClr val="0D0D0D"/>
                              </a:solidFill>
                              <a:effectLst/>
                              <a:latin typeface="Times New Roman" panose="02020603050405020304" pitchFamily="18" charset="0"/>
                              <a:ea typeface="MS Mincho"/>
                            </a:rPr>
                            <a:t>Sự thay đổi đó bất</a:t>
                          </a:r>
                          <a:r>
                            <a:rPr lang="vi-VN" sz="3600" b="1" smtClean="0">
                              <a:solidFill>
                                <a:srgbClr val="0D0D0D"/>
                              </a:solidFill>
                              <a:effectLst/>
                              <a:latin typeface="Times New Roman" panose="02020603050405020304" pitchFamily="18" charset="0"/>
                              <a:ea typeface="MS Mincho"/>
                            </a:rPr>
                            <a:t> </a:t>
                          </a:r>
                          <a:r>
                            <a:rPr lang="en-US" sz="3600" b="1" smtClean="0">
                              <a:solidFill>
                                <a:srgbClr val="0D0D0D"/>
                              </a:solidFill>
                              <a:effectLst/>
                              <a:latin typeface="Times New Roman" panose="02020603050405020304" pitchFamily="18" charset="0"/>
                              <a:ea typeface="MS Mincho"/>
                            </a:rPr>
                            <a:t>ngờ song hợp lý bởi cái chết của Dế Choắt đã tác động mạnh mẽ tới suy nghĩ của Dế Mèn, vì Dế Mèn sốc nổi song không ác ý.</a:t>
                          </a:r>
                          <a:endParaRPr lang="en-US" sz="3600" b="1" smtClean="0">
                            <a:effectLst/>
                            <a:latin typeface="Times New Roman" panose="02020603050405020304" pitchFamily="18" charset="0"/>
                            <a:ea typeface="Times New Roman" panose="02020603050405020304" pitchFamily="18" charset="0"/>
                          </a:endParaRPr>
                        </a:p>
                      </a:txBody>
                      <a:tcPr>
                        <a:solidFill>
                          <a:schemeClr val="accent4">
                            <a:lumMod val="20000"/>
                            <a:lumOff val="80000"/>
                          </a:schemeClr>
                        </a:solidFill>
                      </a:tcPr>
                    </a:tc>
                    <a:tc>
                      <a:txBody>
                        <a:bodyPr/>
                        <a:lstStyle/>
                        <a:p>
                          <a:pPr algn="just">
                            <a:spcAft>
                              <a:spcPts val="0"/>
                            </a:spcAft>
                            <a:tabLst>
                              <a:tab pos="1386840" algn="l"/>
                            </a:tabLst>
                          </a:pPr>
                          <a14:m>
                            <m:oMath xmlns:m="http://schemas.openxmlformats.org/officeDocument/2006/math">
                              <m:r>
                                <a:rPr lang="en-US" sz="3600" b="1" i="1" smtClean="0">
                                  <a:solidFill>
                                    <a:srgbClr val="000000"/>
                                  </a:solidFill>
                                  <a:effectLst/>
                                  <a:latin typeface="Cambria Math" panose="02040503050406030204" pitchFamily="18" charset="0"/>
                                  <a:ea typeface="Times New Roman" panose="02020603050405020304" pitchFamily="18" charset="0"/>
                                </a:rPr>
                                <m:t>→</m:t>
                              </m:r>
                            </m:oMath>
                          </a14:m>
                          <a:r>
                            <a:rPr lang="en-US" sz="3600" b="1">
                              <a:solidFill>
                                <a:srgbClr val="0D0D0D"/>
                              </a:solidFill>
                              <a:effectLst/>
                              <a:latin typeface="Times New Roman" panose="02020603050405020304" pitchFamily="18" charset="0"/>
                              <a:ea typeface="MS Mincho"/>
                            </a:rPr>
                            <a:t>Ở </a:t>
                          </a:r>
                          <a:r>
                            <a:rPr lang="en-US" sz="3600" b="1" smtClean="0">
                              <a:solidFill>
                                <a:srgbClr val="0D0D0D"/>
                              </a:solidFill>
                              <a:effectLst/>
                              <a:latin typeface="Times New Roman" panose="02020603050405020304" pitchFamily="18" charset="0"/>
                              <a:ea typeface="MS Mincho"/>
                            </a:rPr>
                            <a:t>đây có sự biến đổi tâm lý</a:t>
                          </a:r>
                          <a:r>
                            <a:rPr lang="en-US" sz="3600" b="1">
                              <a:solidFill>
                                <a:srgbClr val="0D0D0D"/>
                              </a:solidFill>
                              <a:effectLst/>
                              <a:latin typeface="Times New Roman" panose="02020603050405020304" pitchFamily="18" charset="0"/>
                              <a:ea typeface="MS Mincho"/>
                            </a:rPr>
                            <a:t>: </a:t>
                          </a:r>
                          <a:r>
                            <a:rPr lang="en-US" sz="3600" b="1" smtClean="0">
                              <a:solidFill>
                                <a:srgbClr val="0D0D0D"/>
                              </a:solidFill>
                              <a:effectLst/>
                              <a:latin typeface="Times New Roman" panose="02020603050405020304" pitchFamily="18" charset="0"/>
                              <a:ea typeface="MS Mincho"/>
                            </a:rPr>
                            <a:t>từ thái độ kiêu ngạo</a:t>
                          </a:r>
                          <a:r>
                            <a:rPr lang="en-US" sz="3600" b="1">
                              <a:solidFill>
                                <a:srgbClr val="0D0D0D"/>
                              </a:solidFill>
                              <a:effectLst/>
                              <a:latin typeface="Times New Roman" panose="02020603050405020304" pitchFamily="18" charset="0"/>
                              <a:ea typeface="MS Mincho"/>
                            </a:rPr>
                            <a:t>, </a:t>
                          </a:r>
                          <a:r>
                            <a:rPr lang="en-US" sz="3600" b="1" smtClean="0">
                              <a:solidFill>
                                <a:srgbClr val="0D0D0D"/>
                              </a:solidFill>
                              <a:effectLst/>
                              <a:latin typeface="Times New Roman" panose="02020603050405020304" pitchFamily="18" charset="0"/>
                              <a:ea typeface="MS Mincho"/>
                            </a:rPr>
                            <a:t>hống hách </a:t>
                          </a:r>
                          <a:r>
                            <a:rPr lang="en-US" sz="3600" b="1">
                              <a:solidFill>
                                <a:srgbClr val="0D0D0D"/>
                              </a:solidFill>
                              <a:effectLst/>
                              <a:latin typeface="Times New Roman" panose="02020603050405020304" pitchFamily="18" charset="0"/>
                              <a:ea typeface="MS Mincho"/>
                            </a:rPr>
                            <a:t>sang </a:t>
                          </a:r>
                          <a:r>
                            <a:rPr lang="en-US" sz="3600" b="1" smtClean="0">
                              <a:solidFill>
                                <a:srgbClr val="0D0D0D"/>
                              </a:solidFill>
                              <a:effectLst/>
                              <a:latin typeface="Times New Roman" panose="02020603050405020304" pitchFamily="18" charset="0"/>
                              <a:ea typeface="MS Mincho"/>
                            </a:rPr>
                            <a:t>ăn năn</a:t>
                          </a:r>
                          <a:r>
                            <a:rPr lang="en-US" sz="3600" b="1">
                              <a:solidFill>
                                <a:srgbClr val="0D0D0D"/>
                              </a:solidFill>
                              <a:effectLst/>
                              <a:latin typeface="Times New Roman" panose="02020603050405020304" pitchFamily="18" charset="0"/>
                              <a:ea typeface="MS Mincho"/>
                            </a:rPr>
                            <a:t>, </a:t>
                          </a:r>
                          <a:r>
                            <a:rPr lang="en-US" sz="3600" b="1" smtClean="0">
                              <a:solidFill>
                                <a:srgbClr val="0D0D0D"/>
                              </a:solidFill>
                              <a:effectLst/>
                              <a:latin typeface="Times New Roman" panose="02020603050405020304" pitchFamily="18" charset="0"/>
                              <a:ea typeface="MS Mincho"/>
                            </a:rPr>
                            <a:t>hối hận.</a:t>
                          </a:r>
                          <a:endParaRPr lang="en-US" sz="3600" b="1">
                            <a:effectLst/>
                            <a:latin typeface="Times New Roman" panose="02020603050405020304" pitchFamily="18" charset="0"/>
                            <a:ea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xmlns="" val="2301733651"/>
                      </a:ext>
                    </a:extLst>
                  </a:tr>
                  <a:tr h="370840">
                    <a:tc vMerge="1">
                      <a:txBody>
                        <a:bodyPr/>
                        <a:lstStyle/>
                        <a:p>
                          <a:endParaRPr lang="en-US" dirty="0"/>
                        </a:p>
                      </a:txBody>
                      <a:tcPr/>
                    </a:tc>
                    <a:tc>
                      <a:txBody>
                        <a:bodyPr/>
                        <a:lstStyle/>
                        <a:p>
                          <a:pPr algn="just">
                            <a:spcAft>
                              <a:spcPts val="0"/>
                            </a:spcAft>
                            <a:tabLst>
                              <a:tab pos="1386840" algn="l"/>
                            </a:tabLst>
                          </a:pPr>
                          <a14:m>
                            <m:oMath xmlns:m="http://schemas.openxmlformats.org/officeDocument/2006/math">
                              <m:r>
                                <a:rPr lang="en-US" sz="3600" b="1" i="1" smtClean="0">
                                  <a:solidFill>
                                    <a:srgbClr val="000000"/>
                                  </a:solidFill>
                                  <a:effectLst/>
                                  <a:latin typeface="Cambria Math" panose="02040503050406030204" pitchFamily="18" charset="0"/>
                                  <a:ea typeface="Times New Roman" panose="02020603050405020304" pitchFamily="18" charset="0"/>
                                </a:rPr>
                                <m:t>→</m:t>
                              </m:r>
                            </m:oMath>
                          </a14:m>
                          <a:r>
                            <a:rPr lang="en-US" sz="3600" b="1" smtClean="0">
                              <a:solidFill>
                                <a:srgbClr val="0D0D0D"/>
                              </a:solidFill>
                              <a:effectLst/>
                              <a:latin typeface="Times New Roman" panose="02020603050405020304" pitchFamily="18" charset="0"/>
                              <a:ea typeface="MS Mincho"/>
                            </a:rPr>
                            <a:t>Nghệ thuật miêu tả tâm lí nhân vật sinh động</a:t>
                          </a:r>
                          <a:r>
                            <a:rPr lang="en-US" sz="3600" b="1">
                              <a:solidFill>
                                <a:srgbClr val="0D0D0D"/>
                              </a:solidFill>
                              <a:effectLst/>
                              <a:latin typeface="Times New Roman" panose="02020603050405020304" pitchFamily="18" charset="0"/>
                              <a:ea typeface="MS Mincho"/>
                            </a:rPr>
                            <a:t>, </a:t>
                          </a:r>
                          <a:r>
                            <a:rPr lang="en-US" sz="3600" b="1" smtClean="0">
                              <a:solidFill>
                                <a:srgbClr val="0D0D0D"/>
                              </a:solidFill>
                              <a:effectLst/>
                              <a:latin typeface="Times New Roman" panose="02020603050405020304" pitchFamily="18" charset="0"/>
                              <a:ea typeface="MS Mincho"/>
                            </a:rPr>
                            <a:t>hợp lí.</a:t>
                          </a:r>
                          <a:endParaRPr lang="en-US" sz="3600" b="1">
                            <a:effectLst/>
                            <a:latin typeface="Times New Roman" panose="02020603050405020304" pitchFamily="18" charset="0"/>
                            <a:ea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xmlns="" val="3214053857"/>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099759524"/>
                  </p:ext>
                </p:extLst>
              </p:nvPr>
            </p:nvGraphicFramePr>
            <p:xfrm>
              <a:off x="493014" y="1892534"/>
              <a:ext cx="10829110" cy="4023360"/>
            </p:xfrm>
            <a:graphic>
              <a:graphicData uri="http://schemas.openxmlformats.org/drawingml/2006/table">
                <a:tbl>
                  <a:tblPr firstRow="1" bandRow="1">
                    <a:tableStyleId>{5940675A-B579-460E-94D1-54222C63F5DA}</a:tableStyleId>
                  </a:tblPr>
                  <a:tblGrid>
                    <a:gridCol w="5414555">
                      <a:extLst>
                        <a:ext uri="{9D8B030D-6E8A-4147-A177-3AD203B41FA5}">
                          <a16:colId xmlns="" xmlns:a16="http://schemas.microsoft.com/office/drawing/2014/main" xmlns:a14="http://schemas.microsoft.com/office/drawing/2010/main" val="2304539713"/>
                        </a:ext>
                      </a:extLst>
                    </a:gridCol>
                    <a:gridCol w="5414555">
                      <a:extLst>
                        <a:ext uri="{9D8B030D-6E8A-4147-A177-3AD203B41FA5}">
                          <a16:colId xmlns="" xmlns:a16="http://schemas.microsoft.com/office/drawing/2014/main" xmlns:a14="http://schemas.microsoft.com/office/drawing/2010/main" val="3896839664"/>
                        </a:ext>
                      </a:extLst>
                    </a:gridCol>
                  </a:tblGrid>
                  <a:tr h="2286000">
                    <a:tc rowSpan="2">
                      <a:txBody>
                        <a:bodyPr/>
                        <a:lstStyle/>
                        <a:p>
                          <a:pPr marL="571500" indent="-571500" algn="just">
                            <a:spcAft>
                              <a:spcPts val="0"/>
                            </a:spcAft>
                            <a:buFont typeface="Wingdings" panose="05000000000000000000" pitchFamily="2" charset="2"/>
                            <a:buChar char="v"/>
                            <a:tabLst>
                              <a:tab pos="1386840" algn="l"/>
                            </a:tabLst>
                          </a:pPr>
                          <a:r>
                            <a:rPr lang="en-US" sz="3600" b="1" smtClean="0">
                              <a:solidFill>
                                <a:srgbClr val="0D0D0D"/>
                              </a:solidFill>
                              <a:effectLst/>
                              <a:latin typeface="Times New Roman" panose="02020603050405020304" pitchFamily="18" charset="0"/>
                              <a:ea typeface="MS Mincho"/>
                            </a:rPr>
                            <a:t>Sự thay đổi đó </a:t>
                          </a:r>
                          <a:r>
                            <a:rPr lang="en-US" sz="3600" b="1" smtClean="0">
                              <a:solidFill>
                                <a:srgbClr val="0D0D0D"/>
                              </a:solidFill>
                              <a:effectLst/>
                              <a:latin typeface="Times New Roman" panose="02020603050405020304" pitchFamily="18" charset="0"/>
                              <a:ea typeface="MS Mincho"/>
                            </a:rPr>
                            <a:t>bất</a:t>
                          </a:r>
                          <a:r>
                            <a:rPr lang="vi-VN" sz="3600" b="1" smtClean="0">
                              <a:solidFill>
                                <a:srgbClr val="0D0D0D"/>
                              </a:solidFill>
                              <a:effectLst/>
                              <a:latin typeface="Times New Roman" panose="02020603050405020304" pitchFamily="18" charset="0"/>
                              <a:ea typeface="MS Mincho"/>
                            </a:rPr>
                            <a:t> </a:t>
                          </a:r>
                          <a:r>
                            <a:rPr lang="en-US" sz="3600" b="1" smtClean="0">
                              <a:solidFill>
                                <a:srgbClr val="0D0D0D"/>
                              </a:solidFill>
                              <a:effectLst/>
                              <a:latin typeface="Times New Roman" panose="02020603050405020304" pitchFamily="18" charset="0"/>
                              <a:ea typeface="MS Mincho"/>
                            </a:rPr>
                            <a:t>ngờ </a:t>
                          </a:r>
                          <a:r>
                            <a:rPr lang="en-US" sz="3600" b="1" smtClean="0">
                              <a:solidFill>
                                <a:srgbClr val="0D0D0D"/>
                              </a:solidFill>
                              <a:effectLst/>
                              <a:latin typeface="Times New Roman" panose="02020603050405020304" pitchFamily="18" charset="0"/>
                              <a:ea typeface="MS Mincho"/>
                            </a:rPr>
                            <a:t>song hợp lý bởi cái chết của Dế Choắt đã tác động mạnh mẽ tới suy nghĩ của Dế Mèn, vì Dế Mèn sốc nổi song không ác ý.</a:t>
                          </a:r>
                          <a:endParaRPr lang="en-US" sz="3600" b="1" smtClean="0">
                            <a:effectLst/>
                            <a:latin typeface="Times New Roman" panose="02020603050405020304" pitchFamily="18" charset="0"/>
                            <a:ea typeface="Times New Roman" panose="02020603050405020304" pitchFamily="18" charset="0"/>
                          </a:endParaRPr>
                        </a:p>
                      </a:txBody>
                      <a:tcPr>
                        <a:solidFill>
                          <a:schemeClr val="accent4">
                            <a:lumMod val="20000"/>
                            <a:lumOff val="80000"/>
                          </a:schemeClr>
                        </a:solidFill>
                      </a:tcPr>
                    </a:tc>
                    <a:tc>
                      <a:txBody>
                        <a:bodyPr/>
                        <a:lstStyle/>
                        <a:p>
                          <a:endParaRPr lang="en-US"/>
                        </a:p>
                      </a:txBody>
                      <a:tcPr>
                        <a:blipFill rotWithShape="0">
                          <a:blip r:embed="rId3"/>
                          <a:stretch>
                            <a:fillRect l="-100112" t="-4255" r="-225" b="-85372"/>
                          </a:stretch>
                        </a:blipFill>
                      </a:tcPr>
                    </a:tc>
                    <a:extLst>
                      <a:ext uri="{0D108BD9-81ED-4DB2-BD59-A6C34878D82A}">
                        <a16:rowId xmlns="" xmlns:a16="http://schemas.microsoft.com/office/drawing/2014/main" xmlns:a14="http://schemas.microsoft.com/office/drawing/2010/main" val="2301733651"/>
                      </a:ext>
                    </a:extLst>
                  </a:tr>
                  <a:tr h="1737360">
                    <a:tc vMerge="1">
                      <a:txBody>
                        <a:bodyPr/>
                        <a:lstStyle/>
                        <a:p>
                          <a:endParaRPr lang="en-US" dirty="0"/>
                        </a:p>
                      </a:txBody>
                      <a:tcPr/>
                    </a:tc>
                    <a:tc>
                      <a:txBody>
                        <a:bodyPr/>
                        <a:lstStyle/>
                        <a:p>
                          <a:endParaRPr lang="en-US"/>
                        </a:p>
                      </a:txBody>
                      <a:tcPr>
                        <a:blipFill rotWithShape="0">
                          <a:blip r:embed="rId3"/>
                          <a:stretch>
                            <a:fillRect l="-100112" t="-137544" r="-225" b="-12632"/>
                          </a:stretch>
                        </a:blipFill>
                      </a:tcPr>
                    </a:tc>
                    <a:extLst>
                      <a:ext uri="{0D108BD9-81ED-4DB2-BD59-A6C34878D82A}">
                        <a16:rowId xmlns="" xmlns:a16="http://schemas.microsoft.com/office/drawing/2014/main" xmlns:a14="http://schemas.microsoft.com/office/drawing/2010/main" val="3214053857"/>
                      </a:ext>
                    </a:extLst>
                  </a:tr>
                </a:tbl>
              </a:graphicData>
            </a:graphic>
          </p:graphicFrame>
        </mc:Fallback>
      </mc:AlternateContent>
      <p:sp>
        <p:nvSpPr>
          <p:cNvPr id="13" name="Cloud Callout 12"/>
          <p:cNvSpPr/>
          <p:nvPr/>
        </p:nvSpPr>
        <p:spPr>
          <a:xfrm>
            <a:off x="3281936" y="886096"/>
            <a:ext cx="7698661" cy="5014558"/>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86840" algn="l"/>
              </a:tabLst>
            </a:pPr>
            <a:r>
              <a:rPr lang="en-US" sz="2800" b="1">
                <a:solidFill>
                  <a:srgbClr val="0D0D0D"/>
                </a:solidFill>
                <a:latin typeface="Times New Roman" panose="02020603050405020304" pitchFamily="18" charset="0"/>
                <a:ea typeface="MS Mincho"/>
              </a:rPr>
              <a:t>Qua </a:t>
            </a:r>
            <a:r>
              <a:rPr lang="en-US" sz="2800" b="1" err="1">
                <a:solidFill>
                  <a:srgbClr val="0D0D0D"/>
                </a:solidFill>
                <a:latin typeface="Times New Roman" panose="02020603050405020304" pitchFamily="18" charset="0"/>
                <a:ea typeface="MS Mincho"/>
              </a:rPr>
              <a:t>hành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động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của</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Mèn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em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có</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nhận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xét</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gì</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về</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sự</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thay</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đổi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tâm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lí</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của</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Mèn</a:t>
            </a:r>
            <a:r>
              <a:rPr lang="en-US" sz="2800" b="1">
                <a:solidFill>
                  <a:srgbClr val="0D0D0D"/>
                </a:solidFill>
                <a:latin typeface="Times New Roman" panose="02020603050405020304" pitchFamily="18" charset="0"/>
                <a:ea typeface="MS Mincho"/>
              </a:rPr>
              <a:t>? Theo </a:t>
            </a:r>
            <a:r>
              <a:rPr lang="en-US" sz="2800" b="1" err="1">
                <a:solidFill>
                  <a:srgbClr val="0D0D0D"/>
                </a:solidFill>
                <a:latin typeface="Times New Roman" panose="02020603050405020304" pitchFamily="18" charset="0"/>
                <a:ea typeface="MS Mincho"/>
              </a:rPr>
              <a:t>em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sự</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thay</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đổi</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đó</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có</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hợp</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lí</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không</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Chính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sự</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ăn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năn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ấy</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giúp</a:t>
            </a:r>
            <a:r>
              <a:rPr lang="en-US" sz="2800" b="1">
                <a:solidFill>
                  <a:srgbClr val="0D0D0D"/>
                </a:solidFill>
                <a:latin typeface="Times New Roman" panose="02020603050405020304" pitchFamily="18" charset="0"/>
                <a:ea typeface="MS Mincho"/>
              </a:rPr>
              <a:t> ta </a:t>
            </a:r>
            <a:r>
              <a:rPr lang="en-US" sz="2800" b="1" err="1">
                <a:solidFill>
                  <a:srgbClr val="0D0D0D"/>
                </a:solidFill>
                <a:latin typeface="Times New Roman" panose="02020603050405020304" pitchFamily="18" charset="0"/>
                <a:ea typeface="MS Mincho"/>
              </a:rPr>
              <a:t>hiểu</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thêm</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về</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tính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cách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Dế</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Mèn</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đó</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là</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tính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cách</a:t>
            </a:r>
            <a:r>
              <a:rPr lang="en-US" sz="2800" b="1">
                <a:solidFill>
                  <a:srgbClr val="0D0D0D"/>
                </a:solidFill>
                <a:latin typeface="Times New Roman" panose="02020603050405020304" pitchFamily="18" charset="0"/>
                <a:ea typeface="MS Mincho"/>
              </a:rPr>
              <a:t> </a:t>
            </a:r>
            <a:r>
              <a:rPr lang="en-US" sz="2800" b="1" err="1">
                <a:solidFill>
                  <a:srgbClr val="0D0D0D"/>
                </a:solidFill>
                <a:latin typeface="Times New Roman" panose="02020603050405020304" pitchFamily="18" charset="0"/>
                <a:ea typeface="MS Mincho"/>
              </a:rPr>
              <a:t>nào</a:t>
            </a:r>
            <a:r>
              <a:rPr lang="en-US" sz="2800" b="1">
                <a:solidFill>
                  <a:srgbClr val="0D0D0D"/>
                </a:solidFill>
                <a:latin typeface="Times New Roman" panose="02020603050405020304" pitchFamily="18" charset="0"/>
                <a:ea typeface="MS Mincho"/>
              </a:rPr>
              <a:t>?</a:t>
            </a:r>
            <a:endParaRPr lang="en-US" sz="2800" b="1">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652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3938</TotalTime>
  <Words>1356</Words>
  <Application>Microsoft Office PowerPoint</Application>
  <PresentationFormat>Widescreen</PresentationFormat>
  <Paragraphs>100</Paragraphs>
  <Slides>14</Slides>
  <Notes>3</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14</vt:i4>
      </vt:variant>
    </vt:vector>
  </HeadingPairs>
  <TitlesOfParts>
    <vt:vector size="30" baseType="lpstr">
      <vt:lpstr>Arial</vt:lpstr>
      <vt:lpstr>Calibri</vt:lpstr>
      <vt:lpstr>Calibri Light</vt:lpstr>
      <vt:lpstr>Cambria Math</vt:lpstr>
      <vt:lpstr>MS Mincho</vt:lpstr>
      <vt:lpstr>Times New Roman</vt:lpstr>
      <vt:lpstr>Wingdings</vt:lpstr>
      <vt:lpstr>3_Office Theme</vt:lpstr>
      <vt:lpstr>24_Office Theme</vt:lpstr>
      <vt:lpstr>25_Office Theme</vt:lpstr>
      <vt:lpstr>26_Office Theme</vt:lpstr>
      <vt:lpstr>27_Office Theme</vt:lpstr>
      <vt:lpstr>28_Office Theme</vt:lpstr>
      <vt:lpstr>29_Office Theme</vt:lpstr>
      <vt:lpstr>30_Office Theme</vt:lpstr>
      <vt:lpstr>34_Office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11</cp:lastModifiedBy>
  <cp:revision>285</cp:revision>
  <dcterms:created xsi:type="dcterms:W3CDTF">2021-06-18T15:04:24Z</dcterms:created>
  <dcterms:modified xsi:type="dcterms:W3CDTF">2024-05-21T09:33:45Z</dcterms:modified>
</cp:coreProperties>
</file>