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32" r:id="rId4"/>
  </p:sldMasterIdLst>
  <p:notesMasterIdLst>
    <p:notesMasterId r:id="rId11"/>
  </p:notesMasterIdLst>
  <p:sldIdLst>
    <p:sldId id="540" r:id="rId5"/>
    <p:sldId id="521" r:id="rId6"/>
    <p:sldId id="522" r:id="rId7"/>
    <p:sldId id="534" r:id="rId8"/>
    <p:sldId id="531" r:id="rId9"/>
    <p:sldId id="529" r:id="rId10"/>
  </p:sldIdLst>
  <p:sldSz cx="12192000" cy="6858000"/>
  <p:notesSz cx="6858000" cy="9144000"/>
  <p:defaultTextStyle>
    <a:defPPr>
      <a:defRPr lang="en-US"/>
    </a:defPPr>
    <a:lvl1pPr marL="0" algn="l" defTabSz="914036" rtl="0" eaLnBrk="1" latinLnBrk="0" hangingPunct="1">
      <a:defRPr sz="1800" kern="1200">
        <a:solidFill>
          <a:schemeClr val="tx1"/>
        </a:solidFill>
        <a:latin typeface="+mn-lt"/>
        <a:ea typeface="+mn-ea"/>
        <a:cs typeface="+mn-cs"/>
      </a:defRPr>
    </a:lvl1pPr>
    <a:lvl2pPr marL="457016" algn="l" defTabSz="914036" rtl="0" eaLnBrk="1" latinLnBrk="0" hangingPunct="1">
      <a:defRPr sz="1800" kern="1200">
        <a:solidFill>
          <a:schemeClr val="tx1"/>
        </a:solidFill>
        <a:latin typeface="+mn-lt"/>
        <a:ea typeface="+mn-ea"/>
        <a:cs typeface="+mn-cs"/>
      </a:defRPr>
    </a:lvl2pPr>
    <a:lvl3pPr marL="914036" algn="l" defTabSz="914036" rtl="0" eaLnBrk="1" latinLnBrk="0" hangingPunct="1">
      <a:defRPr sz="1800" kern="1200">
        <a:solidFill>
          <a:schemeClr val="tx1"/>
        </a:solidFill>
        <a:latin typeface="+mn-lt"/>
        <a:ea typeface="+mn-ea"/>
        <a:cs typeface="+mn-cs"/>
      </a:defRPr>
    </a:lvl3pPr>
    <a:lvl4pPr marL="1371052" algn="l" defTabSz="914036" rtl="0" eaLnBrk="1" latinLnBrk="0" hangingPunct="1">
      <a:defRPr sz="1800" kern="1200">
        <a:solidFill>
          <a:schemeClr val="tx1"/>
        </a:solidFill>
        <a:latin typeface="+mn-lt"/>
        <a:ea typeface="+mn-ea"/>
        <a:cs typeface="+mn-cs"/>
      </a:defRPr>
    </a:lvl4pPr>
    <a:lvl5pPr marL="1828069" algn="l" defTabSz="914036" rtl="0" eaLnBrk="1" latinLnBrk="0" hangingPunct="1">
      <a:defRPr sz="1800" kern="1200">
        <a:solidFill>
          <a:schemeClr val="tx1"/>
        </a:solidFill>
        <a:latin typeface="+mn-lt"/>
        <a:ea typeface="+mn-ea"/>
        <a:cs typeface="+mn-cs"/>
      </a:defRPr>
    </a:lvl5pPr>
    <a:lvl6pPr marL="2285087" algn="l" defTabSz="914036" rtl="0" eaLnBrk="1" latinLnBrk="0" hangingPunct="1">
      <a:defRPr sz="1800" kern="1200">
        <a:solidFill>
          <a:schemeClr val="tx1"/>
        </a:solidFill>
        <a:latin typeface="+mn-lt"/>
        <a:ea typeface="+mn-ea"/>
        <a:cs typeface="+mn-cs"/>
      </a:defRPr>
    </a:lvl6pPr>
    <a:lvl7pPr marL="2742104" algn="l" defTabSz="914036" rtl="0" eaLnBrk="1" latinLnBrk="0" hangingPunct="1">
      <a:defRPr sz="1800" kern="1200">
        <a:solidFill>
          <a:schemeClr val="tx1"/>
        </a:solidFill>
        <a:latin typeface="+mn-lt"/>
        <a:ea typeface="+mn-ea"/>
        <a:cs typeface="+mn-cs"/>
      </a:defRPr>
    </a:lvl7pPr>
    <a:lvl8pPr marL="3199120" algn="l" defTabSz="914036" rtl="0" eaLnBrk="1" latinLnBrk="0" hangingPunct="1">
      <a:defRPr sz="1800" kern="1200">
        <a:solidFill>
          <a:schemeClr val="tx1"/>
        </a:solidFill>
        <a:latin typeface="+mn-lt"/>
        <a:ea typeface="+mn-ea"/>
        <a:cs typeface="+mn-cs"/>
      </a:defRPr>
    </a:lvl8pPr>
    <a:lvl9pPr marL="3656136" algn="l" defTabSz="9140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úy Mai" initials="TM" lastIdx="1" clrIdx="0">
    <p:extLst>
      <p:ext uri="{19B8F6BF-5375-455C-9EA6-DF929625EA0E}">
        <p15:presenceInfo xmlns:p15="http://schemas.microsoft.com/office/powerpoint/2012/main" userId="222f1c7e07c9b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24" autoAdjust="0"/>
    <p:restoredTop sz="94660"/>
  </p:normalViewPr>
  <p:slideViewPr>
    <p:cSldViewPr snapToGrid="0" showGuides="1">
      <p:cViewPr varScale="1">
        <p:scale>
          <a:sx n="73" d="100"/>
          <a:sy n="73" d="100"/>
        </p:scale>
        <p:origin x="14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B58D8-B1E3-4622-B073-B9C87E2B4230}" type="datetimeFigureOut">
              <a:rPr lang="en-US" smtClean="0"/>
              <a:t>5/21/2024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816334-CB6F-469F-BC6E-C891027D3962}" type="slidenum">
              <a:rPr lang="en-US" smtClean="0"/>
              <a:t>‹#›</a:t>
            </a:fld>
            <a:endParaRPr lang="en-US"/>
          </a:p>
        </p:txBody>
      </p:sp>
    </p:spTree>
    <p:extLst>
      <p:ext uri="{BB962C8B-B14F-4D97-AF65-F5344CB8AC3E}">
        <p14:creationId xmlns:p14="http://schemas.microsoft.com/office/powerpoint/2010/main" val="1053451554"/>
      </p:ext>
    </p:extLst>
  </p:cSld>
  <p:clrMap bg1="lt1" tx1="dk1" bg2="lt2" tx2="dk2" accent1="accent1" accent2="accent2" accent3="accent3" accent4="accent4" accent5="accent5" accent6="accent6" hlink="hlink" folHlink="folHlink"/>
  <p:notesStyle>
    <a:lvl1pPr marL="0" algn="l" defTabSz="914036" rtl="0" eaLnBrk="1" latinLnBrk="0" hangingPunct="1">
      <a:defRPr sz="1200" kern="1200">
        <a:solidFill>
          <a:schemeClr val="tx1"/>
        </a:solidFill>
        <a:latin typeface="+mn-lt"/>
        <a:ea typeface="+mn-ea"/>
        <a:cs typeface="+mn-cs"/>
      </a:defRPr>
    </a:lvl1pPr>
    <a:lvl2pPr marL="457016" algn="l" defTabSz="914036" rtl="0" eaLnBrk="1" latinLnBrk="0" hangingPunct="1">
      <a:defRPr sz="1200" kern="1200">
        <a:solidFill>
          <a:schemeClr val="tx1"/>
        </a:solidFill>
        <a:latin typeface="+mn-lt"/>
        <a:ea typeface="+mn-ea"/>
        <a:cs typeface="+mn-cs"/>
      </a:defRPr>
    </a:lvl2pPr>
    <a:lvl3pPr marL="914036" algn="l" defTabSz="914036" rtl="0" eaLnBrk="1" latinLnBrk="0" hangingPunct="1">
      <a:defRPr sz="1200" kern="1200">
        <a:solidFill>
          <a:schemeClr val="tx1"/>
        </a:solidFill>
        <a:latin typeface="+mn-lt"/>
        <a:ea typeface="+mn-ea"/>
        <a:cs typeface="+mn-cs"/>
      </a:defRPr>
    </a:lvl3pPr>
    <a:lvl4pPr marL="1371052" algn="l" defTabSz="914036" rtl="0" eaLnBrk="1" latinLnBrk="0" hangingPunct="1">
      <a:defRPr sz="1200" kern="1200">
        <a:solidFill>
          <a:schemeClr val="tx1"/>
        </a:solidFill>
        <a:latin typeface="+mn-lt"/>
        <a:ea typeface="+mn-ea"/>
        <a:cs typeface="+mn-cs"/>
      </a:defRPr>
    </a:lvl4pPr>
    <a:lvl5pPr marL="1828069" algn="l" defTabSz="914036" rtl="0" eaLnBrk="1" latinLnBrk="0" hangingPunct="1">
      <a:defRPr sz="1200" kern="1200">
        <a:solidFill>
          <a:schemeClr val="tx1"/>
        </a:solidFill>
        <a:latin typeface="+mn-lt"/>
        <a:ea typeface="+mn-ea"/>
        <a:cs typeface="+mn-cs"/>
      </a:defRPr>
    </a:lvl5pPr>
    <a:lvl6pPr marL="2285087" algn="l" defTabSz="914036" rtl="0" eaLnBrk="1" latinLnBrk="0" hangingPunct="1">
      <a:defRPr sz="1200" kern="1200">
        <a:solidFill>
          <a:schemeClr val="tx1"/>
        </a:solidFill>
        <a:latin typeface="+mn-lt"/>
        <a:ea typeface="+mn-ea"/>
        <a:cs typeface="+mn-cs"/>
      </a:defRPr>
    </a:lvl6pPr>
    <a:lvl7pPr marL="2742104" algn="l" defTabSz="914036" rtl="0" eaLnBrk="1" latinLnBrk="0" hangingPunct="1">
      <a:defRPr sz="1200" kern="1200">
        <a:solidFill>
          <a:schemeClr val="tx1"/>
        </a:solidFill>
        <a:latin typeface="+mn-lt"/>
        <a:ea typeface="+mn-ea"/>
        <a:cs typeface="+mn-cs"/>
      </a:defRPr>
    </a:lvl7pPr>
    <a:lvl8pPr marL="3199120" algn="l" defTabSz="914036" rtl="0" eaLnBrk="1" latinLnBrk="0" hangingPunct="1">
      <a:defRPr sz="1200" kern="1200">
        <a:solidFill>
          <a:schemeClr val="tx1"/>
        </a:solidFill>
        <a:latin typeface="+mn-lt"/>
        <a:ea typeface="+mn-ea"/>
        <a:cs typeface="+mn-cs"/>
      </a:defRPr>
    </a:lvl8pPr>
    <a:lvl9pPr marL="3656136" algn="l" defTabSz="91403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16" indent="0" algn="ctr">
              <a:buNone/>
              <a:defRPr sz="2000"/>
            </a:lvl2pPr>
            <a:lvl3pPr marL="914036" indent="0" algn="ctr">
              <a:buNone/>
              <a:defRPr sz="1800"/>
            </a:lvl3pPr>
            <a:lvl4pPr marL="1371052" indent="0" algn="ctr">
              <a:buNone/>
              <a:defRPr sz="1600"/>
            </a:lvl4pPr>
            <a:lvl5pPr marL="1828069" indent="0" algn="ctr">
              <a:buNone/>
              <a:defRPr sz="1600"/>
            </a:lvl5pPr>
            <a:lvl6pPr marL="2285087" indent="0" algn="ctr">
              <a:buNone/>
              <a:defRPr sz="1600"/>
            </a:lvl6pPr>
            <a:lvl7pPr marL="2742104" indent="0" algn="ctr">
              <a:buNone/>
              <a:defRPr sz="1600"/>
            </a:lvl7pPr>
            <a:lvl8pPr marL="3199120" indent="0" algn="ctr">
              <a:buNone/>
              <a:defRPr sz="1600"/>
            </a:lvl8pPr>
            <a:lvl9pPr marL="3656136"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786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9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691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0F8CF9C-45AF-2C86-ABDF-18791FE0D3B5}"/>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 xmlns:a16="http://schemas.microsoft.com/office/drawing/2014/main" id="{E43B7BCD-68A2-B96D-2A8A-EFD9238549FB}"/>
              </a:ext>
            </a:extLst>
          </p:cNvPr>
          <p:cNvSpPr>
            <a:spLocks noGrp="1"/>
          </p:cNvSpPr>
          <p:nvPr>
            <p:ph type="subTitle" idx="1"/>
          </p:nvPr>
        </p:nvSpPr>
        <p:spPr>
          <a:xfrm>
            <a:off x="1524000" y="3602038"/>
            <a:ext cx="9144000" cy="1655762"/>
          </a:xfrm>
        </p:spPr>
        <p:txBody>
          <a:bodyPr/>
          <a:lstStyle>
            <a:lvl1pPr marL="0" indent="0" algn="ctr">
              <a:buNone/>
              <a:defRPr sz="2400"/>
            </a:lvl1pPr>
            <a:lvl2pPr marL="457016" indent="0" algn="ctr">
              <a:buNone/>
              <a:defRPr sz="2000"/>
            </a:lvl2pPr>
            <a:lvl3pPr marL="914036" indent="0" algn="ctr">
              <a:buNone/>
              <a:defRPr sz="1800"/>
            </a:lvl3pPr>
            <a:lvl4pPr marL="1371052" indent="0" algn="ctr">
              <a:buNone/>
              <a:defRPr sz="1600"/>
            </a:lvl4pPr>
            <a:lvl5pPr marL="1828069" indent="0" algn="ctr">
              <a:buNone/>
              <a:defRPr sz="1600"/>
            </a:lvl5pPr>
            <a:lvl6pPr marL="2285087" indent="0" algn="ctr">
              <a:buNone/>
              <a:defRPr sz="1600"/>
            </a:lvl6pPr>
            <a:lvl7pPr marL="2742104" indent="0" algn="ctr">
              <a:buNone/>
              <a:defRPr sz="1600"/>
            </a:lvl7pPr>
            <a:lvl8pPr marL="3199120" indent="0" algn="ctr">
              <a:buNone/>
              <a:defRPr sz="1600"/>
            </a:lvl8pPr>
            <a:lvl9pPr marL="3656136"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 xmlns:a16="http://schemas.microsoft.com/office/drawing/2014/main" id="{5EF63385-0DE0-BBF6-DA2D-57F1777FD4C0}"/>
              </a:ext>
            </a:extLst>
          </p:cNvPr>
          <p:cNvSpPr>
            <a:spLocks noGrp="1"/>
          </p:cNvSpPr>
          <p:nvPr>
            <p:ph type="dt" sz="half" idx="10"/>
          </p:nvPr>
        </p:nvSpPr>
        <p:spPr/>
        <p:txBody>
          <a:bodyPr/>
          <a:lstStyle/>
          <a:p>
            <a:fld id="{16F35C2D-D8FB-49C3-B7C3-98A96A8AFD1E}" type="datetimeFigureOut">
              <a:rPr lang="en-US" smtClean="0">
                <a:solidFill>
                  <a:prstClr val="black">
                    <a:tint val="75000"/>
                  </a:prstClr>
                </a:solidFill>
              </a:rPr>
              <a:pPr/>
              <a:t>5/21/2024</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C18A6DD3-C12F-B9CD-76C8-C5FDD18C7887}"/>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5D42ECBB-C40F-979A-564E-C21191673B60}"/>
              </a:ext>
            </a:extLst>
          </p:cNvPr>
          <p:cNvSpPr>
            <a:spLocks noGrp="1"/>
          </p:cNvSpPr>
          <p:nvPr>
            <p:ph type="sldNum" sz="quarter" idx="12"/>
          </p:nvPr>
        </p:nvSpPr>
        <p:spPr/>
        <p:txBody>
          <a:bodyPr/>
          <a:lstStyle/>
          <a:p>
            <a:fld id="{79D446A2-5F13-4D70-97DB-53DECFA146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167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71E617E-C125-3379-2CA7-7486A6ABC04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68500BDB-BB66-894B-F0F9-E39D2E3E3C4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F777079C-CAFC-FBC3-92CD-3DBCE6A7F074}"/>
              </a:ext>
            </a:extLst>
          </p:cNvPr>
          <p:cNvSpPr>
            <a:spLocks noGrp="1"/>
          </p:cNvSpPr>
          <p:nvPr>
            <p:ph type="dt" sz="half" idx="10"/>
          </p:nvPr>
        </p:nvSpPr>
        <p:spPr/>
        <p:txBody>
          <a:bodyPr/>
          <a:lstStyle/>
          <a:p>
            <a:fld id="{16F35C2D-D8FB-49C3-B7C3-98A96A8AFD1E}" type="datetimeFigureOut">
              <a:rPr lang="en-US" smtClean="0">
                <a:solidFill>
                  <a:prstClr val="black">
                    <a:tint val="75000"/>
                  </a:prstClr>
                </a:solidFill>
              </a:rPr>
              <a:pPr/>
              <a:t>5/21/2024</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0CAFF857-AAD5-C0C0-5DAB-725B2CF9D4EC}"/>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CC446509-302F-7D85-5CA5-65D7D8E5F616}"/>
              </a:ext>
            </a:extLst>
          </p:cNvPr>
          <p:cNvSpPr>
            <a:spLocks noGrp="1"/>
          </p:cNvSpPr>
          <p:nvPr>
            <p:ph type="sldNum" sz="quarter" idx="12"/>
          </p:nvPr>
        </p:nvSpPr>
        <p:spPr/>
        <p:txBody>
          <a:bodyPr/>
          <a:lstStyle/>
          <a:p>
            <a:fld id="{79D446A2-5F13-4D70-97DB-53DECFA146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93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AF61098-3895-6F3B-E29F-6DD9585525D5}"/>
              </a:ext>
            </a:extLst>
          </p:cNvPr>
          <p:cNvSpPr>
            <a:spLocks noGrp="1"/>
          </p:cNvSpPr>
          <p:nvPr>
            <p:ph type="title"/>
          </p:nvPr>
        </p:nvSpPr>
        <p:spPr>
          <a:xfrm>
            <a:off x="831850" y="1709742"/>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10A7ADAA-99F4-57AC-B2F1-CFF974861B95}"/>
              </a:ext>
            </a:extLst>
          </p:cNvPr>
          <p:cNvSpPr>
            <a:spLocks noGrp="1"/>
          </p:cNvSpPr>
          <p:nvPr>
            <p:ph type="body" idx="1"/>
          </p:nvPr>
        </p:nvSpPr>
        <p:spPr>
          <a:xfrm>
            <a:off x="831850" y="4589467"/>
            <a:ext cx="10515600" cy="1500187"/>
          </a:xfrm>
        </p:spPr>
        <p:txBody>
          <a:bodyPr/>
          <a:lstStyle>
            <a:lvl1pPr marL="0" indent="0">
              <a:buNone/>
              <a:defRPr sz="2400">
                <a:solidFill>
                  <a:schemeClr val="tx1">
                    <a:tint val="75000"/>
                  </a:schemeClr>
                </a:solidFill>
              </a:defRPr>
            </a:lvl1pPr>
            <a:lvl2pPr marL="457016" indent="0">
              <a:buNone/>
              <a:defRPr sz="2000">
                <a:solidFill>
                  <a:schemeClr val="tx1">
                    <a:tint val="75000"/>
                  </a:schemeClr>
                </a:solidFill>
              </a:defRPr>
            </a:lvl2pPr>
            <a:lvl3pPr marL="914036" indent="0">
              <a:buNone/>
              <a:defRPr sz="1800">
                <a:solidFill>
                  <a:schemeClr val="tx1">
                    <a:tint val="75000"/>
                  </a:schemeClr>
                </a:solidFill>
              </a:defRPr>
            </a:lvl3pPr>
            <a:lvl4pPr marL="1371052" indent="0">
              <a:buNone/>
              <a:defRPr sz="1600">
                <a:solidFill>
                  <a:schemeClr val="tx1">
                    <a:tint val="75000"/>
                  </a:schemeClr>
                </a:solidFill>
              </a:defRPr>
            </a:lvl4pPr>
            <a:lvl5pPr marL="1828069" indent="0">
              <a:buNone/>
              <a:defRPr sz="1600">
                <a:solidFill>
                  <a:schemeClr val="tx1">
                    <a:tint val="75000"/>
                  </a:schemeClr>
                </a:solidFill>
              </a:defRPr>
            </a:lvl5pPr>
            <a:lvl6pPr marL="2285087" indent="0">
              <a:buNone/>
              <a:defRPr sz="1600">
                <a:solidFill>
                  <a:schemeClr val="tx1">
                    <a:tint val="75000"/>
                  </a:schemeClr>
                </a:solidFill>
              </a:defRPr>
            </a:lvl6pPr>
            <a:lvl7pPr marL="2742104" indent="0">
              <a:buNone/>
              <a:defRPr sz="1600">
                <a:solidFill>
                  <a:schemeClr val="tx1">
                    <a:tint val="75000"/>
                  </a:schemeClr>
                </a:solidFill>
              </a:defRPr>
            </a:lvl7pPr>
            <a:lvl8pPr marL="3199120" indent="0">
              <a:buNone/>
              <a:defRPr sz="1600">
                <a:solidFill>
                  <a:schemeClr val="tx1">
                    <a:tint val="75000"/>
                  </a:schemeClr>
                </a:solidFill>
              </a:defRPr>
            </a:lvl8pPr>
            <a:lvl9pPr marL="3656136"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317A72CA-5F88-614C-DA4A-0215403F8F0F}"/>
              </a:ext>
            </a:extLst>
          </p:cNvPr>
          <p:cNvSpPr>
            <a:spLocks noGrp="1"/>
          </p:cNvSpPr>
          <p:nvPr>
            <p:ph type="dt" sz="half" idx="10"/>
          </p:nvPr>
        </p:nvSpPr>
        <p:spPr/>
        <p:txBody>
          <a:bodyPr/>
          <a:lstStyle/>
          <a:p>
            <a:fld id="{16F35C2D-D8FB-49C3-B7C3-98A96A8AFD1E}" type="datetimeFigureOut">
              <a:rPr lang="en-US" smtClean="0">
                <a:solidFill>
                  <a:prstClr val="black">
                    <a:tint val="75000"/>
                  </a:prstClr>
                </a:solidFill>
              </a:rPr>
              <a:pPr/>
              <a:t>5/21/2024</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D3177112-9466-8D67-7175-0387B99E8116}"/>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620E8D02-66AF-85BD-387A-0248ED3D58B9}"/>
              </a:ext>
            </a:extLst>
          </p:cNvPr>
          <p:cNvSpPr>
            <a:spLocks noGrp="1"/>
          </p:cNvSpPr>
          <p:nvPr>
            <p:ph type="sldNum" sz="quarter" idx="12"/>
          </p:nvPr>
        </p:nvSpPr>
        <p:spPr/>
        <p:txBody>
          <a:bodyPr/>
          <a:lstStyle/>
          <a:p>
            <a:fld id="{79D446A2-5F13-4D70-97DB-53DECFA146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312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796A2A3-1CA0-A5D0-42C3-3FAF9597E9D9}"/>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5F12B6BE-435A-AADC-F952-1B715E665F1F}"/>
              </a:ext>
            </a:extLst>
          </p:cNvPr>
          <p:cNvSpPr>
            <a:spLocks noGrp="1"/>
          </p:cNvSpPr>
          <p:nvPr>
            <p:ph sz="half" idx="1"/>
          </p:nvPr>
        </p:nvSpPr>
        <p:spPr>
          <a:xfrm>
            <a:off x="838200" y="1825626"/>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 xmlns:a16="http://schemas.microsoft.com/office/drawing/2014/main" id="{BF55B919-1458-D7EE-9964-415C096696FC}"/>
              </a:ext>
            </a:extLst>
          </p:cNvPr>
          <p:cNvSpPr>
            <a:spLocks noGrp="1"/>
          </p:cNvSpPr>
          <p:nvPr>
            <p:ph sz="half" idx="2"/>
          </p:nvPr>
        </p:nvSpPr>
        <p:spPr>
          <a:xfrm>
            <a:off x="6172200" y="1825626"/>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 xmlns:a16="http://schemas.microsoft.com/office/drawing/2014/main" id="{532CFE7E-BC97-77F2-39C5-E4D17143A9E9}"/>
              </a:ext>
            </a:extLst>
          </p:cNvPr>
          <p:cNvSpPr>
            <a:spLocks noGrp="1"/>
          </p:cNvSpPr>
          <p:nvPr>
            <p:ph type="dt" sz="half" idx="10"/>
          </p:nvPr>
        </p:nvSpPr>
        <p:spPr/>
        <p:txBody>
          <a:bodyPr/>
          <a:lstStyle/>
          <a:p>
            <a:fld id="{16F35C2D-D8FB-49C3-B7C3-98A96A8AFD1E}" type="datetimeFigureOut">
              <a:rPr lang="en-US" smtClean="0">
                <a:solidFill>
                  <a:prstClr val="black">
                    <a:tint val="75000"/>
                  </a:prstClr>
                </a:solidFill>
              </a:rPr>
              <a:pPr/>
              <a:t>5/21/2024</a:t>
            </a:fld>
            <a:endParaRPr lang="en-US">
              <a:solidFill>
                <a:prstClr val="black">
                  <a:tint val="75000"/>
                </a:prstClr>
              </a:solidFill>
            </a:endParaRPr>
          </a:p>
        </p:txBody>
      </p:sp>
      <p:sp>
        <p:nvSpPr>
          <p:cNvPr id="6" name="Chỗ dành sẵn cho Chân trang 5">
            <a:extLst>
              <a:ext uri="{FF2B5EF4-FFF2-40B4-BE49-F238E27FC236}">
                <a16:creationId xmlns="" xmlns:a16="http://schemas.microsoft.com/office/drawing/2014/main" id="{9ACAEBE5-0F6B-62F7-0252-E456B7DEB70D}"/>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 xmlns:a16="http://schemas.microsoft.com/office/drawing/2014/main" id="{98A4A497-0A7A-41CD-657A-D2C4E398D634}"/>
              </a:ext>
            </a:extLst>
          </p:cNvPr>
          <p:cNvSpPr>
            <a:spLocks noGrp="1"/>
          </p:cNvSpPr>
          <p:nvPr>
            <p:ph type="sldNum" sz="quarter" idx="12"/>
          </p:nvPr>
        </p:nvSpPr>
        <p:spPr/>
        <p:txBody>
          <a:bodyPr/>
          <a:lstStyle/>
          <a:p>
            <a:fld id="{79D446A2-5F13-4D70-97DB-53DECFA146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98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E3BDFE3-2929-9C31-062E-73DFDDD4C3AC}"/>
              </a:ext>
            </a:extLst>
          </p:cNvPr>
          <p:cNvSpPr>
            <a:spLocks noGrp="1"/>
          </p:cNvSpPr>
          <p:nvPr>
            <p:ph type="title"/>
          </p:nvPr>
        </p:nvSpPr>
        <p:spPr>
          <a:xfrm>
            <a:off x="839788" y="365129"/>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96C0E691-E681-F661-61EC-E629704A05BF}"/>
              </a:ext>
            </a:extLst>
          </p:cNvPr>
          <p:cNvSpPr>
            <a:spLocks noGrp="1"/>
          </p:cNvSpPr>
          <p:nvPr>
            <p:ph type="body" idx="1"/>
          </p:nvPr>
        </p:nvSpPr>
        <p:spPr>
          <a:xfrm>
            <a:off x="839792" y="1681163"/>
            <a:ext cx="5157787" cy="823912"/>
          </a:xfrm>
        </p:spPr>
        <p:txBody>
          <a:bodyPr anchor="b"/>
          <a:lstStyle>
            <a:lvl1pPr marL="0" indent="0">
              <a:buNone/>
              <a:defRPr sz="2400" b="1"/>
            </a:lvl1pPr>
            <a:lvl2pPr marL="457016" indent="0">
              <a:buNone/>
              <a:defRPr sz="2000" b="1"/>
            </a:lvl2pPr>
            <a:lvl3pPr marL="914036" indent="0">
              <a:buNone/>
              <a:defRPr sz="1800" b="1"/>
            </a:lvl3pPr>
            <a:lvl4pPr marL="1371052" indent="0">
              <a:buNone/>
              <a:defRPr sz="1600" b="1"/>
            </a:lvl4pPr>
            <a:lvl5pPr marL="1828069" indent="0">
              <a:buNone/>
              <a:defRPr sz="1600" b="1"/>
            </a:lvl5pPr>
            <a:lvl6pPr marL="2285087" indent="0">
              <a:buNone/>
              <a:defRPr sz="1600" b="1"/>
            </a:lvl6pPr>
            <a:lvl7pPr marL="2742104" indent="0">
              <a:buNone/>
              <a:defRPr sz="1600" b="1"/>
            </a:lvl7pPr>
            <a:lvl8pPr marL="3199120" indent="0">
              <a:buNone/>
              <a:defRPr sz="1600" b="1"/>
            </a:lvl8pPr>
            <a:lvl9pPr marL="3656136"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E8316729-2B24-0425-C8B0-10BFA052220A}"/>
              </a:ext>
            </a:extLst>
          </p:cNvPr>
          <p:cNvSpPr>
            <a:spLocks noGrp="1"/>
          </p:cNvSpPr>
          <p:nvPr>
            <p:ph sz="half" idx="2"/>
          </p:nvPr>
        </p:nvSpPr>
        <p:spPr>
          <a:xfrm>
            <a:off x="839792"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 xmlns:a16="http://schemas.microsoft.com/office/drawing/2014/main" id="{A9279DA1-B66D-CEA2-3010-CFCC363518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016" indent="0">
              <a:buNone/>
              <a:defRPr sz="2000" b="1"/>
            </a:lvl2pPr>
            <a:lvl3pPr marL="914036" indent="0">
              <a:buNone/>
              <a:defRPr sz="1800" b="1"/>
            </a:lvl3pPr>
            <a:lvl4pPr marL="1371052" indent="0">
              <a:buNone/>
              <a:defRPr sz="1600" b="1"/>
            </a:lvl4pPr>
            <a:lvl5pPr marL="1828069" indent="0">
              <a:buNone/>
              <a:defRPr sz="1600" b="1"/>
            </a:lvl5pPr>
            <a:lvl6pPr marL="2285087" indent="0">
              <a:buNone/>
              <a:defRPr sz="1600" b="1"/>
            </a:lvl6pPr>
            <a:lvl7pPr marL="2742104" indent="0">
              <a:buNone/>
              <a:defRPr sz="1600" b="1"/>
            </a:lvl7pPr>
            <a:lvl8pPr marL="3199120" indent="0">
              <a:buNone/>
              <a:defRPr sz="1600" b="1"/>
            </a:lvl8pPr>
            <a:lvl9pPr marL="3656136"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E25C72FD-F1E2-44F9-0F9E-14D30738443B}"/>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 xmlns:a16="http://schemas.microsoft.com/office/drawing/2014/main" id="{C7AAF67A-0CF4-5C4B-14AC-7DD8B7907306}"/>
              </a:ext>
            </a:extLst>
          </p:cNvPr>
          <p:cNvSpPr>
            <a:spLocks noGrp="1"/>
          </p:cNvSpPr>
          <p:nvPr>
            <p:ph type="dt" sz="half" idx="10"/>
          </p:nvPr>
        </p:nvSpPr>
        <p:spPr/>
        <p:txBody>
          <a:bodyPr/>
          <a:lstStyle/>
          <a:p>
            <a:fld id="{16F35C2D-D8FB-49C3-B7C3-98A96A8AFD1E}" type="datetimeFigureOut">
              <a:rPr lang="en-US" smtClean="0">
                <a:solidFill>
                  <a:prstClr val="black">
                    <a:tint val="75000"/>
                  </a:prstClr>
                </a:solidFill>
              </a:rPr>
              <a:pPr/>
              <a:t>5/21/2024</a:t>
            </a:fld>
            <a:endParaRPr lang="en-US">
              <a:solidFill>
                <a:prstClr val="black">
                  <a:tint val="75000"/>
                </a:prstClr>
              </a:solidFill>
            </a:endParaRPr>
          </a:p>
        </p:txBody>
      </p:sp>
      <p:sp>
        <p:nvSpPr>
          <p:cNvPr id="8" name="Chỗ dành sẵn cho Chân trang 7">
            <a:extLst>
              <a:ext uri="{FF2B5EF4-FFF2-40B4-BE49-F238E27FC236}">
                <a16:creationId xmlns="" xmlns:a16="http://schemas.microsoft.com/office/drawing/2014/main" id="{1CD3766B-710F-B33C-9137-15D770287E85}"/>
              </a:ext>
            </a:extLst>
          </p:cNvPr>
          <p:cNvSpPr>
            <a:spLocks noGrp="1"/>
          </p:cNvSpPr>
          <p:nvPr>
            <p:ph type="ftr" sz="quarter" idx="11"/>
          </p:nvPr>
        </p:nvSpPr>
        <p:spPr/>
        <p:txBody>
          <a:bodyPr/>
          <a:lstStyle/>
          <a:p>
            <a:endParaRPr lang="en-US">
              <a:solidFill>
                <a:prstClr val="black">
                  <a:tint val="75000"/>
                </a:prstClr>
              </a:solidFill>
            </a:endParaRPr>
          </a:p>
        </p:txBody>
      </p:sp>
      <p:sp>
        <p:nvSpPr>
          <p:cNvPr id="9" name="Chỗ dành sẵn cho Số hiệu Bản chiếu 8">
            <a:extLst>
              <a:ext uri="{FF2B5EF4-FFF2-40B4-BE49-F238E27FC236}">
                <a16:creationId xmlns="" xmlns:a16="http://schemas.microsoft.com/office/drawing/2014/main" id="{1FB027CB-6FB6-E2BE-FDA6-80FCBCDA0B75}"/>
              </a:ext>
            </a:extLst>
          </p:cNvPr>
          <p:cNvSpPr>
            <a:spLocks noGrp="1"/>
          </p:cNvSpPr>
          <p:nvPr>
            <p:ph type="sldNum" sz="quarter" idx="12"/>
          </p:nvPr>
        </p:nvSpPr>
        <p:spPr/>
        <p:txBody>
          <a:bodyPr/>
          <a:lstStyle/>
          <a:p>
            <a:fld id="{79D446A2-5F13-4D70-97DB-53DECFA146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170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C7B1BC2-EFF6-6D7F-6DA7-C6F0D10AD53B}"/>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 xmlns:a16="http://schemas.microsoft.com/office/drawing/2014/main" id="{DF1A6513-6547-7D43-AAB4-FF8E1D37C5F4}"/>
              </a:ext>
            </a:extLst>
          </p:cNvPr>
          <p:cNvSpPr>
            <a:spLocks noGrp="1"/>
          </p:cNvSpPr>
          <p:nvPr>
            <p:ph type="dt" sz="half" idx="10"/>
          </p:nvPr>
        </p:nvSpPr>
        <p:spPr/>
        <p:txBody>
          <a:bodyPr/>
          <a:lstStyle/>
          <a:p>
            <a:fld id="{16F35C2D-D8FB-49C3-B7C3-98A96A8AFD1E}" type="datetimeFigureOut">
              <a:rPr lang="en-US" smtClean="0">
                <a:solidFill>
                  <a:prstClr val="black">
                    <a:tint val="75000"/>
                  </a:prstClr>
                </a:solidFill>
              </a:rPr>
              <a:pPr/>
              <a:t>5/21/2024</a:t>
            </a:fld>
            <a:endParaRPr lang="en-US">
              <a:solidFill>
                <a:prstClr val="black">
                  <a:tint val="75000"/>
                </a:prstClr>
              </a:solidFill>
            </a:endParaRPr>
          </a:p>
        </p:txBody>
      </p:sp>
      <p:sp>
        <p:nvSpPr>
          <p:cNvPr id="4" name="Chỗ dành sẵn cho Chân trang 3">
            <a:extLst>
              <a:ext uri="{FF2B5EF4-FFF2-40B4-BE49-F238E27FC236}">
                <a16:creationId xmlns="" xmlns:a16="http://schemas.microsoft.com/office/drawing/2014/main" id="{4FF67E70-CCE9-834B-1033-A3073DE06750}"/>
              </a:ext>
            </a:extLst>
          </p:cNvPr>
          <p:cNvSpPr>
            <a:spLocks noGrp="1"/>
          </p:cNvSpPr>
          <p:nvPr>
            <p:ph type="ftr" sz="quarter" idx="11"/>
          </p:nvPr>
        </p:nvSpPr>
        <p:spPr/>
        <p:txBody>
          <a:bodyPr/>
          <a:lstStyle/>
          <a:p>
            <a:endParaRPr lang="en-US">
              <a:solidFill>
                <a:prstClr val="black">
                  <a:tint val="75000"/>
                </a:prstClr>
              </a:solidFill>
            </a:endParaRPr>
          </a:p>
        </p:txBody>
      </p:sp>
      <p:sp>
        <p:nvSpPr>
          <p:cNvPr id="5" name="Chỗ dành sẵn cho Số hiệu Bản chiếu 4">
            <a:extLst>
              <a:ext uri="{FF2B5EF4-FFF2-40B4-BE49-F238E27FC236}">
                <a16:creationId xmlns="" xmlns:a16="http://schemas.microsoft.com/office/drawing/2014/main" id="{D4B22C0F-D6B3-8CCC-DC65-B26879B57B59}"/>
              </a:ext>
            </a:extLst>
          </p:cNvPr>
          <p:cNvSpPr>
            <a:spLocks noGrp="1"/>
          </p:cNvSpPr>
          <p:nvPr>
            <p:ph type="sldNum" sz="quarter" idx="12"/>
          </p:nvPr>
        </p:nvSpPr>
        <p:spPr/>
        <p:txBody>
          <a:bodyPr/>
          <a:lstStyle/>
          <a:p>
            <a:fld id="{79D446A2-5F13-4D70-97DB-53DECFA146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797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94A10A77-8217-D234-ABCC-5A4D78870804}"/>
              </a:ext>
            </a:extLst>
          </p:cNvPr>
          <p:cNvSpPr>
            <a:spLocks noGrp="1"/>
          </p:cNvSpPr>
          <p:nvPr>
            <p:ph type="dt" sz="half" idx="10"/>
          </p:nvPr>
        </p:nvSpPr>
        <p:spPr/>
        <p:txBody>
          <a:bodyPr/>
          <a:lstStyle/>
          <a:p>
            <a:fld id="{16F35C2D-D8FB-49C3-B7C3-98A96A8AFD1E}" type="datetimeFigureOut">
              <a:rPr lang="en-US" smtClean="0">
                <a:solidFill>
                  <a:prstClr val="black">
                    <a:tint val="75000"/>
                  </a:prstClr>
                </a:solidFill>
              </a:rPr>
              <a:pPr/>
              <a:t>5/21/2024</a:t>
            </a:fld>
            <a:endParaRPr lang="en-US">
              <a:solidFill>
                <a:prstClr val="black">
                  <a:tint val="75000"/>
                </a:prstClr>
              </a:solidFill>
            </a:endParaRPr>
          </a:p>
        </p:txBody>
      </p:sp>
      <p:sp>
        <p:nvSpPr>
          <p:cNvPr id="3" name="Chỗ dành sẵn cho Chân trang 2">
            <a:extLst>
              <a:ext uri="{FF2B5EF4-FFF2-40B4-BE49-F238E27FC236}">
                <a16:creationId xmlns="" xmlns:a16="http://schemas.microsoft.com/office/drawing/2014/main" id="{0BD7729E-EDD4-2368-A37C-04694369FA29}"/>
              </a:ext>
            </a:extLst>
          </p:cNvPr>
          <p:cNvSpPr>
            <a:spLocks noGrp="1"/>
          </p:cNvSpPr>
          <p:nvPr>
            <p:ph type="ftr" sz="quarter" idx="11"/>
          </p:nvPr>
        </p:nvSpPr>
        <p:spPr/>
        <p:txBody>
          <a:bodyPr/>
          <a:lstStyle/>
          <a:p>
            <a:endParaRPr lang="en-US">
              <a:solidFill>
                <a:prstClr val="black">
                  <a:tint val="75000"/>
                </a:prstClr>
              </a:solidFill>
            </a:endParaRPr>
          </a:p>
        </p:txBody>
      </p:sp>
      <p:sp>
        <p:nvSpPr>
          <p:cNvPr id="4" name="Chỗ dành sẵn cho Số hiệu Bản chiếu 3">
            <a:extLst>
              <a:ext uri="{FF2B5EF4-FFF2-40B4-BE49-F238E27FC236}">
                <a16:creationId xmlns="" xmlns:a16="http://schemas.microsoft.com/office/drawing/2014/main" id="{3443E238-AE59-13A5-5CF0-D7B03BA18DD7}"/>
              </a:ext>
            </a:extLst>
          </p:cNvPr>
          <p:cNvSpPr>
            <a:spLocks noGrp="1"/>
          </p:cNvSpPr>
          <p:nvPr>
            <p:ph type="sldNum" sz="quarter" idx="12"/>
          </p:nvPr>
        </p:nvSpPr>
        <p:spPr/>
        <p:txBody>
          <a:bodyPr/>
          <a:lstStyle/>
          <a:p>
            <a:fld id="{79D446A2-5F13-4D70-97DB-53DECFA146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68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1C145DA-0CB8-3F83-31FE-33A8E6FD58A4}"/>
              </a:ext>
            </a:extLst>
          </p:cNvPr>
          <p:cNvSpPr>
            <a:spLocks noGrp="1"/>
          </p:cNvSpPr>
          <p:nvPr>
            <p:ph type="title"/>
          </p:nvPr>
        </p:nvSpPr>
        <p:spPr>
          <a:xfrm>
            <a:off x="839792"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CA467DA9-C81D-B1BE-CB0C-42EDDE16ACFA}"/>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 xmlns:a16="http://schemas.microsoft.com/office/drawing/2014/main" id="{CFAD2CA3-C2AC-2598-D669-8C27CEC02126}"/>
              </a:ext>
            </a:extLst>
          </p:cNvPr>
          <p:cNvSpPr>
            <a:spLocks noGrp="1"/>
          </p:cNvSpPr>
          <p:nvPr>
            <p:ph type="body" sz="half" idx="2"/>
          </p:nvPr>
        </p:nvSpPr>
        <p:spPr>
          <a:xfrm>
            <a:off x="839792" y="2057400"/>
            <a:ext cx="3932237" cy="3811588"/>
          </a:xfrm>
        </p:spPr>
        <p:txBody>
          <a:bodyPr/>
          <a:lstStyle>
            <a:lvl1pPr marL="0" indent="0">
              <a:buNone/>
              <a:defRPr sz="1600"/>
            </a:lvl1pPr>
            <a:lvl2pPr marL="457016" indent="0">
              <a:buNone/>
              <a:defRPr sz="1400"/>
            </a:lvl2pPr>
            <a:lvl3pPr marL="914036" indent="0">
              <a:buNone/>
              <a:defRPr sz="1200"/>
            </a:lvl3pPr>
            <a:lvl4pPr marL="1371052" indent="0">
              <a:buNone/>
              <a:defRPr sz="1000"/>
            </a:lvl4pPr>
            <a:lvl5pPr marL="1828069" indent="0">
              <a:buNone/>
              <a:defRPr sz="1000"/>
            </a:lvl5pPr>
            <a:lvl6pPr marL="2285087" indent="0">
              <a:buNone/>
              <a:defRPr sz="1000"/>
            </a:lvl6pPr>
            <a:lvl7pPr marL="2742104" indent="0">
              <a:buNone/>
              <a:defRPr sz="1000"/>
            </a:lvl7pPr>
            <a:lvl8pPr marL="3199120" indent="0">
              <a:buNone/>
              <a:defRPr sz="1000"/>
            </a:lvl8pPr>
            <a:lvl9pPr marL="3656136"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AE0B1580-2DDB-B8FD-8452-F85193470DA7}"/>
              </a:ext>
            </a:extLst>
          </p:cNvPr>
          <p:cNvSpPr>
            <a:spLocks noGrp="1"/>
          </p:cNvSpPr>
          <p:nvPr>
            <p:ph type="dt" sz="half" idx="10"/>
          </p:nvPr>
        </p:nvSpPr>
        <p:spPr/>
        <p:txBody>
          <a:bodyPr/>
          <a:lstStyle/>
          <a:p>
            <a:fld id="{16F35C2D-D8FB-49C3-B7C3-98A96A8AFD1E}" type="datetimeFigureOut">
              <a:rPr lang="en-US" smtClean="0">
                <a:solidFill>
                  <a:prstClr val="black">
                    <a:tint val="75000"/>
                  </a:prstClr>
                </a:solidFill>
              </a:rPr>
              <a:pPr/>
              <a:t>5/21/2024</a:t>
            </a:fld>
            <a:endParaRPr lang="en-US">
              <a:solidFill>
                <a:prstClr val="black">
                  <a:tint val="75000"/>
                </a:prstClr>
              </a:solidFill>
            </a:endParaRPr>
          </a:p>
        </p:txBody>
      </p:sp>
      <p:sp>
        <p:nvSpPr>
          <p:cNvPr id="6" name="Chỗ dành sẵn cho Chân trang 5">
            <a:extLst>
              <a:ext uri="{FF2B5EF4-FFF2-40B4-BE49-F238E27FC236}">
                <a16:creationId xmlns="" xmlns:a16="http://schemas.microsoft.com/office/drawing/2014/main" id="{0A648413-9A71-EF3C-971B-57D3AF249D55}"/>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 xmlns:a16="http://schemas.microsoft.com/office/drawing/2014/main" id="{5333BE07-220C-57D3-77CC-16EA86C857DE}"/>
              </a:ext>
            </a:extLst>
          </p:cNvPr>
          <p:cNvSpPr>
            <a:spLocks noGrp="1"/>
          </p:cNvSpPr>
          <p:nvPr>
            <p:ph type="sldNum" sz="quarter" idx="12"/>
          </p:nvPr>
        </p:nvSpPr>
        <p:spPr/>
        <p:txBody>
          <a:bodyPr/>
          <a:lstStyle/>
          <a:p>
            <a:fld id="{79D446A2-5F13-4D70-97DB-53DECFA146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44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494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919FA886-45EF-3B5E-CB59-5C43E9535CBF}"/>
              </a:ext>
            </a:extLst>
          </p:cNvPr>
          <p:cNvSpPr>
            <a:spLocks noGrp="1"/>
          </p:cNvSpPr>
          <p:nvPr>
            <p:ph type="title"/>
          </p:nvPr>
        </p:nvSpPr>
        <p:spPr>
          <a:xfrm>
            <a:off x="839792"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 xmlns:a16="http://schemas.microsoft.com/office/drawing/2014/main" id="{400361FA-6E5C-D057-91A9-DEFE6DADCB2A}"/>
              </a:ext>
            </a:extLst>
          </p:cNvPr>
          <p:cNvSpPr>
            <a:spLocks noGrp="1"/>
          </p:cNvSpPr>
          <p:nvPr>
            <p:ph type="pic" idx="1"/>
          </p:nvPr>
        </p:nvSpPr>
        <p:spPr>
          <a:xfrm>
            <a:off x="5183188" y="987429"/>
            <a:ext cx="6172200" cy="4873625"/>
          </a:xfrm>
        </p:spPr>
        <p:txBody>
          <a:bodyPr/>
          <a:lstStyle>
            <a:lvl1pPr marL="0" indent="0">
              <a:buNone/>
              <a:defRPr sz="3200"/>
            </a:lvl1pPr>
            <a:lvl2pPr marL="457016" indent="0">
              <a:buNone/>
              <a:defRPr sz="2800"/>
            </a:lvl2pPr>
            <a:lvl3pPr marL="914036" indent="0">
              <a:buNone/>
              <a:defRPr sz="2400"/>
            </a:lvl3pPr>
            <a:lvl4pPr marL="1371052" indent="0">
              <a:buNone/>
              <a:defRPr sz="2000"/>
            </a:lvl4pPr>
            <a:lvl5pPr marL="1828069" indent="0">
              <a:buNone/>
              <a:defRPr sz="2000"/>
            </a:lvl5pPr>
            <a:lvl6pPr marL="2285087" indent="0">
              <a:buNone/>
              <a:defRPr sz="2000"/>
            </a:lvl6pPr>
            <a:lvl7pPr marL="2742104" indent="0">
              <a:buNone/>
              <a:defRPr sz="2000"/>
            </a:lvl7pPr>
            <a:lvl8pPr marL="3199120" indent="0">
              <a:buNone/>
              <a:defRPr sz="2000"/>
            </a:lvl8pPr>
            <a:lvl9pPr marL="3656136" indent="0">
              <a:buNone/>
              <a:defRPr sz="2000"/>
            </a:lvl9pPr>
          </a:lstStyle>
          <a:p>
            <a:endParaRPr lang="en-US"/>
          </a:p>
        </p:txBody>
      </p:sp>
      <p:sp>
        <p:nvSpPr>
          <p:cNvPr id="4" name="Chỗ dành sẵn cho Văn bản 3">
            <a:extLst>
              <a:ext uri="{FF2B5EF4-FFF2-40B4-BE49-F238E27FC236}">
                <a16:creationId xmlns="" xmlns:a16="http://schemas.microsoft.com/office/drawing/2014/main" id="{84F097CF-C043-234D-F462-94A1C9E417F4}"/>
              </a:ext>
            </a:extLst>
          </p:cNvPr>
          <p:cNvSpPr>
            <a:spLocks noGrp="1"/>
          </p:cNvSpPr>
          <p:nvPr>
            <p:ph type="body" sz="half" idx="2"/>
          </p:nvPr>
        </p:nvSpPr>
        <p:spPr>
          <a:xfrm>
            <a:off x="839792" y="2057400"/>
            <a:ext cx="3932237" cy="3811588"/>
          </a:xfrm>
        </p:spPr>
        <p:txBody>
          <a:bodyPr/>
          <a:lstStyle>
            <a:lvl1pPr marL="0" indent="0">
              <a:buNone/>
              <a:defRPr sz="1600"/>
            </a:lvl1pPr>
            <a:lvl2pPr marL="457016" indent="0">
              <a:buNone/>
              <a:defRPr sz="1400"/>
            </a:lvl2pPr>
            <a:lvl3pPr marL="914036" indent="0">
              <a:buNone/>
              <a:defRPr sz="1200"/>
            </a:lvl3pPr>
            <a:lvl4pPr marL="1371052" indent="0">
              <a:buNone/>
              <a:defRPr sz="1000"/>
            </a:lvl4pPr>
            <a:lvl5pPr marL="1828069" indent="0">
              <a:buNone/>
              <a:defRPr sz="1000"/>
            </a:lvl5pPr>
            <a:lvl6pPr marL="2285087" indent="0">
              <a:buNone/>
              <a:defRPr sz="1000"/>
            </a:lvl6pPr>
            <a:lvl7pPr marL="2742104" indent="0">
              <a:buNone/>
              <a:defRPr sz="1000"/>
            </a:lvl7pPr>
            <a:lvl8pPr marL="3199120" indent="0">
              <a:buNone/>
              <a:defRPr sz="1000"/>
            </a:lvl8pPr>
            <a:lvl9pPr marL="3656136"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EEFBA20-2EE4-68A5-82F4-527EA3E581DA}"/>
              </a:ext>
            </a:extLst>
          </p:cNvPr>
          <p:cNvSpPr>
            <a:spLocks noGrp="1"/>
          </p:cNvSpPr>
          <p:nvPr>
            <p:ph type="dt" sz="half" idx="10"/>
          </p:nvPr>
        </p:nvSpPr>
        <p:spPr/>
        <p:txBody>
          <a:bodyPr/>
          <a:lstStyle/>
          <a:p>
            <a:fld id="{16F35C2D-D8FB-49C3-B7C3-98A96A8AFD1E}" type="datetimeFigureOut">
              <a:rPr lang="en-US" smtClean="0">
                <a:solidFill>
                  <a:prstClr val="black">
                    <a:tint val="75000"/>
                  </a:prstClr>
                </a:solidFill>
              </a:rPr>
              <a:pPr/>
              <a:t>5/21/2024</a:t>
            </a:fld>
            <a:endParaRPr lang="en-US">
              <a:solidFill>
                <a:prstClr val="black">
                  <a:tint val="75000"/>
                </a:prstClr>
              </a:solidFill>
            </a:endParaRPr>
          </a:p>
        </p:txBody>
      </p:sp>
      <p:sp>
        <p:nvSpPr>
          <p:cNvPr id="6" name="Chỗ dành sẵn cho Chân trang 5">
            <a:extLst>
              <a:ext uri="{FF2B5EF4-FFF2-40B4-BE49-F238E27FC236}">
                <a16:creationId xmlns="" xmlns:a16="http://schemas.microsoft.com/office/drawing/2014/main" id="{6627BCCB-1375-E45B-7EE5-26E36EA81914}"/>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 xmlns:a16="http://schemas.microsoft.com/office/drawing/2014/main" id="{666B6F4E-87BF-8B20-9285-246A635DEC83}"/>
              </a:ext>
            </a:extLst>
          </p:cNvPr>
          <p:cNvSpPr>
            <a:spLocks noGrp="1"/>
          </p:cNvSpPr>
          <p:nvPr>
            <p:ph type="sldNum" sz="quarter" idx="12"/>
          </p:nvPr>
        </p:nvSpPr>
        <p:spPr/>
        <p:txBody>
          <a:bodyPr/>
          <a:lstStyle/>
          <a:p>
            <a:fld id="{79D446A2-5F13-4D70-97DB-53DECFA146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64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293BE0B-EB17-FBB2-C69E-FAC46388BA36}"/>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0E7AC670-95B8-73A9-87C8-FDB88C4FE351}"/>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E693942C-37FC-6D2C-6EFB-C57F115988AE}"/>
              </a:ext>
            </a:extLst>
          </p:cNvPr>
          <p:cNvSpPr>
            <a:spLocks noGrp="1"/>
          </p:cNvSpPr>
          <p:nvPr>
            <p:ph type="dt" sz="half" idx="10"/>
          </p:nvPr>
        </p:nvSpPr>
        <p:spPr/>
        <p:txBody>
          <a:bodyPr/>
          <a:lstStyle/>
          <a:p>
            <a:fld id="{16F35C2D-D8FB-49C3-B7C3-98A96A8AFD1E}" type="datetimeFigureOut">
              <a:rPr lang="en-US" smtClean="0">
                <a:solidFill>
                  <a:prstClr val="black">
                    <a:tint val="75000"/>
                  </a:prstClr>
                </a:solidFill>
              </a:rPr>
              <a:pPr/>
              <a:t>5/21/2024</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C2CF8D58-FFEE-84C9-F8EB-97E5B699D550}"/>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44B3F057-BC5F-6F73-CDA5-78B1A75B4922}"/>
              </a:ext>
            </a:extLst>
          </p:cNvPr>
          <p:cNvSpPr>
            <a:spLocks noGrp="1"/>
          </p:cNvSpPr>
          <p:nvPr>
            <p:ph type="sldNum" sz="quarter" idx="12"/>
          </p:nvPr>
        </p:nvSpPr>
        <p:spPr/>
        <p:txBody>
          <a:bodyPr/>
          <a:lstStyle/>
          <a:p>
            <a:fld id="{79D446A2-5F13-4D70-97DB-53DECFA146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247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00CF82A3-A563-46E3-38AE-41558AB56463}"/>
              </a:ext>
            </a:extLst>
          </p:cNvPr>
          <p:cNvSpPr>
            <a:spLocks noGrp="1"/>
          </p:cNvSpPr>
          <p:nvPr>
            <p:ph type="title" orient="vert"/>
          </p:nvPr>
        </p:nvSpPr>
        <p:spPr>
          <a:xfrm>
            <a:off x="8724900" y="365126"/>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45402395-B2E3-7BE2-2574-8C4228182564}"/>
              </a:ext>
            </a:extLst>
          </p:cNvPr>
          <p:cNvSpPr>
            <a:spLocks noGrp="1"/>
          </p:cNvSpPr>
          <p:nvPr>
            <p:ph type="body" orient="vert" idx="1"/>
          </p:nvPr>
        </p:nvSpPr>
        <p:spPr>
          <a:xfrm>
            <a:off x="838200" y="365126"/>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1C3E8F84-A2C1-8C60-7347-92B0D55C7847}"/>
              </a:ext>
            </a:extLst>
          </p:cNvPr>
          <p:cNvSpPr>
            <a:spLocks noGrp="1"/>
          </p:cNvSpPr>
          <p:nvPr>
            <p:ph type="dt" sz="half" idx="10"/>
          </p:nvPr>
        </p:nvSpPr>
        <p:spPr/>
        <p:txBody>
          <a:bodyPr/>
          <a:lstStyle/>
          <a:p>
            <a:fld id="{16F35C2D-D8FB-49C3-B7C3-98A96A8AFD1E}" type="datetimeFigureOut">
              <a:rPr lang="en-US" smtClean="0">
                <a:solidFill>
                  <a:prstClr val="black">
                    <a:tint val="75000"/>
                  </a:prstClr>
                </a:solidFill>
              </a:rPr>
              <a:pPr/>
              <a:t>5/21/2024</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49A52FA2-D1DB-A1BB-2FDF-2EB054245462}"/>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057B073F-90CC-8F4F-96A5-68EE48198EED}"/>
              </a:ext>
            </a:extLst>
          </p:cNvPr>
          <p:cNvSpPr>
            <a:spLocks noGrp="1"/>
          </p:cNvSpPr>
          <p:nvPr>
            <p:ph type="sldNum" sz="quarter" idx="12"/>
          </p:nvPr>
        </p:nvSpPr>
        <p:spPr/>
        <p:txBody>
          <a:bodyPr/>
          <a:lstStyle/>
          <a:p>
            <a:fld id="{79D446A2-5F13-4D70-97DB-53DECFA146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530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16" indent="0" algn="ctr">
              <a:buNone/>
              <a:defRPr sz="2000"/>
            </a:lvl2pPr>
            <a:lvl3pPr marL="914036" indent="0" algn="ctr">
              <a:buNone/>
              <a:defRPr sz="1800"/>
            </a:lvl3pPr>
            <a:lvl4pPr marL="1371052" indent="0" algn="ctr">
              <a:buNone/>
              <a:defRPr sz="1600"/>
            </a:lvl4pPr>
            <a:lvl5pPr marL="1828069" indent="0" algn="ctr">
              <a:buNone/>
              <a:defRPr sz="1600"/>
            </a:lvl5pPr>
            <a:lvl6pPr marL="2285087" indent="0" algn="ctr">
              <a:buNone/>
              <a:defRPr sz="1600"/>
            </a:lvl6pPr>
            <a:lvl7pPr marL="2742104" indent="0" algn="ctr">
              <a:buNone/>
              <a:defRPr sz="1600"/>
            </a:lvl7pPr>
            <a:lvl8pPr marL="3199120" indent="0" algn="ctr">
              <a:buNone/>
              <a:defRPr sz="1600"/>
            </a:lvl8pPr>
            <a:lvl9pPr marL="3656136"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801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652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7"/>
            <a:ext cx="10515600" cy="1500187"/>
          </a:xfrm>
        </p:spPr>
        <p:txBody>
          <a:bodyPr/>
          <a:lstStyle>
            <a:lvl1pPr marL="0" indent="0">
              <a:buNone/>
              <a:defRPr sz="2400">
                <a:solidFill>
                  <a:schemeClr val="tx1">
                    <a:tint val="75000"/>
                  </a:schemeClr>
                </a:solidFill>
              </a:defRPr>
            </a:lvl1pPr>
            <a:lvl2pPr marL="457016" indent="0">
              <a:buNone/>
              <a:defRPr sz="2000">
                <a:solidFill>
                  <a:schemeClr val="tx1">
                    <a:tint val="75000"/>
                  </a:schemeClr>
                </a:solidFill>
              </a:defRPr>
            </a:lvl2pPr>
            <a:lvl3pPr marL="914036" indent="0">
              <a:buNone/>
              <a:defRPr sz="1800">
                <a:solidFill>
                  <a:schemeClr val="tx1">
                    <a:tint val="75000"/>
                  </a:schemeClr>
                </a:solidFill>
              </a:defRPr>
            </a:lvl3pPr>
            <a:lvl4pPr marL="1371052" indent="0">
              <a:buNone/>
              <a:defRPr sz="1600">
                <a:solidFill>
                  <a:schemeClr val="tx1">
                    <a:tint val="75000"/>
                  </a:schemeClr>
                </a:solidFill>
              </a:defRPr>
            </a:lvl4pPr>
            <a:lvl5pPr marL="1828069" indent="0">
              <a:buNone/>
              <a:defRPr sz="1600">
                <a:solidFill>
                  <a:schemeClr val="tx1">
                    <a:tint val="75000"/>
                  </a:schemeClr>
                </a:solidFill>
              </a:defRPr>
            </a:lvl5pPr>
            <a:lvl6pPr marL="2285087" indent="0">
              <a:buNone/>
              <a:defRPr sz="1600">
                <a:solidFill>
                  <a:schemeClr val="tx1">
                    <a:tint val="75000"/>
                  </a:schemeClr>
                </a:solidFill>
              </a:defRPr>
            </a:lvl6pPr>
            <a:lvl7pPr marL="2742104" indent="0">
              <a:buNone/>
              <a:defRPr sz="1600">
                <a:solidFill>
                  <a:schemeClr val="tx1">
                    <a:tint val="75000"/>
                  </a:schemeClr>
                </a:solidFill>
              </a:defRPr>
            </a:lvl7pPr>
            <a:lvl8pPr marL="3199120" indent="0">
              <a:buNone/>
              <a:defRPr sz="1600">
                <a:solidFill>
                  <a:schemeClr val="tx1">
                    <a:tint val="75000"/>
                  </a:schemeClr>
                </a:solidFill>
              </a:defRPr>
            </a:lvl8pPr>
            <a:lvl9pPr marL="365613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34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6"/>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6"/>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812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92" y="1681163"/>
            <a:ext cx="5157787" cy="823912"/>
          </a:xfrm>
        </p:spPr>
        <p:txBody>
          <a:bodyPr anchor="b"/>
          <a:lstStyle>
            <a:lvl1pPr marL="0" indent="0">
              <a:buNone/>
              <a:defRPr sz="2400" b="1"/>
            </a:lvl1pPr>
            <a:lvl2pPr marL="457016" indent="0">
              <a:buNone/>
              <a:defRPr sz="2000" b="1"/>
            </a:lvl2pPr>
            <a:lvl3pPr marL="914036" indent="0">
              <a:buNone/>
              <a:defRPr sz="1800" b="1"/>
            </a:lvl3pPr>
            <a:lvl4pPr marL="1371052" indent="0">
              <a:buNone/>
              <a:defRPr sz="1600" b="1"/>
            </a:lvl4pPr>
            <a:lvl5pPr marL="1828069" indent="0">
              <a:buNone/>
              <a:defRPr sz="1600" b="1"/>
            </a:lvl5pPr>
            <a:lvl6pPr marL="2285087" indent="0">
              <a:buNone/>
              <a:defRPr sz="1600" b="1"/>
            </a:lvl6pPr>
            <a:lvl7pPr marL="2742104" indent="0">
              <a:buNone/>
              <a:defRPr sz="1600" b="1"/>
            </a:lvl7pPr>
            <a:lvl8pPr marL="3199120" indent="0">
              <a:buNone/>
              <a:defRPr sz="1600" b="1"/>
            </a:lvl8pPr>
            <a:lvl9pPr marL="365613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2"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16" indent="0">
              <a:buNone/>
              <a:defRPr sz="2000" b="1"/>
            </a:lvl2pPr>
            <a:lvl3pPr marL="914036" indent="0">
              <a:buNone/>
              <a:defRPr sz="1800" b="1"/>
            </a:lvl3pPr>
            <a:lvl4pPr marL="1371052" indent="0">
              <a:buNone/>
              <a:defRPr sz="1600" b="1"/>
            </a:lvl4pPr>
            <a:lvl5pPr marL="1828069" indent="0">
              <a:buNone/>
              <a:defRPr sz="1600" b="1"/>
            </a:lvl5pPr>
            <a:lvl6pPr marL="2285087" indent="0">
              <a:buNone/>
              <a:defRPr sz="1600" b="1"/>
            </a:lvl6pPr>
            <a:lvl7pPr marL="2742104" indent="0">
              <a:buNone/>
              <a:defRPr sz="1600" b="1"/>
            </a:lvl7pPr>
            <a:lvl8pPr marL="3199120" indent="0">
              <a:buNone/>
              <a:defRPr sz="1600" b="1"/>
            </a:lvl8pPr>
            <a:lvl9pPr marL="365613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763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507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36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7"/>
            <a:ext cx="10515600" cy="1500187"/>
          </a:xfrm>
        </p:spPr>
        <p:txBody>
          <a:bodyPr/>
          <a:lstStyle>
            <a:lvl1pPr marL="0" indent="0">
              <a:buNone/>
              <a:defRPr sz="2400">
                <a:solidFill>
                  <a:schemeClr val="tx1">
                    <a:tint val="75000"/>
                  </a:schemeClr>
                </a:solidFill>
              </a:defRPr>
            </a:lvl1pPr>
            <a:lvl2pPr marL="457016" indent="0">
              <a:buNone/>
              <a:defRPr sz="2000">
                <a:solidFill>
                  <a:schemeClr val="tx1">
                    <a:tint val="75000"/>
                  </a:schemeClr>
                </a:solidFill>
              </a:defRPr>
            </a:lvl2pPr>
            <a:lvl3pPr marL="914036" indent="0">
              <a:buNone/>
              <a:defRPr sz="1800">
                <a:solidFill>
                  <a:schemeClr val="tx1">
                    <a:tint val="75000"/>
                  </a:schemeClr>
                </a:solidFill>
              </a:defRPr>
            </a:lvl3pPr>
            <a:lvl4pPr marL="1371052" indent="0">
              <a:buNone/>
              <a:defRPr sz="1600">
                <a:solidFill>
                  <a:schemeClr val="tx1">
                    <a:tint val="75000"/>
                  </a:schemeClr>
                </a:solidFill>
              </a:defRPr>
            </a:lvl4pPr>
            <a:lvl5pPr marL="1828069" indent="0">
              <a:buNone/>
              <a:defRPr sz="1600">
                <a:solidFill>
                  <a:schemeClr val="tx1">
                    <a:tint val="75000"/>
                  </a:schemeClr>
                </a:solidFill>
              </a:defRPr>
            </a:lvl5pPr>
            <a:lvl6pPr marL="2285087" indent="0">
              <a:buNone/>
              <a:defRPr sz="1600">
                <a:solidFill>
                  <a:schemeClr val="tx1">
                    <a:tint val="75000"/>
                  </a:schemeClr>
                </a:solidFill>
              </a:defRPr>
            </a:lvl6pPr>
            <a:lvl7pPr marL="2742104" indent="0">
              <a:buNone/>
              <a:defRPr sz="1600">
                <a:solidFill>
                  <a:schemeClr val="tx1">
                    <a:tint val="75000"/>
                  </a:schemeClr>
                </a:solidFill>
              </a:defRPr>
            </a:lvl7pPr>
            <a:lvl8pPr marL="3199120" indent="0">
              <a:buNone/>
              <a:defRPr sz="1600">
                <a:solidFill>
                  <a:schemeClr val="tx1">
                    <a:tint val="75000"/>
                  </a:schemeClr>
                </a:solidFill>
              </a:defRPr>
            </a:lvl8pPr>
            <a:lvl9pPr marL="365613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886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2" y="2057400"/>
            <a:ext cx="3932237" cy="3811588"/>
          </a:xfrm>
        </p:spPr>
        <p:txBody>
          <a:bodyPr/>
          <a:lstStyle>
            <a:lvl1pPr marL="0" indent="0">
              <a:buNone/>
              <a:defRPr sz="1600"/>
            </a:lvl1pPr>
            <a:lvl2pPr marL="457016" indent="0">
              <a:buNone/>
              <a:defRPr sz="1400"/>
            </a:lvl2pPr>
            <a:lvl3pPr marL="914036" indent="0">
              <a:buNone/>
              <a:defRPr sz="1200"/>
            </a:lvl3pPr>
            <a:lvl4pPr marL="1371052" indent="0">
              <a:buNone/>
              <a:defRPr sz="1000"/>
            </a:lvl4pPr>
            <a:lvl5pPr marL="1828069" indent="0">
              <a:buNone/>
              <a:defRPr sz="1000"/>
            </a:lvl5pPr>
            <a:lvl6pPr marL="2285087" indent="0">
              <a:buNone/>
              <a:defRPr sz="1000"/>
            </a:lvl6pPr>
            <a:lvl7pPr marL="2742104" indent="0">
              <a:buNone/>
              <a:defRPr sz="1000"/>
            </a:lvl7pPr>
            <a:lvl8pPr marL="3199120" indent="0">
              <a:buNone/>
              <a:defRPr sz="1000"/>
            </a:lvl8pPr>
            <a:lvl9pPr marL="3656136"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965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016" indent="0">
              <a:buNone/>
              <a:defRPr sz="2800"/>
            </a:lvl2pPr>
            <a:lvl3pPr marL="914036" indent="0">
              <a:buNone/>
              <a:defRPr sz="2400"/>
            </a:lvl3pPr>
            <a:lvl4pPr marL="1371052" indent="0">
              <a:buNone/>
              <a:defRPr sz="2000"/>
            </a:lvl4pPr>
            <a:lvl5pPr marL="1828069" indent="0">
              <a:buNone/>
              <a:defRPr sz="2000"/>
            </a:lvl5pPr>
            <a:lvl6pPr marL="2285087" indent="0">
              <a:buNone/>
              <a:defRPr sz="2000"/>
            </a:lvl6pPr>
            <a:lvl7pPr marL="2742104" indent="0">
              <a:buNone/>
              <a:defRPr sz="2000"/>
            </a:lvl7pPr>
            <a:lvl8pPr marL="3199120" indent="0">
              <a:buNone/>
              <a:defRPr sz="2000"/>
            </a:lvl8pPr>
            <a:lvl9pPr marL="3656136" indent="0">
              <a:buNone/>
              <a:defRPr sz="2000"/>
            </a:lvl9pPr>
          </a:lstStyle>
          <a:p>
            <a:endParaRPr lang="en-US"/>
          </a:p>
        </p:txBody>
      </p:sp>
      <p:sp>
        <p:nvSpPr>
          <p:cNvPr id="4" name="Text Placeholder 3"/>
          <p:cNvSpPr>
            <a:spLocks noGrp="1"/>
          </p:cNvSpPr>
          <p:nvPr>
            <p:ph type="body" sz="half" idx="2"/>
          </p:nvPr>
        </p:nvSpPr>
        <p:spPr>
          <a:xfrm>
            <a:off x="839792" y="2057400"/>
            <a:ext cx="3932237" cy="3811588"/>
          </a:xfrm>
        </p:spPr>
        <p:txBody>
          <a:bodyPr/>
          <a:lstStyle>
            <a:lvl1pPr marL="0" indent="0">
              <a:buNone/>
              <a:defRPr sz="1600"/>
            </a:lvl1pPr>
            <a:lvl2pPr marL="457016" indent="0">
              <a:buNone/>
              <a:defRPr sz="1400"/>
            </a:lvl2pPr>
            <a:lvl3pPr marL="914036" indent="0">
              <a:buNone/>
              <a:defRPr sz="1200"/>
            </a:lvl3pPr>
            <a:lvl4pPr marL="1371052" indent="0">
              <a:buNone/>
              <a:defRPr sz="1000"/>
            </a:lvl4pPr>
            <a:lvl5pPr marL="1828069" indent="0">
              <a:buNone/>
              <a:defRPr sz="1000"/>
            </a:lvl5pPr>
            <a:lvl6pPr marL="2285087" indent="0">
              <a:buNone/>
              <a:defRPr sz="1000"/>
            </a:lvl6pPr>
            <a:lvl7pPr marL="2742104" indent="0">
              <a:buNone/>
              <a:defRPr sz="1000"/>
            </a:lvl7pPr>
            <a:lvl8pPr marL="3199120" indent="0">
              <a:buNone/>
              <a:defRPr sz="1000"/>
            </a:lvl8pPr>
            <a:lvl9pPr marL="3656136"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414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695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145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982CCF-E55E-4DE0-B0FF-2B1A69BF3335}"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2CE224-1F65-4A23-904C-DAA5B1D8D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342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82CCF-E55E-4DE0-B0FF-2B1A69BF3335}"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2CE224-1F65-4A23-904C-DAA5B1D8D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045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982CCF-E55E-4DE0-B0FF-2B1A69BF3335}"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2CE224-1F65-4A23-904C-DAA5B1D8D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791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982CCF-E55E-4DE0-B0FF-2B1A69BF3335}"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2CE224-1F65-4A23-904C-DAA5B1D8D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060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982CCF-E55E-4DE0-B0FF-2B1A69BF3335}"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2CE224-1F65-4A23-904C-DAA5B1D8D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695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982CCF-E55E-4DE0-B0FF-2B1A69BF3335}"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2CE224-1F65-4A23-904C-DAA5B1D8D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3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6"/>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6"/>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109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82CCF-E55E-4DE0-B0FF-2B1A69BF3335}"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2CE224-1F65-4A23-904C-DAA5B1D8D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185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982CCF-E55E-4DE0-B0FF-2B1A69BF3335}"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2CE224-1F65-4A23-904C-DAA5B1D8D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931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982CCF-E55E-4DE0-B0FF-2B1A69BF3335}"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2CE224-1F65-4A23-904C-DAA5B1D8D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174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82CCF-E55E-4DE0-B0FF-2B1A69BF3335}"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2CE224-1F65-4A23-904C-DAA5B1D8D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488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82CCF-E55E-4DE0-B0FF-2B1A69BF3335}"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2CE224-1F65-4A23-904C-DAA5B1D8D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78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92" y="1681163"/>
            <a:ext cx="5157787" cy="823912"/>
          </a:xfrm>
        </p:spPr>
        <p:txBody>
          <a:bodyPr anchor="b"/>
          <a:lstStyle>
            <a:lvl1pPr marL="0" indent="0">
              <a:buNone/>
              <a:defRPr sz="2400" b="1"/>
            </a:lvl1pPr>
            <a:lvl2pPr marL="457016" indent="0">
              <a:buNone/>
              <a:defRPr sz="2000" b="1"/>
            </a:lvl2pPr>
            <a:lvl3pPr marL="914036" indent="0">
              <a:buNone/>
              <a:defRPr sz="1800" b="1"/>
            </a:lvl3pPr>
            <a:lvl4pPr marL="1371052" indent="0">
              <a:buNone/>
              <a:defRPr sz="1600" b="1"/>
            </a:lvl4pPr>
            <a:lvl5pPr marL="1828069" indent="0">
              <a:buNone/>
              <a:defRPr sz="1600" b="1"/>
            </a:lvl5pPr>
            <a:lvl6pPr marL="2285087" indent="0">
              <a:buNone/>
              <a:defRPr sz="1600" b="1"/>
            </a:lvl6pPr>
            <a:lvl7pPr marL="2742104" indent="0">
              <a:buNone/>
              <a:defRPr sz="1600" b="1"/>
            </a:lvl7pPr>
            <a:lvl8pPr marL="3199120" indent="0">
              <a:buNone/>
              <a:defRPr sz="1600" b="1"/>
            </a:lvl8pPr>
            <a:lvl9pPr marL="365613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2"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16" indent="0">
              <a:buNone/>
              <a:defRPr sz="2000" b="1"/>
            </a:lvl2pPr>
            <a:lvl3pPr marL="914036" indent="0">
              <a:buNone/>
              <a:defRPr sz="1800" b="1"/>
            </a:lvl3pPr>
            <a:lvl4pPr marL="1371052" indent="0">
              <a:buNone/>
              <a:defRPr sz="1600" b="1"/>
            </a:lvl4pPr>
            <a:lvl5pPr marL="1828069" indent="0">
              <a:buNone/>
              <a:defRPr sz="1600" b="1"/>
            </a:lvl5pPr>
            <a:lvl6pPr marL="2285087" indent="0">
              <a:buNone/>
              <a:defRPr sz="1600" b="1"/>
            </a:lvl6pPr>
            <a:lvl7pPr marL="2742104" indent="0">
              <a:buNone/>
              <a:defRPr sz="1600" b="1"/>
            </a:lvl7pPr>
            <a:lvl8pPr marL="3199120" indent="0">
              <a:buNone/>
              <a:defRPr sz="1600" b="1"/>
            </a:lvl8pPr>
            <a:lvl9pPr marL="365613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50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88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40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2" y="2057400"/>
            <a:ext cx="3932237" cy="3811588"/>
          </a:xfrm>
        </p:spPr>
        <p:txBody>
          <a:bodyPr/>
          <a:lstStyle>
            <a:lvl1pPr marL="0" indent="0">
              <a:buNone/>
              <a:defRPr sz="1600"/>
            </a:lvl1pPr>
            <a:lvl2pPr marL="457016" indent="0">
              <a:buNone/>
              <a:defRPr sz="1400"/>
            </a:lvl2pPr>
            <a:lvl3pPr marL="914036" indent="0">
              <a:buNone/>
              <a:defRPr sz="1200"/>
            </a:lvl3pPr>
            <a:lvl4pPr marL="1371052" indent="0">
              <a:buNone/>
              <a:defRPr sz="1000"/>
            </a:lvl4pPr>
            <a:lvl5pPr marL="1828069" indent="0">
              <a:buNone/>
              <a:defRPr sz="1000"/>
            </a:lvl5pPr>
            <a:lvl6pPr marL="2285087" indent="0">
              <a:buNone/>
              <a:defRPr sz="1000"/>
            </a:lvl6pPr>
            <a:lvl7pPr marL="2742104" indent="0">
              <a:buNone/>
              <a:defRPr sz="1000"/>
            </a:lvl7pPr>
            <a:lvl8pPr marL="3199120" indent="0">
              <a:buNone/>
              <a:defRPr sz="1000"/>
            </a:lvl8pPr>
            <a:lvl9pPr marL="3656136"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11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016" indent="0">
              <a:buNone/>
              <a:defRPr sz="2800"/>
            </a:lvl2pPr>
            <a:lvl3pPr marL="914036" indent="0">
              <a:buNone/>
              <a:defRPr sz="2400"/>
            </a:lvl3pPr>
            <a:lvl4pPr marL="1371052" indent="0">
              <a:buNone/>
              <a:defRPr sz="2000"/>
            </a:lvl4pPr>
            <a:lvl5pPr marL="1828069" indent="0">
              <a:buNone/>
              <a:defRPr sz="2000"/>
            </a:lvl5pPr>
            <a:lvl6pPr marL="2285087" indent="0">
              <a:buNone/>
              <a:defRPr sz="2000"/>
            </a:lvl6pPr>
            <a:lvl7pPr marL="2742104" indent="0">
              <a:buNone/>
              <a:defRPr sz="2000"/>
            </a:lvl7pPr>
            <a:lvl8pPr marL="3199120" indent="0">
              <a:buNone/>
              <a:defRPr sz="2000"/>
            </a:lvl8pPr>
            <a:lvl9pPr marL="3656136" indent="0">
              <a:buNone/>
              <a:defRPr sz="2000"/>
            </a:lvl9pPr>
          </a:lstStyle>
          <a:p>
            <a:endParaRPr lang="en-US"/>
          </a:p>
        </p:txBody>
      </p:sp>
      <p:sp>
        <p:nvSpPr>
          <p:cNvPr id="4" name="Text Placeholder 3"/>
          <p:cNvSpPr>
            <a:spLocks noGrp="1"/>
          </p:cNvSpPr>
          <p:nvPr>
            <p:ph type="body" sz="half" idx="2"/>
          </p:nvPr>
        </p:nvSpPr>
        <p:spPr>
          <a:xfrm>
            <a:off x="839792" y="2057400"/>
            <a:ext cx="3932237" cy="3811588"/>
          </a:xfrm>
        </p:spPr>
        <p:txBody>
          <a:bodyPr/>
          <a:lstStyle>
            <a:lvl1pPr marL="0" indent="0">
              <a:buNone/>
              <a:defRPr sz="1600"/>
            </a:lvl1pPr>
            <a:lvl2pPr marL="457016" indent="0">
              <a:buNone/>
              <a:defRPr sz="1400"/>
            </a:lvl2pPr>
            <a:lvl3pPr marL="914036" indent="0">
              <a:buNone/>
              <a:defRPr sz="1200"/>
            </a:lvl3pPr>
            <a:lvl4pPr marL="1371052" indent="0">
              <a:buNone/>
              <a:defRPr sz="1000"/>
            </a:lvl4pPr>
            <a:lvl5pPr marL="1828069" indent="0">
              <a:buNone/>
              <a:defRPr sz="1000"/>
            </a:lvl5pPr>
            <a:lvl6pPr marL="2285087" indent="0">
              <a:buNone/>
              <a:defRPr sz="1000"/>
            </a:lvl6pPr>
            <a:lvl7pPr marL="2742104" indent="0">
              <a:buNone/>
              <a:defRPr sz="1000"/>
            </a:lvl7pPr>
            <a:lvl8pPr marL="3199120" indent="0">
              <a:buNone/>
              <a:defRPr sz="1000"/>
            </a:lvl8pPr>
            <a:lvl9pPr marL="3656136"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94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04" tIns="45703" rIns="91404" bIns="457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6"/>
            <a:ext cx="10515600" cy="4351338"/>
          </a:xfrm>
          <a:prstGeom prst="rect">
            <a:avLst/>
          </a:prstGeom>
        </p:spPr>
        <p:txBody>
          <a:bodyPr vert="horz" lIns="91404" tIns="45703" rIns="91404" bIns="45703"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04" tIns="45703" rIns="91404" bIns="45703" rtlCol="0" anchor="ctr"/>
          <a:lstStyle>
            <a:lvl1pPr algn="l">
              <a:defRPr sz="1200">
                <a:solidFill>
                  <a:schemeClr val="tx1">
                    <a:tint val="75000"/>
                  </a:schemeClr>
                </a:solidFill>
              </a:defRPr>
            </a:lvl1p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04" tIns="45703" rIns="91404" bIns="45703"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04" tIns="45703" rIns="91404" bIns="45703" rtlCol="0" anchor="ctr"/>
          <a:lstStyle>
            <a:lvl1pPr algn="r">
              <a:defRPr sz="1200">
                <a:solidFill>
                  <a:schemeClr val="tx1">
                    <a:tint val="75000"/>
                  </a:schemeClr>
                </a:solidFill>
              </a:defRPr>
            </a:lvl1p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701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03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08" indent="-228508" algn="l" defTabSz="91403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27" indent="-228508" algn="l" defTabSz="91403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44" indent="-228508" algn="l" defTabSz="91403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0"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576"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596"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612"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629"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647"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36" rtl="0" eaLnBrk="1" latinLnBrk="0" hangingPunct="1">
        <a:defRPr sz="1800" kern="1200">
          <a:solidFill>
            <a:schemeClr val="tx1"/>
          </a:solidFill>
          <a:latin typeface="+mn-lt"/>
          <a:ea typeface="+mn-ea"/>
          <a:cs typeface="+mn-cs"/>
        </a:defRPr>
      </a:lvl1pPr>
      <a:lvl2pPr marL="457016" algn="l" defTabSz="914036" rtl="0" eaLnBrk="1" latinLnBrk="0" hangingPunct="1">
        <a:defRPr sz="1800" kern="1200">
          <a:solidFill>
            <a:schemeClr val="tx1"/>
          </a:solidFill>
          <a:latin typeface="+mn-lt"/>
          <a:ea typeface="+mn-ea"/>
          <a:cs typeface="+mn-cs"/>
        </a:defRPr>
      </a:lvl2pPr>
      <a:lvl3pPr marL="914036" algn="l" defTabSz="914036" rtl="0" eaLnBrk="1" latinLnBrk="0" hangingPunct="1">
        <a:defRPr sz="1800" kern="1200">
          <a:solidFill>
            <a:schemeClr val="tx1"/>
          </a:solidFill>
          <a:latin typeface="+mn-lt"/>
          <a:ea typeface="+mn-ea"/>
          <a:cs typeface="+mn-cs"/>
        </a:defRPr>
      </a:lvl3pPr>
      <a:lvl4pPr marL="1371052" algn="l" defTabSz="914036" rtl="0" eaLnBrk="1" latinLnBrk="0" hangingPunct="1">
        <a:defRPr sz="1800" kern="1200">
          <a:solidFill>
            <a:schemeClr val="tx1"/>
          </a:solidFill>
          <a:latin typeface="+mn-lt"/>
          <a:ea typeface="+mn-ea"/>
          <a:cs typeface="+mn-cs"/>
        </a:defRPr>
      </a:lvl4pPr>
      <a:lvl5pPr marL="1828069" algn="l" defTabSz="914036" rtl="0" eaLnBrk="1" latinLnBrk="0" hangingPunct="1">
        <a:defRPr sz="1800" kern="1200">
          <a:solidFill>
            <a:schemeClr val="tx1"/>
          </a:solidFill>
          <a:latin typeface="+mn-lt"/>
          <a:ea typeface="+mn-ea"/>
          <a:cs typeface="+mn-cs"/>
        </a:defRPr>
      </a:lvl5pPr>
      <a:lvl6pPr marL="2285087" algn="l" defTabSz="914036" rtl="0" eaLnBrk="1" latinLnBrk="0" hangingPunct="1">
        <a:defRPr sz="1800" kern="1200">
          <a:solidFill>
            <a:schemeClr val="tx1"/>
          </a:solidFill>
          <a:latin typeface="+mn-lt"/>
          <a:ea typeface="+mn-ea"/>
          <a:cs typeface="+mn-cs"/>
        </a:defRPr>
      </a:lvl6pPr>
      <a:lvl7pPr marL="2742104" algn="l" defTabSz="914036" rtl="0" eaLnBrk="1" latinLnBrk="0" hangingPunct="1">
        <a:defRPr sz="1800" kern="1200">
          <a:solidFill>
            <a:schemeClr val="tx1"/>
          </a:solidFill>
          <a:latin typeface="+mn-lt"/>
          <a:ea typeface="+mn-ea"/>
          <a:cs typeface="+mn-cs"/>
        </a:defRPr>
      </a:lvl7pPr>
      <a:lvl8pPr marL="3199120" algn="l" defTabSz="914036" rtl="0" eaLnBrk="1" latinLnBrk="0" hangingPunct="1">
        <a:defRPr sz="1800" kern="1200">
          <a:solidFill>
            <a:schemeClr val="tx1"/>
          </a:solidFill>
          <a:latin typeface="+mn-lt"/>
          <a:ea typeface="+mn-ea"/>
          <a:cs typeface="+mn-cs"/>
        </a:defRPr>
      </a:lvl8pPr>
      <a:lvl9pPr marL="3656136" algn="l" defTabSz="91403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CD7C5568-287C-9EBA-7263-84DD2736542D}"/>
              </a:ext>
            </a:extLst>
          </p:cNvPr>
          <p:cNvSpPr>
            <a:spLocks noGrp="1"/>
          </p:cNvSpPr>
          <p:nvPr>
            <p:ph type="title"/>
          </p:nvPr>
        </p:nvSpPr>
        <p:spPr>
          <a:xfrm>
            <a:off x="838200" y="365129"/>
            <a:ext cx="10515600" cy="1325563"/>
          </a:xfrm>
          <a:prstGeom prst="rect">
            <a:avLst/>
          </a:prstGeom>
        </p:spPr>
        <p:txBody>
          <a:bodyPr vert="horz" lIns="91404" tIns="45703" rIns="91404" bIns="45703" rtlCol="0" anchor="ctr">
            <a:normAutofit/>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CD1634BD-215A-9749-EC06-1FE6505DAF9F}"/>
              </a:ext>
            </a:extLst>
          </p:cNvPr>
          <p:cNvSpPr>
            <a:spLocks noGrp="1"/>
          </p:cNvSpPr>
          <p:nvPr>
            <p:ph type="body" idx="1"/>
          </p:nvPr>
        </p:nvSpPr>
        <p:spPr>
          <a:xfrm>
            <a:off x="838200" y="1825626"/>
            <a:ext cx="10515600" cy="4351338"/>
          </a:xfrm>
          <a:prstGeom prst="rect">
            <a:avLst/>
          </a:prstGeom>
        </p:spPr>
        <p:txBody>
          <a:bodyPr vert="horz" lIns="91404" tIns="45703" rIns="91404" bIns="45703"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30259640-0419-8747-D1B6-C18618487F57}"/>
              </a:ext>
            </a:extLst>
          </p:cNvPr>
          <p:cNvSpPr>
            <a:spLocks noGrp="1"/>
          </p:cNvSpPr>
          <p:nvPr>
            <p:ph type="dt" sz="half" idx="2"/>
          </p:nvPr>
        </p:nvSpPr>
        <p:spPr>
          <a:xfrm>
            <a:off x="838200" y="6356354"/>
            <a:ext cx="2743200" cy="365125"/>
          </a:xfrm>
          <a:prstGeom prst="rect">
            <a:avLst/>
          </a:prstGeom>
        </p:spPr>
        <p:txBody>
          <a:bodyPr vert="horz" lIns="91404" tIns="45703" rIns="91404" bIns="45703" rtlCol="0" anchor="ctr"/>
          <a:lstStyle>
            <a:lvl1pPr algn="l">
              <a:defRPr sz="1200">
                <a:solidFill>
                  <a:schemeClr val="tx1">
                    <a:tint val="75000"/>
                  </a:schemeClr>
                </a:solidFill>
              </a:defRPr>
            </a:lvl1pPr>
          </a:lstStyle>
          <a:p>
            <a:fld id="{16F35C2D-D8FB-49C3-B7C3-98A96A8AFD1E}" type="datetimeFigureOut">
              <a:rPr lang="en-US" smtClean="0">
                <a:solidFill>
                  <a:prstClr val="black">
                    <a:tint val="75000"/>
                  </a:prstClr>
                </a:solidFill>
              </a:rPr>
              <a:pPr/>
              <a:t>5/21/2024</a:t>
            </a:fld>
            <a:endParaRPr lang="en-US">
              <a:solidFill>
                <a:prstClr val="black">
                  <a:tint val="75000"/>
                </a:prstClr>
              </a:solidFill>
            </a:endParaRPr>
          </a:p>
        </p:txBody>
      </p:sp>
      <p:sp>
        <p:nvSpPr>
          <p:cNvPr id="5" name="Chỗ dành sẵn cho Chân trang 4">
            <a:extLst>
              <a:ext uri="{FF2B5EF4-FFF2-40B4-BE49-F238E27FC236}">
                <a16:creationId xmlns="" xmlns:a16="http://schemas.microsoft.com/office/drawing/2014/main" id="{37DD2825-4BDD-4099-4E40-C91A52620B2B}"/>
              </a:ext>
            </a:extLst>
          </p:cNvPr>
          <p:cNvSpPr>
            <a:spLocks noGrp="1"/>
          </p:cNvSpPr>
          <p:nvPr>
            <p:ph type="ftr" sz="quarter" idx="3"/>
          </p:nvPr>
        </p:nvSpPr>
        <p:spPr>
          <a:xfrm>
            <a:off x="4038600" y="6356354"/>
            <a:ext cx="4114800" cy="365125"/>
          </a:xfrm>
          <a:prstGeom prst="rect">
            <a:avLst/>
          </a:prstGeom>
        </p:spPr>
        <p:txBody>
          <a:bodyPr vert="horz" lIns="91404" tIns="45703" rIns="91404" bIns="45703"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Chỗ dành sẵn cho Số hiệu Bản chiếu 5">
            <a:extLst>
              <a:ext uri="{FF2B5EF4-FFF2-40B4-BE49-F238E27FC236}">
                <a16:creationId xmlns="" xmlns:a16="http://schemas.microsoft.com/office/drawing/2014/main" id="{C974E890-BA02-1F7F-7CE4-9014A71A8E0F}"/>
              </a:ext>
            </a:extLst>
          </p:cNvPr>
          <p:cNvSpPr>
            <a:spLocks noGrp="1"/>
          </p:cNvSpPr>
          <p:nvPr>
            <p:ph type="sldNum" sz="quarter" idx="4"/>
          </p:nvPr>
        </p:nvSpPr>
        <p:spPr>
          <a:xfrm>
            <a:off x="8610600" y="6356354"/>
            <a:ext cx="2743200" cy="365125"/>
          </a:xfrm>
          <a:prstGeom prst="rect">
            <a:avLst/>
          </a:prstGeom>
        </p:spPr>
        <p:txBody>
          <a:bodyPr vert="horz" lIns="91404" tIns="45703" rIns="91404" bIns="45703" rtlCol="0" anchor="ctr"/>
          <a:lstStyle>
            <a:lvl1pPr algn="r">
              <a:defRPr sz="1200">
                <a:solidFill>
                  <a:schemeClr val="tx1">
                    <a:tint val="75000"/>
                  </a:schemeClr>
                </a:solidFill>
              </a:defRPr>
            </a:lvl1pPr>
          </a:lstStyle>
          <a:p>
            <a:fld id="{79D446A2-5F13-4D70-97DB-53DECFA146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457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03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08" indent="-228508" algn="l" defTabSz="91403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27" indent="-228508" algn="l" defTabSz="91403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44" indent="-228508" algn="l" defTabSz="91403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0"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576"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596"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612"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629"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647"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36" rtl="0" eaLnBrk="1" latinLnBrk="0" hangingPunct="1">
        <a:defRPr sz="1800" kern="1200">
          <a:solidFill>
            <a:schemeClr val="tx1"/>
          </a:solidFill>
          <a:latin typeface="+mn-lt"/>
          <a:ea typeface="+mn-ea"/>
          <a:cs typeface="+mn-cs"/>
        </a:defRPr>
      </a:lvl1pPr>
      <a:lvl2pPr marL="457016" algn="l" defTabSz="914036" rtl="0" eaLnBrk="1" latinLnBrk="0" hangingPunct="1">
        <a:defRPr sz="1800" kern="1200">
          <a:solidFill>
            <a:schemeClr val="tx1"/>
          </a:solidFill>
          <a:latin typeface="+mn-lt"/>
          <a:ea typeface="+mn-ea"/>
          <a:cs typeface="+mn-cs"/>
        </a:defRPr>
      </a:lvl2pPr>
      <a:lvl3pPr marL="914036" algn="l" defTabSz="914036" rtl="0" eaLnBrk="1" latinLnBrk="0" hangingPunct="1">
        <a:defRPr sz="1800" kern="1200">
          <a:solidFill>
            <a:schemeClr val="tx1"/>
          </a:solidFill>
          <a:latin typeface="+mn-lt"/>
          <a:ea typeface="+mn-ea"/>
          <a:cs typeface="+mn-cs"/>
        </a:defRPr>
      </a:lvl3pPr>
      <a:lvl4pPr marL="1371052" algn="l" defTabSz="914036" rtl="0" eaLnBrk="1" latinLnBrk="0" hangingPunct="1">
        <a:defRPr sz="1800" kern="1200">
          <a:solidFill>
            <a:schemeClr val="tx1"/>
          </a:solidFill>
          <a:latin typeface="+mn-lt"/>
          <a:ea typeface="+mn-ea"/>
          <a:cs typeface="+mn-cs"/>
        </a:defRPr>
      </a:lvl4pPr>
      <a:lvl5pPr marL="1828069" algn="l" defTabSz="914036" rtl="0" eaLnBrk="1" latinLnBrk="0" hangingPunct="1">
        <a:defRPr sz="1800" kern="1200">
          <a:solidFill>
            <a:schemeClr val="tx1"/>
          </a:solidFill>
          <a:latin typeface="+mn-lt"/>
          <a:ea typeface="+mn-ea"/>
          <a:cs typeface="+mn-cs"/>
        </a:defRPr>
      </a:lvl5pPr>
      <a:lvl6pPr marL="2285087" algn="l" defTabSz="914036" rtl="0" eaLnBrk="1" latinLnBrk="0" hangingPunct="1">
        <a:defRPr sz="1800" kern="1200">
          <a:solidFill>
            <a:schemeClr val="tx1"/>
          </a:solidFill>
          <a:latin typeface="+mn-lt"/>
          <a:ea typeface="+mn-ea"/>
          <a:cs typeface="+mn-cs"/>
        </a:defRPr>
      </a:lvl6pPr>
      <a:lvl7pPr marL="2742104" algn="l" defTabSz="914036" rtl="0" eaLnBrk="1" latinLnBrk="0" hangingPunct="1">
        <a:defRPr sz="1800" kern="1200">
          <a:solidFill>
            <a:schemeClr val="tx1"/>
          </a:solidFill>
          <a:latin typeface="+mn-lt"/>
          <a:ea typeface="+mn-ea"/>
          <a:cs typeface="+mn-cs"/>
        </a:defRPr>
      </a:lvl7pPr>
      <a:lvl8pPr marL="3199120" algn="l" defTabSz="914036" rtl="0" eaLnBrk="1" latinLnBrk="0" hangingPunct="1">
        <a:defRPr sz="1800" kern="1200">
          <a:solidFill>
            <a:schemeClr val="tx1"/>
          </a:solidFill>
          <a:latin typeface="+mn-lt"/>
          <a:ea typeface="+mn-ea"/>
          <a:cs typeface="+mn-cs"/>
        </a:defRPr>
      </a:lvl8pPr>
      <a:lvl9pPr marL="3656136" algn="l" defTabSz="91403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04" tIns="45703" rIns="91404" bIns="457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6"/>
            <a:ext cx="10515600" cy="4351338"/>
          </a:xfrm>
          <a:prstGeom prst="rect">
            <a:avLst/>
          </a:prstGeom>
        </p:spPr>
        <p:txBody>
          <a:bodyPr vert="horz" lIns="91404" tIns="45703" rIns="91404" bIns="45703"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04" tIns="45703" rIns="91404" bIns="45703" rtlCol="0" anchor="ctr"/>
          <a:lstStyle>
            <a:lvl1pPr algn="l">
              <a:defRPr sz="1200">
                <a:solidFill>
                  <a:schemeClr val="tx1">
                    <a:tint val="75000"/>
                  </a:schemeClr>
                </a:solidFill>
              </a:defRPr>
            </a:lvl1pPr>
          </a:lstStyle>
          <a:p>
            <a:fld id="{93D40A32-3412-4678-B800-C3353DA8AFD6}" type="datetimeFigureOut">
              <a:rPr lang="en-US" smtClean="0">
                <a:solidFill>
                  <a:prstClr val="black">
                    <a:tint val="75000"/>
                  </a:prstClr>
                </a:solidFill>
              </a:rPr>
              <a:pPr/>
              <a:t>5/21/2024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04" tIns="45703" rIns="91404" bIns="45703"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04" tIns="45703" rIns="91404" bIns="45703" rtlCol="0" anchor="ctr"/>
          <a:lstStyle>
            <a:lvl1pPr algn="r">
              <a:defRPr sz="1200">
                <a:solidFill>
                  <a:schemeClr val="tx1">
                    <a:tint val="75000"/>
                  </a:schemeClr>
                </a:solidFill>
              </a:defRPr>
            </a:lvl1p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9680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03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08" indent="-228508" algn="l" defTabSz="91403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27" indent="-228508" algn="l" defTabSz="91403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44" indent="-228508" algn="l" defTabSz="91403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0"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576"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596"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612"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629"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647" indent="-228508" algn="l" defTabSz="91403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36" rtl="0" eaLnBrk="1" latinLnBrk="0" hangingPunct="1">
        <a:defRPr sz="1800" kern="1200">
          <a:solidFill>
            <a:schemeClr val="tx1"/>
          </a:solidFill>
          <a:latin typeface="+mn-lt"/>
          <a:ea typeface="+mn-ea"/>
          <a:cs typeface="+mn-cs"/>
        </a:defRPr>
      </a:lvl1pPr>
      <a:lvl2pPr marL="457016" algn="l" defTabSz="914036" rtl="0" eaLnBrk="1" latinLnBrk="0" hangingPunct="1">
        <a:defRPr sz="1800" kern="1200">
          <a:solidFill>
            <a:schemeClr val="tx1"/>
          </a:solidFill>
          <a:latin typeface="+mn-lt"/>
          <a:ea typeface="+mn-ea"/>
          <a:cs typeface="+mn-cs"/>
        </a:defRPr>
      </a:lvl2pPr>
      <a:lvl3pPr marL="914036" algn="l" defTabSz="914036" rtl="0" eaLnBrk="1" latinLnBrk="0" hangingPunct="1">
        <a:defRPr sz="1800" kern="1200">
          <a:solidFill>
            <a:schemeClr val="tx1"/>
          </a:solidFill>
          <a:latin typeface="+mn-lt"/>
          <a:ea typeface="+mn-ea"/>
          <a:cs typeface="+mn-cs"/>
        </a:defRPr>
      </a:lvl3pPr>
      <a:lvl4pPr marL="1371052" algn="l" defTabSz="914036" rtl="0" eaLnBrk="1" latinLnBrk="0" hangingPunct="1">
        <a:defRPr sz="1800" kern="1200">
          <a:solidFill>
            <a:schemeClr val="tx1"/>
          </a:solidFill>
          <a:latin typeface="+mn-lt"/>
          <a:ea typeface="+mn-ea"/>
          <a:cs typeface="+mn-cs"/>
        </a:defRPr>
      </a:lvl4pPr>
      <a:lvl5pPr marL="1828069" algn="l" defTabSz="914036" rtl="0" eaLnBrk="1" latinLnBrk="0" hangingPunct="1">
        <a:defRPr sz="1800" kern="1200">
          <a:solidFill>
            <a:schemeClr val="tx1"/>
          </a:solidFill>
          <a:latin typeface="+mn-lt"/>
          <a:ea typeface="+mn-ea"/>
          <a:cs typeface="+mn-cs"/>
        </a:defRPr>
      </a:lvl5pPr>
      <a:lvl6pPr marL="2285087" algn="l" defTabSz="914036" rtl="0" eaLnBrk="1" latinLnBrk="0" hangingPunct="1">
        <a:defRPr sz="1800" kern="1200">
          <a:solidFill>
            <a:schemeClr val="tx1"/>
          </a:solidFill>
          <a:latin typeface="+mn-lt"/>
          <a:ea typeface="+mn-ea"/>
          <a:cs typeface="+mn-cs"/>
        </a:defRPr>
      </a:lvl6pPr>
      <a:lvl7pPr marL="2742104" algn="l" defTabSz="914036" rtl="0" eaLnBrk="1" latinLnBrk="0" hangingPunct="1">
        <a:defRPr sz="1800" kern="1200">
          <a:solidFill>
            <a:schemeClr val="tx1"/>
          </a:solidFill>
          <a:latin typeface="+mn-lt"/>
          <a:ea typeface="+mn-ea"/>
          <a:cs typeface="+mn-cs"/>
        </a:defRPr>
      </a:lvl7pPr>
      <a:lvl8pPr marL="3199120" algn="l" defTabSz="914036" rtl="0" eaLnBrk="1" latinLnBrk="0" hangingPunct="1">
        <a:defRPr sz="1800" kern="1200">
          <a:solidFill>
            <a:schemeClr val="tx1"/>
          </a:solidFill>
          <a:latin typeface="+mn-lt"/>
          <a:ea typeface="+mn-ea"/>
          <a:cs typeface="+mn-cs"/>
        </a:defRPr>
      </a:lvl8pPr>
      <a:lvl9pPr marL="3656136" algn="l" defTabSz="91403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6982CCF-E55E-4DE0-B0FF-2B1A69BF3335}" type="datetimeFigureOut">
              <a:rPr lang="en-US" smtClean="0">
                <a:solidFill>
                  <a:prstClr val="black">
                    <a:tint val="75000"/>
                  </a:prstClr>
                </a:solidFill>
              </a:rPr>
              <a:pPr defTabSz="914400"/>
              <a:t>5/21/2024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92CE224-1F65-4A23-904C-DAA5B1D8D9E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933743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0971"/>
            <a:ext cx="12191999" cy="563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1082" y="125408"/>
            <a:ext cx="10913766" cy="954073"/>
          </a:xfrm>
          <a:prstGeom prst="rect">
            <a:avLst/>
          </a:prstGeom>
        </p:spPr>
        <p:txBody>
          <a:bodyPr wrap="square" lIns="91404" tIns="45703" rIns="91404" bIns="45703">
            <a:spAutoFit/>
          </a:bodyPr>
          <a:lstStyle/>
          <a:p>
            <a:pPr algn="ctr">
              <a:defRPr/>
            </a:pPr>
            <a:r>
              <a:rPr lang="de-DE" sz="2800" b="1" u="sng" dirty="0">
                <a:solidFill>
                  <a:srgbClr val="FF0000"/>
                </a:solidFill>
                <a:latin typeface="Times New Roman" panose="02020603050405020304" pitchFamily="18" charset="0"/>
                <a:ea typeface="Times New Roman" panose="02020603050405020304" pitchFamily="18" charset="0"/>
              </a:rPr>
              <a:t>TIẾT 116+117</a:t>
            </a:r>
          </a:p>
          <a:p>
            <a:pPr algn="ctr"/>
            <a:r>
              <a:rPr lang="de-DE" sz="2800" b="1" dirty="0">
                <a:solidFill>
                  <a:srgbClr val="FF0000"/>
                </a:solidFill>
                <a:latin typeface="Times New Roman" panose="02020603050405020304" pitchFamily="18" charset="0"/>
              </a:rPr>
              <a:t>VĂN BẢN 1: </a:t>
            </a:r>
            <a:r>
              <a:rPr lang="de-DE" sz="2800" b="1" dirty="0">
                <a:solidFill>
                  <a:srgbClr val="FF0000"/>
                </a:solidFill>
                <a:latin typeface="Times New Roman" panose="02020603050405020304" pitchFamily="18" charset="0"/>
                <a:cs typeface="Times New Roman" panose="02020603050405020304" pitchFamily="18" charset="0"/>
              </a:rPr>
              <a:t>THUỶ TIÊN THÁNG MỘT</a:t>
            </a:r>
            <a:r>
              <a:rPr lang="de-DE" sz="2800" dirty="0">
                <a:solidFill>
                  <a:srgbClr val="FF0000"/>
                </a:solidFill>
                <a:latin typeface="Times New Roman" panose="02020603050405020304" pitchFamily="18" charset="0"/>
                <a:cs typeface="Times New Roman" panose="02020603050405020304" pitchFamily="18" charset="0"/>
              </a:rPr>
              <a:t>  (Thô-mát </a:t>
            </a:r>
            <a:r>
              <a:rPr lang="de-DE" sz="2800" dirty="0" smtClean="0">
                <a:solidFill>
                  <a:srgbClr val="FF0000"/>
                </a:solidFill>
                <a:latin typeface="Times New Roman" panose="02020603050405020304" pitchFamily="18" charset="0"/>
                <a:cs typeface="Times New Roman" panose="02020603050405020304" pitchFamily="18" charset="0"/>
              </a:rPr>
              <a:t>L.Phrít-man</a:t>
            </a:r>
            <a:r>
              <a:rPr lang="de-DE"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52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 xmlns:a16="http://schemas.microsoft.com/office/drawing/2014/main" id="{A201D6F1-B63A-CCFA-6904-B8508865D342}"/>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29945"/>
            <a:ext cx="12192000" cy="6887945"/>
          </a:xfrm>
          <a:prstGeom prst="rect">
            <a:avLst/>
          </a:prstGeom>
          <a:blipFill>
            <a:blip r:embed="rId4">
              <a:duotone>
                <a:schemeClr val="accent6">
                  <a:shade val="45000"/>
                  <a:satMod val="135000"/>
                </a:schemeClr>
                <a:prstClr val="white"/>
              </a:duotone>
            </a:blip>
            <a:tile tx="0" ty="0" sx="100000" sy="100000" flip="none" algn="tl"/>
          </a:blipFill>
        </p:spPr>
      </p:pic>
      <p:pic>
        <p:nvPicPr>
          <p:cNvPr id="5" name="Picture 20">
            <a:extLst>
              <a:ext uri="{FF2B5EF4-FFF2-40B4-BE49-F238E27FC236}">
                <a16:creationId xmlns="" xmlns:a16="http://schemas.microsoft.com/office/drawing/2014/main" id="{5B221CA9-B6E8-973D-EF32-081B0D31FF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4388" y="2271632"/>
            <a:ext cx="2377410" cy="2961024"/>
          </a:xfrm>
          <a:prstGeom prst="rect">
            <a:avLst/>
          </a:prstGeom>
          <a:noFill/>
          <a:ln>
            <a:noFill/>
          </a:ln>
        </p:spPr>
      </p:pic>
      <p:sp>
        <p:nvSpPr>
          <p:cNvPr id="6" name="Hộp Văn bản 5">
            <a:extLst>
              <a:ext uri="{FF2B5EF4-FFF2-40B4-BE49-F238E27FC236}">
                <a16:creationId xmlns="" xmlns:a16="http://schemas.microsoft.com/office/drawing/2014/main" id="{CE7FA4AA-91D1-02CA-7089-F6F55E9F1D8A}"/>
              </a:ext>
            </a:extLst>
          </p:cNvPr>
          <p:cNvSpPr txBox="1"/>
          <p:nvPr/>
        </p:nvSpPr>
        <p:spPr>
          <a:xfrm>
            <a:off x="4579814" y="1458121"/>
            <a:ext cx="6993625" cy="2009061"/>
          </a:xfrm>
          <a:prstGeom prst="roundRect">
            <a:avLst/>
          </a:prstGeom>
          <a:noFill/>
          <a:ln w="38100">
            <a:solidFill>
              <a:srgbClr val="0066FF"/>
            </a:solidFill>
          </a:ln>
        </p:spPr>
        <p:txBody>
          <a:bodyPr wrap="square" lIns="91404" tIns="45703" rIns="91404" bIns="45703">
            <a:spAutoFit/>
          </a:bodyPr>
          <a:lstStyle/>
          <a:p>
            <a:pPr algn="just"/>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Thô-mát</a:t>
            </a:r>
            <a:r>
              <a:rPr lang="en-US" sz="2800" dirty="0">
                <a:solidFill>
                  <a:srgbClr val="0D0D0D"/>
                </a:solidFill>
                <a:latin typeface="Times New Roman" panose="02020603050405020304" pitchFamily="18" charset="0"/>
                <a:ea typeface="Times New Roman" panose="02020603050405020304" pitchFamily="18" charset="0"/>
              </a:rPr>
              <a:t> L. </a:t>
            </a:r>
            <a:r>
              <a:rPr lang="en-US" sz="2800" dirty="0" err="1">
                <a:solidFill>
                  <a:srgbClr val="0D0D0D"/>
                </a:solidFill>
                <a:latin typeface="Times New Roman" panose="02020603050405020304" pitchFamily="18" charset="0"/>
                <a:ea typeface="Times New Roman" panose="02020603050405020304" pitchFamily="18" charset="0"/>
              </a:rPr>
              <a:t>Phrít-man</a:t>
            </a:r>
            <a:r>
              <a:rPr lang="en-US" sz="2800" dirty="0">
                <a:solidFill>
                  <a:srgbClr val="0D0D0D"/>
                </a:solidFill>
                <a:latin typeface="Times New Roman" panose="02020603050405020304" pitchFamily="18" charset="0"/>
                <a:ea typeface="Times New Roman" panose="02020603050405020304" pitchFamily="18" charset="0"/>
              </a:rPr>
              <a:t> </a:t>
            </a:r>
            <a:r>
              <a:rPr lang="vi-VN" sz="2800" dirty="0">
                <a:solidFill>
                  <a:srgbClr val="0D0D0D"/>
                </a:solidFill>
                <a:latin typeface="Times New Roman" panose="02020603050405020304" pitchFamily="18" charset="0"/>
                <a:ea typeface="Times New Roman" panose="02020603050405020304" pitchFamily="18" charset="0"/>
              </a:rPr>
              <a:t>(</a:t>
            </a:r>
            <a:r>
              <a:rPr lang="en-US" sz="2800" dirty="0">
                <a:solidFill>
                  <a:srgbClr val="0D0D0D"/>
                </a:solidFill>
                <a:latin typeface="Times New Roman" panose="02020603050405020304" pitchFamily="18" charset="0"/>
                <a:ea typeface="Times New Roman" panose="02020603050405020304" pitchFamily="18" charset="0"/>
              </a:rPr>
              <a:t>1953), là </a:t>
            </a:r>
            <a:r>
              <a:rPr lang="en-US" sz="2800" dirty="0" err="1">
                <a:solidFill>
                  <a:srgbClr val="0D0D0D"/>
                </a:solidFill>
                <a:latin typeface="Times New Roman" panose="02020603050405020304" pitchFamily="18" charset="0"/>
                <a:ea typeface="Times New Roman" panose="02020603050405020304" pitchFamily="18" charset="0"/>
              </a:rPr>
              <a:t>nha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báo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người</a:t>
            </a:r>
            <a:r>
              <a:rPr lang="en-US" sz="2800" dirty="0">
                <a:solidFill>
                  <a:srgbClr val="0D0D0D"/>
                </a:solidFill>
                <a:latin typeface="Times New Roman" panose="02020603050405020304" pitchFamily="18" charset="0"/>
                <a:ea typeface="Times New Roman" panose="02020603050405020304" pitchFamily="18" charset="0"/>
              </a:rPr>
              <a:t> Mỹ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uy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tín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trách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chuyên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mục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các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đê</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quốc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tê</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của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báo</a:t>
            </a:r>
            <a:r>
              <a:rPr lang="en-US" sz="2800"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Niu</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Oóc</a:t>
            </a:r>
            <a:r>
              <a:rPr lang="en-US" sz="2800" i="1" dirty="0">
                <a:solidFill>
                  <a:srgbClr val="0D0D0D"/>
                </a:solidFill>
                <a:latin typeface="Times New Roman" panose="02020603050405020304" pitchFamily="18" charset="0"/>
                <a:ea typeface="Times New Roman" panose="02020603050405020304" pitchFamily="18" charset="0"/>
              </a:rPr>
              <a:t> Thai-</a:t>
            </a:r>
            <a:r>
              <a:rPr lang="en-US" sz="2800" i="1" dirty="0" err="1">
                <a:solidFill>
                  <a:srgbClr val="0D0D0D"/>
                </a:solidFill>
                <a:latin typeface="Times New Roman" panose="02020603050405020304" pitchFamily="18" charset="0"/>
                <a:ea typeface="Times New Roman" panose="02020603050405020304" pitchFamily="18" charset="0"/>
              </a:rPr>
              <a:t>mơ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thường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theo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dõi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vấn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môi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trường</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 xmlns:a16="http://schemas.microsoft.com/office/drawing/2014/main" id="{7E9E1C31-B21F-F27F-02C0-E598A7EAEDBE}"/>
              </a:ext>
            </a:extLst>
          </p:cNvPr>
          <p:cNvSpPr txBox="1"/>
          <p:nvPr/>
        </p:nvSpPr>
        <p:spPr>
          <a:xfrm>
            <a:off x="4579809" y="3670205"/>
            <a:ext cx="6993625" cy="1055608"/>
          </a:xfrm>
          <a:prstGeom prst="roundRect">
            <a:avLst/>
          </a:prstGeom>
          <a:noFill/>
          <a:ln w="38100">
            <a:solidFill>
              <a:srgbClr val="0066FF"/>
            </a:solidFill>
          </a:ln>
        </p:spPr>
        <p:txBody>
          <a:bodyPr wrap="square" lIns="91404" tIns="45703" rIns="91404" bIns="45703">
            <a:spAutoFit/>
          </a:bodyPr>
          <a:lstStyle/>
          <a:p>
            <a:pPr algn="just"/>
            <a:r>
              <a:rPr lang="en-US" sz="2800" b="1"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được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trao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giải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Pu-lít-dơ</a:t>
            </a:r>
            <a:r>
              <a:rPr lang="en-US" sz="2800" dirty="0">
                <a:solidFill>
                  <a:srgbClr val="0D0D0D"/>
                </a:solidFill>
                <a:latin typeface="Times New Roman" panose="02020603050405020304" pitchFamily="18" charset="0"/>
                <a:ea typeface="Times New Roman" panose="02020603050405020304" pitchFamily="18" charset="0"/>
              </a:rPr>
              <a:t> (Pulitzer)</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 xmlns:a16="http://schemas.microsoft.com/office/drawing/2014/main" id="{C8C53F98-E6B0-1B5C-6F32-65AFA31F1DA1}"/>
              </a:ext>
            </a:extLst>
          </p:cNvPr>
          <p:cNvSpPr txBox="1"/>
          <p:nvPr/>
        </p:nvSpPr>
        <p:spPr>
          <a:xfrm>
            <a:off x="4579814" y="4955240"/>
            <a:ext cx="6993625" cy="1532334"/>
          </a:xfrm>
          <a:prstGeom prst="roundRect">
            <a:avLst/>
          </a:prstGeom>
          <a:noFill/>
          <a:ln w="38100">
            <a:solidFill>
              <a:srgbClr val="0066FF"/>
            </a:solidFill>
          </a:ln>
        </p:spPr>
        <p:txBody>
          <a:bodyPr wrap="square" lIns="91404" tIns="45703" rIns="91404" bIns="45703">
            <a:spAutoFit/>
          </a:bodyPr>
          <a:lstStyle/>
          <a:p>
            <a:pPr algn="just"/>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Tác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phẩm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tiêu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biểu</a:t>
            </a:r>
            <a:r>
              <a:rPr lang="en-US" sz="2800"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Chiếc</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Lếch-xớt</a:t>
            </a:r>
            <a:r>
              <a:rPr lang="en-US" sz="2800" i="1" dirty="0">
                <a:solidFill>
                  <a:srgbClr val="0D0D0D"/>
                </a:solidFill>
                <a:latin typeface="Times New Roman" panose="02020603050405020304" pitchFamily="18" charset="0"/>
                <a:ea typeface="Times New Roman" panose="02020603050405020304" pitchFamily="18" charset="0"/>
              </a:rPr>
              <a:t> (Lexus) </a:t>
            </a:r>
            <a:r>
              <a:rPr lang="en-US" sz="2800" i="1" dirty="0" err="1">
                <a:solidFill>
                  <a:srgbClr val="0D0D0D"/>
                </a:solidFill>
                <a:latin typeface="Times New Roman" panose="02020603050405020304" pitchFamily="18" charset="0"/>
                <a:ea typeface="Times New Roman" panose="02020603050405020304" pitchFamily="18" charset="0"/>
              </a:rPr>
              <a:t>va</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cây</a:t>
            </a:r>
            <a:r>
              <a:rPr lang="en-US" sz="2800" i="1" dirty="0">
                <a:solidFill>
                  <a:srgbClr val="0D0D0D"/>
                </a:solidFill>
                <a:latin typeface="Times New Roman" panose="02020603050405020304" pitchFamily="18" charset="0"/>
                <a:ea typeface="Times New Roman" panose="02020603050405020304" pitchFamily="18" charset="0"/>
              </a:rPr>
              <a:t> ô-</a:t>
            </a:r>
            <a:r>
              <a:rPr lang="en-US" sz="2800" i="1" dirty="0" err="1">
                <a:solidFill>
                  <a:srgbClr val="0D0D0D"/>
                </a:solidFill>
                <a:latin typeface="Times New Roman" panose="02020603050405020304" pitchFamily="18" charset="0"/>
                <a:ea typeface="Times New Roman" panose="02020603050405020304" pitchFamily="18" charset="0"/>
              </a:rPr>
              <a:t>liu</a:t>
            </a:r>
            <a:r>
              <a:rPr lang="en-US" sz="2800" i="1" dirty="0">
                <a:solidFill>
                  <a:srgbClr val="0D0D0D"/>
                </a:solidFill>
                <a:latin typeface="Times New Roman" panose="02020603050405020304" pitchFamily="18" charset="0"/>
                <a:ea typeface="Times New Roman" panose="02020603050405020304" pitchFamily="18" charset="0"/>
              </a:rPr>
              <a:t> (1999); </a:t>
            </a:r>
            <a:r>
              <a:rPr lang="en-US" sz="2800" i="1" dirty="0" err="1">
                <a:solidFill>
                  <a:srgbClr val="0D0D0D"/>
                </a:solidFill>
                <a:latin typeface="Times New Roman" panose="02020603050405020304" pitchFamily="18" charset="0"/>
                <a:ea typeface="Times New Roman" panose="02020603050405020304" pitchFamily="18" charset="0"/>
              </a:rPr>
              <a:t>Thê</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giới</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phẳng</a:t>
            </a:r>
            <a:r>
              <a:rPr lang="en-US" sz="2800" i="1" dirty="0">
                <a:solidFill>
                  <a:srgbClr val="0D0D0D"/>
                </a:solidFill>
                <a:latin typeface="Times New Roman" panose="02020603050405020304" pitchFamily="18" charset="0"/>
                <a:ea typeface="Times New Roman" panose="02020603050405020304" pitchFamily="18" charset="0"/>
              </a:rPr>
              <a:t> (2005-2007); </a:t>
            </a:r>
            <a:r>
              <a:rPr lang="en-US" sz="2800" i="1" dirty="0" err="1">
                <a:solidFill>
                  <a:srgbClr val="0D0D0D"/>
                </a:solidFill>
                <a:latin typeface="Times New Roman" panose="02020603050405020304" pitchFamily="18" charset="0"/>
                <a:ea typeface="Times New Roman" panose="02020603050405020304" pitchFamily="18" charset="0"/>
              </a:rPr>
              <a:t>Nóng</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Phẳng</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Chật</a:t>
            </a:r>
            <a:r>
              <a:rPr lang="en-US" sz="2800" i="1" dirty="0">
                <a:solidFill>
                  <a:srgbClr val="0D0D0D"/>
                </a:solidFill>
                <a:latin typeface="Times New Roman" panose="02020603050405020304" pitchFamily="18" charset="0"/>
                <a:ea typeface="Times New Roman" panose="02020603050405020304" pitchFamily="18" charset="0"/>
              </a:rPr>
              <a:t> (2008);...</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10" name="Rectangle 9"/>
          <p:cNvSpPr/>
          <p:nvPr/>
        </p:nvSpPr>
        <p:spPr>
          <a:xfrm>
            <a:off x="1362560" y="439340"/>
            <a:ext cx="4493538" cy="646331"/>
          </a:xfrm>
          <a:prstGeom prst="rect">
            <a:avLst/>
          </a:prstGeom>
        </p:spPr>
        <p:txBody>
          <a:bodyPr wrap="none" lIns="91404" tIns="45703" rIns="91404" bIns="45703">
            <a:spAutoFit/>
          </a:bodyPr>
          <a:lstStyle/>
          <a:p>
            <a:r>
              <a:rPr lang="en-US" sz="3600" b="1" kern="0">
                <a:solidFill>
                  <a:srgbClr val="FF0000"/>
                </a:solidFill>
                <a:latin typeface="Times New Roman"/>
                <a:ea typeface="Times New Roman"/>
              </a:rPr>
              <a:t>Thô-mát L.Phrít-man</a:t>
            </a:r>
            <a:endParaRPr lang="en-US" sz="3600" b="1" kern="0">
              <a:solidFill>
                <a:srgbClr val="FF0000"/>
              </a:solidFill>
            </a:endParaRPr>
          </a:p>
        </p:txBody>
      </p:sp>
    </p:spTree>
    <p:extLst>
      <p:ext uri="{BB962C8B-B14F-4D97-AF65-F5344CB8AC3E}">
        <p14:creationId xmlns:p14="http://schemas.microsoft.com/office/powerpoint/2010/main" val="3617057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68034" y="785486"/>
            <a:ext cx="12191999" cy="6072514"/>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a:solidFill>
                <a:prstClr val="black"/>
              </a:solidFill>
            </a:endParaRPr>
          </a:p>
        </p:txBody>
      </p:sp>
      <p:sp>
        <p:nvSpPr>
          <p:cNvPr id="11" name="Freeform 10"/>
          <p:cNvSpPr/>
          <p:nvPr/>
        </p:nvSpPr>
        <p:spPr>
          <a:xfrm>
            <a:off x="889204"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a:solidFill>
                <a:prstClr val="white"/>
              </a:solidFill>
            </a:endParaRPr>
          </a:p>
        </p:txBody>
      </p:sp>
      <p:sp>
        <p:nvSpPr>
          <p:cNvPr id="10" name="Freeform 9"/>
          <p:cNvSpPr/>
          <p:nvPr/>
        </p:nvSpPr>
        <p:spPr>
          <a:xfrm>
            <a:off x="-1" y="0"/>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sz="2000">
              <a:solidFill>
                <a:prstClr val="white"/>
              </a:solidFill>
            </a:endParaRPr>
          </a:p>
        </p:txBody>
      </p:sp>
      <p:sp>
        <p:nvSpPr>
          <p:cNvPr id="12" name="Can 11"/>
          <p:cNvSpPr/>
          <p:nvPr/>
        </p:nvSpPr>
        <p:spPr>
          <a:xfrm>
            <a:off x="3" y="2"/>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a:solidFill>
                <a:prstClr val="white"/>
              </a:solidFill>
            </a:endParaRPr>
          </a:p>
        </p:txBody>
      </p:sp>
      <p:sp>
        <p:nvSpPr>
          <p:cNvPr id="13" name="Can 12"/>
          <p:cNvSpPr/>
          <p:nvPr/>
        </p:nvSpPr>
        <p:spPr>
          <a:xfrm>
            <a:off x="11890376" y="1"/>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a:solidFill>
                <a:prstClr val="white"/>
              </a:solidFill>
            </a:endParaRPr>
          </a:p>
        </p:txBody>
      </p:sp>
      <p:pic>
        <p:nvPicPr>
          <p:cNvPr id="15" name="Picture 14"/>
          <p:cNvPicPr>
            <a:picLocks noChangeAspect="1"/>
          </p:cNvPicPr>
          <p:nvPr/>
        </p:nvPicPr>
        <p:blipFill rotWithShape="1">
          <a:blip r:embed="rId2"/>
          <a:srcRect l="17388" t="11738" r="17499" b="9130"/>
          <a:stretch/>
        </p:blipFill>
        <p:spPr>
          <a:xfrm>
            <a:off x="11369511" y="114304"/>
            <a:ext cx="520865" cy="520865"/>
          </a:xfrm>
          <a:prstGeom prst="rect">
            <a:avLst/>
          </a:prstGeom>
        </p:spPr>
      </p:pic>
      <p:sp>
        <p:nvSpPr>
          <p:cNvPr id="22" name="4-Point Star 21"/>
          <p:cNvSpPr/>
          <p:nvPr/>
        </p:nvSpPr>
        <p:spPr>
          <a:xfrm>
            <a:off x="403274" y="160884"/>
            <a:ext cx="398207" cy="427703"/>
          </a:xfrm>
          <a:prstGeom prst="star4">
            <a:avLst>
              <a:gd name="adj"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a:solidFill>
                <a:prstClr val="white"/>
              </a:solidFill>
            </a:endParaRPr>
          </a:p>
        </p:txBody>
      </p:sp>
      <p:pic>
        <p:nvPicPr>
          <p:cNvPr id="26" name="Picture 25"/>
          <p:cNvPicPr>
            <a:picLocks noChangeAspect="1"/>
          </p:cNvPicPr>
          <p:nvPr/>
        </p:nvPicPr>
        <p:blipFill>
          <a:blip r:embed="rId3"/>
          <a:srcRect l="31230" t="-4849" r="66223" b="100000"/>
          <a:stretch>
            <a:fillRect/>
          </a:stretch>
        </p:blipFill>
        <p:spPr>
          <a:xfrm>
            <a:off x="4346224" y="2521974"/>
            <a:ext cx="225776" cy="180754"/>
          </a:xfrm>
          <a:custGeom>
            <a:avLst/>
            <a:gdLst>
              <a:gd name="connsiteX0" fmla="*/ 0 w 225776"/>
              <a:gd name="connsiteY0" fmla="*/ 0 h 180754"/>
              <a:gd name="connsiteX1" fmla="*/ 225776 w 225776"/>
              <a:gd name="connsiteY1" fmla="*/ 0 h 180754"/>
              <a:gd name="connsiteX2" fmla="*/ 225776 w 225776"/>
              <a:gd name="connsiteY2" fmla="*/ 180754 h 180754"/>
              <a:gd name="connsiteX3" fmla="*/ 0 w 225776"/>
              <a:gd name="connsiteY3" fmla="*/ 180754 h 180754"/>
              <a:gd name="connsiteX4" fmla="*/ 0 w 225776"/>
              <a:gd name="connsiteY4" fmla="*/ 0 h 18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76" h="180754">
                <a:moveTo>
                  <a:pt x="0" y="0"/>
                </a:moveTo>
                <a:lnTo>
                  <a:pt x="225776" y="0"/>
                </a:lnTo>
                <a:lnTo>
                  <a:pt x="225776" y="180754"/>
                </a:lnTo>
                <a:lnTo>
                  <a:pt x="0" y="180754"/>
                </a:lnTo>
                <a:lnTo>
                  <a:pt x="0" y="0"/>
                </a:lnTo>
                <a:close/>
              </a:path>
            </a:pathLst>
          </a:custGeom>
        </p:spPr>
      </p:pic>
      <p:pic>
        <p:nvPicPr>
          <p:cNvPr id="23" name="Picture 22"/>
          <p:cNvPicPr>
            <a:picLocks noChangeAspect="1"/>
          </p:cNvPicPr>
          <p:nvPr/>
        </p:nvPicPr>
        <p:blipFill>
          <a:blip r:embed="rId3"/>
          <a:srcRect l="31230" t="100000" r="66223" b="-8896"/>
          <a:stretch>
            <a:fillRect/>
          </a:stretch>
        </p:blipFill>
        <p:spPr>
          <a:xfrm>
            <a:off x="4346224" y="6430297"/>
            <a:ext cx="225776" cy="331600"/>
          </a:xfrm>
          <a:custGeom>
            <a:avLst/>
            <a:gdLst>
              <a:gd name="connsiteX0" fmla="*/ 0 w 225776"/>
              <a:gd name="connsiteY0" fmla="*/ 0 h 331600"/>
              <a:gd name="connsiteX1" fmla="*/ 225776 w 225776"/>
              <a:gd name="connsiteY1" fmla="*/ 0 h 331600"/>
              <a:gd name="connsiteX2" fmla="*/ 225776 w 225776"/>
              <a:gd name="connsiteY2" fmla="*/ 331600 h 331600"/>
              <a:gd name="connsiteX3" fmla="*/ 0 w 225776"/>
              <a:gd name="connsiteY3" fmla="*/ 331600 h 331600"/>
              <a:gd name="connsiteX4" fmla="*/ 0 w 225776"/>
              <a:gd name="connsiteY4" fmla="*/ 0 h 3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76" h="331600">
                <a:moveTo>
                  <a:pt x="0" y="0"/>
                </a:moveTo>
                <a:lnTo>
                  <a:pt x="225776" y="0"/>
                </a:lnTo>
                <a:lnTo>
                  <a:pt x="225776" y="331600"/>
                </a:lnTo>
                <a:lnTo>
                  <a:pt x="0" y="331600"/>
                </a:lnTo>
                <a:lnTo>
                  <a:pt x="0" y="0"/>
                </a:lnTo>
                <a:close/>
              </a:path>
            </a:pathLst>
          </a:custGeom>
        </p:spPr>
      </p:pic>
      <p:pic>
        <p:nvPicPr>
          <p:cNvPr id="48" name="Picture 47"/>
          <p:cNvPicPr>
            <a:picLocks noChangeAspect="1"/>
          </p:cNvPicPr>
          <p:nvPr/>
        </p:nvPicPr>
        <p:blipFill>
          <a:blip r:embed="rId4"/>
          <a:srcRect l="-6510" t="67413" r="100000" b="26074"/>
          <a:stretch>
            <a:fillRect/>
          </a:stretch>
        </p:blipFill>
        <p:spPr>
          <a:xfrm>
            <a:off x="801482" y="5987845"/>
            <a:ext cx="590333" cy="442452"/>
          </a:xfrm>
          <a:custGeom>
            <a:avLst/>
            <a:gdLst>
              <a:gd name="connsiteX0" fmla="*/ 0 w 590333"/>
              <a:gd name="connsiteY0" fmla="*/ 0 h 442452"/>
              <a:gd name="connsiteX1" fmla="*/ 590333 w 590333"/>
              <a:gd name="connsiteY1" fmla="*/ 0 h 442452"/>
              <a:gd name="connsiteX2" fmla="*/ 590333 w 590333"/>
              <a:gd name="connsiteY2" fmla="*/ 442452 h 442452"/>
              <a:gd name="connsiteX3" fmla="*/ 0 w 590333"/>
              <a:gd name="connsiteY3" fmla="*/ 442452 h 442452"/>
              <a:gd name="connsiteX4" fmla="*/ 0 w 590333"/>
              <a:gd name="connsiteY4" fmla="*/ 0 h 44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33" h="442452">
                <a:moveTo>
                  <a:pt x="0" y="0"/>
                </a:moveTo>
                <a:lnTo>
                  <a:pt x="590333" y="0"/>
                </a:lnTo>
                <a:lnTo>
                  <a:pt x="590333" y="442452"/>
                </a:lnTo>
                <a:lnTo>
                  <a:pt x="0" y="442452"/>
                </a:lnTo>
                <a:lnTo>
                  <a:pt x="0" y="0"/>
                </a:lnTo>
                <a:close/>
              </a:path>
            </a:pathLst>
          </a:custGeom>
        </p:spPr>
      </p:pic>
      <p:pic>
        <p:nvPicPr>
          <p:cNvPr id="47" name="Picture 46"/>
          <p:cNvPicPr>
            <a:picLocks noChangeAspect="1"/>
          </p:cNvPicPr>
          <p:nvPr/>
        </p:nvPicPr>
        <p:blipFill>
          <a:blip r:embed="rId4"/>
          <a:srcRect l="100000" t="67413" r="-7154" b="26074"/>
          <a:stretch>
            <a:fillRect/>
          </a:stretch>
        </p:blipFill>
        <p:spPr>
          <a:xfrm>
            <a:off x="10460296" y="5987845"/>
            <a:ext cx="648778" cy="442452"/>
          </a:xfrm>
          <a:custGeom>
            <a:avLst/>
            <a:gdLst>
              <a:gd name="connsiteX0" fmla="*/ 0 w 648778"/>
              <a:gd name="connsiteY0" fmla="*/ 0 h 442452"/>
              <a:gd name="connsiteX1" fmla="*/ 648778 w 648778"/>
              <a:gd name="connsiteY1" fmla="*/ 0 h 442452"/>
              <a:gd name="connsiteX2" fmla="*/ 648778 w 648778"/>
              <a:gd name="connsiteY2" fmla="*/ 442452 h 442452"/>
              <a:gd name="connsiteX3" fmla="*/ 0 w 648778"/>
              <a:gd name="connsiteY3" fmla="*/ 442452 h 442452"/>
              <a:gd name="connsiteX4" fmla="*/ 0 w 648778"/>
              <a:gd name="connsiteY4" fmla="*/ 0 h 44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78" h="442452">
                <a:moveTo>
                  <a:pt x="0" y="0"/>
                </a:moveTo>
                <a:lnTo>
                  <a:pt x="648778" y="0"/>
                </a:lnTo>
                <a:lnTo>
                  <a:pt x="648778" y="442452"/>
                </a:lnTo>
                <a:lnTo>
                  <a:pt x="0" y="442452"/>
                </a:lnTo>
                <a:lnTo>
                  <a:pt x="0" y="0"/>
                </a:lnTo>
                <a:close/>
              </a:path>
            </a:pathLst>
          </a:custGeom>
        </p:spPr>
      </p:pic>
      <p:sp>
        <p:nvSpPr>
          <p:cNvPr id="3" name="Rectangle 2"/>
          <p:cNvSpPr/>
          <p:nvPr/>
        </p:nvSpPr>
        <p:spPr>
          <a:xfrm>
            <a:off x="571082" y="-107066"/>
            <a:ext cx="10913766" cy="892552"/>
          </a:xfrm>
          <a:prstGeom prst="rect">
            <a:avLst/>
          </a:prstGeom>
        </p:spPr>
        <p:txBody>
          <a:bodyPr wrap="square" lIns="91404" tIns="45703" rIns="91404" bIns="45703">
            <a:spAutoFit/>
          </a:bodyPr>
          <a:lstStyle/>
          <a:p>
            <a:pPr algn="ctr">
              <a:defRPr/>
            </a:pPr>
            <a:r>
              <a:rPr lang="de-DE" sz="2600" b="1" u="sng">
                <a:solidFill>
                  <a:srgbClr val="002060"/>
                </a:solidFill>
                <a:latin typeface="Times New Roman" panose="02020603050405020304" pitchFamily="18" charset="0"/>
                <a:ea typeface="Times New Roman" panose="02020603050405020304" pitchFamily="18" charset="0"/>
              </a:rPr>
              <a:t>TIẾT 116+117</a:t>
            </a:r>
          </a:p>
          <a:p>
            <a:pPr algn="ctr"/>
            <a:r>
              <a:rPr lang="de-DE" sz="2600" b="1">
                <a:solidFill>
                  <a:srgbClr val="002060"/>
                </a:solidFill>
                <a:latin typeface="Times New Roman" panose="02020603050405020304" pitchFamily="18" charset="0"/>
              </a:rPr>
              <a:t>VĂN BẢN 1: </a:t>
            </a:r>
            <a:r>
              <a:rPr lang="de-DE" sz="2200" b="1">
                <a:solidFill>
                  <a:prstClr val="black"/>
                </a:solidFill>
                <a:latin typeface="Times New Roman" panose="02020603050405020304" pitchFamily="18" charset="0"/>
                <a:cs typeface="Times New Roman" panose="02020603050405020304" pitchFamily="18" charset="0"/>
              </a:rPr>
              <a:t>THUỶ TIÊN THÁNG MỘT</a:t>
            </a:r>
            <a:r>
              <a:rPr lang="de-DE" sz="2200">
                <a:solidFill>
                  <a:prstClr val="black"/>
                </a:solidFill>
                <a:latin typeface="Times New Roman" panose="02020603050405020304" pitchFamily="18" charset="0"/>
                <a:cs typeface="Times New Roman" panose="02020603050405020304" pitchFamily="18" charset="0"/>
              </a:rPr>
              <a:t>  (Thô-mát L.Phrít-man) </a:t>
            </a: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321542" y="886850"/>
            <a:ext cx="10976077" cy="3683059"/>
          </a:xfrm>
          <a:prstGeom prst="rect">
            <a:avLst/>
          </a:prstGeom>
        </p:spPr>
        <p:txBody>
          <a:bodyPr wrap="square" lIns="91404" tIns="45703" rIns="91404" bIns="45703">
            <a:spAutoFit/>
          </a:bodyPr>
          <a:lstStyle/>
          <a:p>
            <a:pPr>
              <a:tabLst>
                <a:tab pos="1386287" algn="l"/>
              </a:tabLst>
            </a:pPr>
            <a:r>
              <a:rPr lang="en-US" sz="23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3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Đọc, tìm hiểu chung.</a:t>
            </a:r>
            <a:endParaRPr lang="en-US" sz="2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tabLst>
                <a:tab pos="1386287" algn="l"/>
              </a:tabLst>
            </a:pPr>
            <a:r>
              <a:rPr lang="en-US" sz="23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 Đọc, chú thích từ khó.</a:t>
            </a:r>
          </a:p>
          <a:p>
            <a:pPr>
              <a:tabLst>
                <a:tab pos="1386287" algn="l"/>
              </a:tabLst>
            </a:pPr>
            <a:r>
              <a:rPr lang="en-US" sz="23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2. Tìm hiểu chung.</a:t>
            </a:r>
          </a:p>
          <a:p>
            <a:pPr>
              <a:tabLst>
                <a:tab pos="1386287" algn="l"/>
              </a:tabLst>
            </a:pPr>
            <a:r>
              <a:rPr lang="en-US" sz="23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a. Tác giả: </a:t>
            </a:r>
          </a:p>
          <a:p>
            <a:pPr>
              <a:tabLst>
                <a:tab pos="1386287" algn="l"/>
              </a:tabLst>
            </a:pPr>
            <a:r>
              <a:rPr lang="en-US" sz="23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b. Văn bản:</a:t>
            </a:r>
          </a:p>
          <a:p>
            <a:pPr>
              <a:tabLst>
                <a:tab pos="1386287" algn="l"/>
              </a:tabLst>
            </a:pPr>
            <a:r>
              <a:rPr lang="en-US" sz="23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Xuất xứ:</a:t>
            </a:r>
          </a:p>
          <a:p>
            <a:pPr>
              <a:tabLst>
                <a:tab pos="1386287" algn="l"/>
              </a:tabLst>
            </a:pPr>
            <a:endParaRPr lang="en-US" sz="23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tabLst>
                <a:tab pos="1386287" algn="l"/>
              </a:tabLst>
            </a:pPr>
            <a:r>
              <a:rPr lang="en-US" sz="23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Thể loại:</a:t>
            </a:r>
          </a:p>
          <a:p>
            <a:pPr>
              <a:tabLst>
                <a:tab pos="1386287" algn="l"/>
              </a:tabLst>
            </a:pPr>
            <a:r>
              <a:rPr lang="en-US" sz="23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PTBĐ:</a:t>
            </a:r>
          </a:p>
          <a:p>
            <a:pPr>
              <a:tabLst>
                <a:tab pos="1386287" algn="l"/>
              </a:tabLst>
            </a:pPr>
            <a:r>
              <a:rPr lang="en-US" sz="23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 Bố cục:</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768343" y="1913468"/>
            <a:ext cx="3057247" cy="461665"/>
          </a:xfrm>
          <a:prstGeom prst="rect">
            <a:avLst/>
          </a:prstGeom>
        </p:spPr>
        <p:txBody>
          <a:bodyPr wrap="none" lIns="91404" tIns="45703" rIns="91404" bIns="45703">
            <a:spAutoFit/>
          </a:bodyPr>
          <a:lstStyle/>
          <a:p>
            <a:r>
              <a:rPr lang="en-US" sz="2400" b="1">
                <a:solidFill>
                  <a:srgbClr val="FF0000"/>
                </a:solidFill>
                <a:latin typeface="Times New Roman"/>
                <a:ea typeface="Times New Roman"/>
              </a:rPr>
              <a:t>Thô-mát L.Phrít-man</a:t>
            </a:r>
            <a:endParaRPr lang="en-US" sz="2400" b="1">
              <a:solidFill>
                <a:srgbClr val="FF0000"/>
              </a:solidFill>
            </a:endParaRPr>
          </a:p>
        </p:txBody>
      </p:sp>
      <p:sp>
        <p:nvSpPr>
          <p:cNvPr id="16" name="Rectangle 15"/>
          <p:cNvSpPr/>
          <p:nvPr/>
        </p:nvSpPr>
        <p:spPr>
          <a:xfrm>
            <a:off x="165564" y="2636805"/>
            <a:ext cx="11464379" cy="830997"/>
          </a:xfrm>
          <a:prstGeom prst="rect">
            <a:avLst/>
          </a:prstGeom>
        </p:spPr>
        <p:txBody>
          <a:bodyPr wrap="square" lIns="91404" tIns="45703" rIns="91404" bIns="45703">
            <a:spAutoFit/>
          </a:bodyPr>
          <a:lstStyle/>
          <a:p>
            <a:r>
              <a:rPr lang="en-US" sz="2400">
                <a:solidFill>
                  <a:prstClr val="black"/>
                </a:solidFill>
                <a:latin typeface="Times New Roman"/>
                <a:ea typeface="Times New Roman"/>
              </a:rPr>
              <a:t>                     Văn bản </a:t>
            </a:r>
            <a:r>
              <a:rPr lang="vi-VN" sz="2400">
                <a:solidFill>
                  <a:prstClr val="black"/>
                </a:solidFill>
                <a:latin typeface="Times New Roman"/>
                <a:ea typeface="Times New Roman"/>
              </a:rPr>
              <a:t>“Thủy tiên tháng Một” nằm trong mục 5 (Sự bất thường của Trái Đất) thuộc phần 2 (Tại sao chúng ta lại ở đây) của cuốn sách Nóng, Phẳng, Chật (2008).</a:t>
            </a:r>
          </a:p>
        </p:txBody>
      </p:sp>
      <p:sp>
        <p:nvSpPr>
          <p:cNvPr id="17" name="Rectangle 16"/>
          <p:cNvSpPr/>
          <p:nvPr/>
        </p:nvSpPr>
        <p:spPr>
          <a:xfrm>
            <a:off x="1768340" y="3316507"/>
            <a:ext cx="2396810" cy="461665"/>
          </a:xfrm>
          <a:prstGeom prst="rect">
            <a:avLst/>
          </a:prstGeom>
        </p:spPr>
        <p:txBody>
          <a:bodyPr wrap="none" lIns="91404" tIns="45703" rIns="91404" bIns="45703">
            <a:spAutoFit/>
          </a:bodyPr>
          <a:lstStyle/>
          <a:p>
            <a:r>
              <a:rPr lang="en-US" sz="2400">
                <a:solidFill>
                  <a:prstClr val="black"/>
                </a:solidFill>
                <a:latin typeface="Times New Roman"/>
                <a:ea typeface="Times New Roman"/>
              </a:rPr>
              <a:t>Văn bản thông tin</a:t>
            </a:r>
            <a:endParaRPr lang="en-US" sz="2400">
              <a:solidFill>
                <a:prstClr val="black"/>
              </a:solidFill>
            </a:endParaRPr>
          </a:p>
        </p:txBody>
      </p:sp>
      <p:sp>
        <p:nvSpPr>
          <p:cNvPr id="18" name="Rectangle 17"/>
          <p:cNvSpPr/>
          <p:nvPr/>
        </p:nvSpPr>
        <p:spPr>
          <a:xfrm>
            <a:off x="1695566" y="3658037"/>
            <a:ext cx="3306546" cy="461665"/>
          </a:xfrm>
          <a:prstGeom prst="rect">
            <a:avLst/>
          </a:prstGeom>
        </p:spPr>
        <p:txBody>
          <a:bodyPr wrap="none" lIns="91404" tIns="45703" rIns="91404" bIns="45703">
            <a:spAutoFit/>
          </a:bodyPr>
          <a:lstStyle/>
          <a:p>
            <a:r>
              <a:rPr lang="en-US" sz="2400">
                <a:solidFill>
                  <a:prstClr val="black"/>
                </a:solidFill>
                <a:latin typeface="Times New Roman"/>
                <a:ea typeface="Times New Roman"/>
              </a:rPr>
              <a:t>Nghị luận + Thuyết minh</a:t>
            </a:r>
            <a:endParaRPr lang="en-US" sz="2400">
              <a:solidFill>
                <a:prstClr val="black"/>
              </a:solidFill>
            </a:endParaRPr>
          </a:p>
        </p:txBody>
      </p:sp>
      <p:sp>
        <p:nvSpPr>
          <p:cNvPr id="6" name="Rectangle 5"/>
          <p:cNvSpPr/>
          <p:nvPr/>
        </p:nvSpPr>
        <p:spPr>
          <a:xfrm>
            <a:off x="1659273" y="4010454"/>
            <a:ext cx="1226251" cy="461665"/>
          </a:xfrm>
          <a:prstGeom prst="rect">
            <a:avLst/>
          </a:prstGeom>
        </p:spPr>
        <p:txBody>
          <a:bodyPr wrap="square" lIns="91404" tIns="45703" rIns="91404" bIns="45703">
            <a:spAutoFit/>
          </a:bodyPr>
          <a:lstStyle/>
          <a:p>
            <a:pPr algn="just"/>
            <a:r>
              <a:rPr lang="vi-VN" sz="2400">
                <a:solidFill>
                  <a:prstClr val="black"/>
                </a:solidFill>
                <a:latin typeface="Times New Roman"/>
                <a:ea typeface="Times New Roman"/>
              </a:rPr>
              <a:t> </a:t>
            </a:r>
            <a:r>
              <a:rPr lang="en-US" sz="2400">
                <a:solidFill>
                  <a:prstClr val="black"/>
                </a:solidFill>
                <a:latin typeface="Times New Roman"/>
                <a:ea typeface="Times New Roman"/>
              </a:rPr>
              <a:t>3 phần</a:t>
            </a:r>
            <a:endParaRPr lang="en-US" sz="2400">
              <a:solidFill>
                <a:prstClr val="black"/>
              </a:solidFill>
            </a:endParaRPr>
          </a:p>
        </p:txBody>
      </p:sp>
      <p:sp>
        <p:nvSpPr>
          <p:cNvPr id="8" name="Rectangle 7"/>
          <p:cNvSpPr/>
          <p:nvPr/>
        </p:nvSpPr>
        <p:spPr>
          <a:xfrm>
            <a:off x="321542" y="4391777"/>
            <a:ext cx="11302193" cy="2677656"/>
          </a:xfrm>
          <a:prstGeom prst="rect">
            <a:avLst/>
          </a:prstGeom>
        </p:spPr>
        <p:txBody>
          <a:bodyPr wrap="square" lIns="91404" tIns="45703" rIns="91404" bIns="45703">
            <a:spAutoFit/>
          </a:bodyPr>
          <a:lstStyle/>
          <a:p>
            <a:pPr lvl="0" algn="just"/>
            <a:r>
              <a:rPr lang="en-US" sz="2400" b="1">
                <a:solidFill>
                  <a:srgbClr val="0D0D0D"/>
                </a:solidFill>
                <a:latin typeface="Times New Roman" panose="02020603050405020304" pitchFamily="18" charset="0"/>
                <a:ea typeface="Times New Roman" panose="02020603050405020304" pitchFamily="18" charset="0"/>
                <a:cs typeface="Times New Roman" pitchFamily="18" charset="0"/>
              </a:rPr>
              <a:t>	</a:t>
            </a:r>
            <a:r>
              <a:rPr lang="vi-VN" sz="2400" b="1">
                <a:solidFill>
                  <a:srgbClr val="0D0D0D"/>
                </a:solidFill>
                <a:latin typeface="Times New Roman" panose="02020603050405020304" pitchFamily="18" charset="0"/>
                <a:ea typeface="Times New Roman" panose="02020603050405020304" pitchFamily="18" charset="0"/>
                <a:cs typeface="Times New Roman" pitchFamily="18" charset="0"/>
              </a:rPr>
              <a:t>+</a:t>
            </a:r>
            <a:r>
              <a:rPr lang="en-US" sz="2400" b="1">
                <a:solidFill>
                  <a:srgbClr val="0D0D0D"/>
                </a:solidFill>
                <a:latin typeface="Times New Roman" panose="02020603050405020304" pitchFamily="18" charset="0"/>
                <a:ea typeface="Times New Roman" panose="02020603050405020304" pitchFamily="18" charset="0"/>
                <a:cs typeface="Times New Roman" pitchFamily="18" charset="0"/>
              </a:rPr>
              <a:t> Phần 1 </a:t>
            </a:r>
            <a:r>
              <a:rPr lang="en-US" sz="2400">
                <a:solidFill>
                  <a:srgbClr val="0D0D0D"/>
                </a:solidFill>
                <a:latin typeface="Times New Roman" panose="02020603050405020304" pitchFamily="18" charset="0"/>
                <a:ea typeface="Times New Roman" panose="02020603050405020304" pitchFamily="18" charset="0"/>
                <a:cs typeface="Times New Roman" pitchFamily="18" charset="0"/>
              </a:rPr>
              <a:t>(Đoạn 1): Nêu vấn đề cần thông tin:</a:t>
            </a:r>
            <a:r>
              <a:rPr lang="en-US" sz="2400" i="1">
                <a:solidFill>
                  <a:srgbClr val="0D0D0D"/>
                </a:solidFill>
                <a:latin typeface="Times New Roman" panose="02020603050405020304" pitchFamily="18" charset="0"/>
                <a:ea typeface="Times New Roman" panose="02020603050405020304" pitchFamily="18" charset="0"/>
                <a:cs typeface="Times New Roman" pitchFamily="18" charset="0"/>
              </a:rPr>
              <a:t> C</a:t>
            </a:r>
            <a:r>
              <a:rPr lang="vi-VN" sz="2400" i="1">
                <a:solidFill>
                  <a:srgbClr val="0D0D0D"/>
                </a:solidFill>
                <a:latin typeface="Times New Roman" panose="02020603050405020304" pitchFamily="18" charset="0"/>
                <a:ea typeface="Times New Roman" panose="02020603050405020304" pitchFamily="18" charset="0"/>
                <a:cs typeface="Times New Roman" pitchFamily="18" charset="0"/>
              </a:rPr>
              <a:t>ầ</a:t>
            </a:r>
            <a:r>
              <a:rPr lang="en-US" sz="2400" i="1">
                <a:solidFill>
                  <a:srgbClr val="0D0D0D"/>
                </a:solidFill>
                <a:latin typeface="Times New Roman" panose="02020603050405020304" pitchFamily="18" charset="0"/>
                <a:ea typeface="Times New Roman" panose="02020603050405020304" pitchFamily="18" charset="0"/>
                <a:cs typeface="Times New Roman" pitchFamily="18" charset="0"/>
              </a:rPr>
              <a:t>n hiểu thế nào về tình trạng biến đổi khí hậu</a:t>
            </a:r>
            <a:r>
              <a:rPr lang="vi-VN" sz="2400" i="1">
                <a:solidFill>
                  <a:srgbClr val="0D0D0D"/>
                </a:solidFill>
                <a:latin typeface="Times New Roman" panose="02020603050405020304" pitchFamily="18" charset="0"/>
                <a:ea typeface="Times New Roman" panose="02020603050405020304" pitchFamily="18" charset="0"/>
                <a:cs typeface="Times New Roman" pitchFamily="18" charset="0"/>
              </a:rPr>
              <a:t>.</a:t>
            </a:r>
            <a:endParaRPr lang="en-US" sz="2400" i="1">
              <a:solidFill>
                <a:srgbClr val="0D0D0D"/>
              </a:solidFill>
              <a:latin typeface="Times New Roman" panose="02020603050405020304" pitchFamily="18" charset="0"/>
              <a:ea typeface="Times New Roman" panose="02020603050405020304" pitchFamily="18" charset="0"/>
              <a:cs typeface="Times New Roman" pitchFamily="18" charset="0"/>
            </a:endParaRPr>
          </a:p>
          <a:p>
            <a:pPr lvl="0" algn="just"/>
            <a:r>
              <a:rPr lang="en-US" sz="2400">
                <a:solidFill>
                  <a:prstClr val="black"/>
                </a:solidFill>
                <a:latin typeface="Times New Roman" panose="02020603050405020304" pitchFamily="18" charset="0"/>
                <a:ea typeface="Times New Roman" panose="02020603050405020304" pitchFamily="18" charset="0"/>
                <a:cs typeface="Times New Roman" pitchFamily="18" charset="0"/>
              </a:rPr>
              <a:t>	</a:t>
            </a:r>
            <a:r>
              <a:rPr lang="vi-VN" sz="2400" b="1">
                <a:solidFill>
                  <a:prstClr val="black"/>
                </a:solidFill>
                <a:latin typeface="Times New Roman" panose="02020603050405020304" pitchFamily="18" charset="0"/>
                <a:ea typeface="Times New Roman" panose="02020603050405020304" pitchFamily="18" charset="0"/>
                <a:cs typeface="Times New Roman" pitchFamily="18" charset="0"/>
              </a:rPr>
              <a:t>+ Phần 2 </a:t>
            </a:r>
            <a:r>
              <a:rPr lang="en-US" sz="2400" b="1">
                <a:solidFill>
                  <a:prstClr val="black"/>
                </a:solidFill>
                <a:latin typeface="Times New Roman" panose="02020603050405020304" pitchFamily="18" charset="0"/>
                <a:ea typeface="Times New Roman" panose="02020603050405020304" pitchFamily="18" charset="0"/>
                <a:cs typeface="Times New Roman" pitchFamily="18" charset="0"/>
              </a:rPr>
              <a:t>(</a:t>
            </a:r>
            <a:r>
              <a:rPr lang="vi-VN" sz="2400">
                <a:solidFill>
                  <a:prstClr val="black"/>
                </a:solidFill>
                <a:latin typeface="Times New Roman" panose="02020603050405020304" pitchFamily="18" charset="0"/>
                <a:ea typeface="Times New Roman" panose="02020603050405020304" pitchFamily="18" charset="0"/>
                <a:cs typeface="Times New Roman" pitchFamily="18" charset="0"/>
              </a:rPr>
              <a:t>Đoạn 2,3,4,5</a:t>
            </a:r>
            <a:r>
              <a:rPr lang="en-US" sz="2400">
                <a:solidFill>
                  <a:prstClr val="black"/>
                </a:solidFill>
                <a:latin typeface="Times New Roman" panose="02020603050405020304" pitchFamily="18" charset="0"/>
                <a:ea typeface="Times New Roman" panose="02020603050405020304" pitchFamily="18" charset="0"/>
                <a:cs typeface="Times New Roman" pitchFamily="18" charset="0"/>
              </a:rPr>
              <a:t>)</a:t>
            </a:r>
            <a:r>
              <a:rPr lang="vi-VN" sz="2400">
                <a:solidFill>
                  <a:prstClr val="black"/>
                </a:solidFill>
                <a:latin typeface="Times New Roman" panose="02020603050405020304" pitchFamily="18" charset="0"/>
                <a:ea typeface="Times New Roman" panose="02020603050405020304" pitchFamily="18" charset="0"/>
                <a:cs typeface="Times New Roman" pitchFamily="18" charset="0"/>
              </a:rPr>
              <a:t>: Đưa thông tin khái quát về "sự bất thường của Trái Đất" do tình trạng biến đổi khí hậu gây nên: Biến đổi khí hậu và những tác động liên hoàn.</a:t>
            </a:r>
          </a:p>
          <a:p>
            <a:pPr lvl="0" algn="just"/>
            <a:r>
              <a:rPr lang="en-US" sz="2400">
                <a:solidFill>
                  <a:prstClr val="black"/>
                </a:solidFill>
                <a:latin typeface="Times New Roman" panose="02020603050405020304" pitchFamily="18" charset="0"/>
                <a:ea typeface="Times New Roman" panose="02020603050405020304" pitchFamily="18" charset="0"/>
                <a:cs typeface="Times New Roman" pitchFamily="18" charset="0"/>
              </a:rPr>
              <a:t>	</a:t>
            </a:r>
            <a:r>
              <a:rPr lang="vi-VN" sz="2400" b="1">
                <a:solidFill>
                  <a:prstClr val="black"/>
                </a:solidFill>
                <a:latin typeface="Times New Roman" panose="02020603050405020304" pitchFamily="18" charset="0"/>
                <a:ea typeface="Times New Roman" panose="02020603050405020304" pitchFamily="18" charset="0"/>
                <a:cs typeface="Times New Roman" pitchFamily="18" charset="0"/>
              </a:rPr>
              <a:t>+ Phần 3</a:t>
            </a:r>
            <a:r>
              <a:rPr lang="en-US" sz="2400" b="1">
                <a:solidFill>
                  <a:prstClr val="black"/>
                </a:solidFill>
                <a:latin typeface="Times New Roman" panose="02020603050405020304" pitchFamily="18" charset="0"/>
                <a:ea typeface="Times New Roman" panose="02020603050405020304" pitchFamily="18" charset="0"/>
                <a:cs typeface="Times New Roman" pitchFamily="18" charset="0"/>
              </a:rPr>
              <a:t> </a:t>
            </a:r>
            <a:r>
              <a:rPr lang="en-US" sz="2400">
                <a:solidFill>
                  <a:prstClr val="black"/>
                </a:solidFill>
                <a:latin typeface="Times New Roman" panose="02020603050405020304" pitchFamily="18" charset="0"/>
                <a:ea typeface="Times New Roman" panose="02020603050405020304" pitchFamily="18" charset="0"/>
                <a:cs typeface="Times New Roman" pitchFamily="18" charset="0"/>
              </a:rPr>
              <a:t>(</a:t>
            </a:r>
            <a:r>
              <a:rPr lang="vi-VN" sz="2400">
                <a:solidFill>
                  <a:prstClr val="black"/>
                </a:solidFill>
                <a:latin typeface="Times New Roman" panose="02020603050405020304" pitchFamily="18" charset="0"/>
                <a:ea typeface="Times New Roman" panose="02020603050405020304" pitchFamily="18" charset="0"/>
                <a:cs typeface="Times New Roman" pitchFamily="18" charset="0"/>
              </a:rPr>
              <a:t>2 đoạn cuối</a:t>
            </a:r>
            <a:r>
              <a:rPr lang="en-US" sz="2400">
                <a:solidFill>
                  <a:prstClr val="black"/>
                </a:solidFill>
                <a:latin typeface="Times New Roman" panose="02020603050405020304" pitchFamily="18" charset="0"/>
                <a:ea typeface="Times New Roman" panose="02020603050405020304" pitchFamily="18" charset="0"/>
                <a:cs typeface="Times New Roman" pitchFamily="18" charset="0"/>
              </a:rPr>
              <a:t>)</a:t>
            </a:r>
            <a:r>
              <a:rPr lang="vi-VN" sz="2400">
                <a:solidFill>
                  <a:prstClr val="black"/>
                </a:solidFill>
                <a:latin typeface="Times New Roman" panose="02020603050405020304" pitchFamily="18" charset="0"/>
                <a:ea typeface="Times New Roman" panose="02020603050405020304" pitchFamily="18" charset="0"/>
                <a:cs typeface="Times New Roman" pitchFamily="18" charset="0"/>
              </a:rPr>
              <a:t>: Cung cấp những bằng chứng xác thực về "sự bất thường của Trái Đất": Những báo cáo và con số đầy ám ảnh.</a:t>
            </a:r>
          </a:p>
          <a:p>
            <a:pPr lvl="0" algn="just"/>
            <a:endParaRPr lang="en-US" sz="2400" dirty="0">
              <a:solidFill>
                <a:prstClr val="black"/>
              </a:solidFill>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5176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arn(inVertic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wipe(down)">
                                      <p:cBhvr>
                                        <p:cTn id="12" dur="500"/>
                                        <p:tgtEl>
                                          <p:spTgt spid="4">
                                            <p:txEl>
                                              <p:pRg st="5" end="5"/>
                                            </p:txEl>
                                          </p:spTgt>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barn(inVertical)">
                                      <p:cBhvr>
                                        <p:cTn id="16" dur="500"/>
                                        <p:tgtEl>
                                          <p:spTgt spid="4">
                                            <p:txEl>
                                              <p:pRg st="7" end="7"/>
                                            </p:txEl>
                                          </p:spTgt>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4">
                                            <p:txEl>
                                              <p:pRg st="8" end="8"/>
                                            </p:txEl>
                                          </p:spTgt>
                                        </p:tgtEl>
                                        <p:attrNameLst>
                                          <p:attrName>style.visibility</p:attrName>
                                        </p:attrNameLst>
                                      </p:cBhvr>
                                      <p:to>
                                        <p:strVal val="visible"/>
                                      </p:to>
                                    </p:set>
                                    <p:animEffect transition="in" filter="fade">
                                      <p:cBhvr>
                                        <p:cTn id="20" dur="1000"/>
                                        <p:tgtEl>
                                          <p:spTgt spid="4">
                                            <p:txEl>
                                              <p:pRg st="8" end="8"/>
                                            </p:txEl>
                                          </p:spTgt>
                                        </p:tgtEl>
                                      </p:cBhvr>
                                    </p:animEffect>
                                    <p:anim calcmode="lin" valueType="num">
                                      <p:cBhvr>
                                        <p:cTn id="2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barn(inVertical)">
                                      <p:cBhvr>
                                        <p:cTn id="26" dur="500"/>
                                        <p:tgtEl>
                                          <p:spTgt spid="4">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barn(inVertical)">
                                      <p:cBhvr>
                                        <p:cTn id="46" dur="500"/>
                                        <p:tgtEl>
                                          <p:spTgt spid="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wipe(down)">
                                      <p:cBhvr>
                                        <p:cTn id="51" dur="500"/>
                                        <p:tgtEl>
                                          <p:spTgt spid="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8">
                                            <p:txEl>
                                              <p:pRg st="1" end="1"/>
                                            </p:txEl>
                                          </p:spTgt>
                                        </p:tgtEl>
                                        <p:attrNameLst>
                                          <p:attrName>style.visibility</p:attrName>
                                        </p:attrNameLst>
                                      </p:cBhvr>
                                      <p:to>
                                        <p:strVal val="visible"/>
                                      </p:to>
                                    </p:set>
                                    <p:animEffect transition="in" filter="barn(inVertical)">
                                      <p:cBhvr>
                                        <p:cTn id="56" dur="500"/>
                                        <p:tgtEl>
                                          <p:spTgt spid="8">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Effect transition="in" filter="barn(inVertical)">
                                      <p:cBhvr>
                                        <p:cTn id="6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4" y="753124"/>
            <a:ext cx="12191999" cy="6104876"/>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a:solidFill>
                <a:prstClr val="black"/>
              </a:solidFill>
            </a:endParaRPr>
          </a:p>
        </p:txBody>
      </p:sp>
      <p:sp>
        <p:nvSpPr>
          <p:cNvPr id="11" name="Freeform 10"/>
          <p:cNvSpPr/>
          <p:nvPr/>
        </p:nvSpPr>
        <p:spPr>
          <a:xfrm>
            <a:off x="889204"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a:solidFill>
                <a:prstClr val="white"/>
              </a:solidFill>
            </a:endParaRPr>
          </a:p>
        </p:txBody>
      </p:sp>
      <p:sp>
        <p:nvSpPr>
          <p:cNvPr id="10" name="Freeform 9"/>
          <p:cNvSpPr/>
          <p:nvPr/>
        </p:nvSpPr>
        <p:spPr>
          <a:xfrm>
            <a:off x="-1" y="0"/>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sz="2000">
              <a:solidFill>
                <a:prstClr val="white"/>
              </a:solidFill>
            </a:endParaRPr>
          </a:p>
        </p:txBody>
      </p:sp>
      <p:sp>
        <p:nvSpPr>
          <p:cNvPr id="12" name="Can 11"/>
          <p:cNvSpPr/>
          <p:nvPr/>
        </p:nvSpPr>
        <p:spPr>
          <a:xfrm>
            <a:off x="3" y="2"/>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a:solidFill>
                <a:prstClr val="white"/>
              </a:solidFill>
            </a:endParaRPr>
          </a:p>
        </p:txBody>
      </p:sp>
      <p:sp>
        <p:nvSpPr>
          <p:cNvPr id="13" name="Can 12"/>
          <p:cNvSpPr/>
          <p:nvPr/>
        </p:nvSpPr>
        <p:spPr>
          <a:xfrm>
            <a:off x="11890376" y="1"/>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a:solidFill>
                <a:prstClr val="white"/>
              </a:solidFill>
            </a:endParaRPr>
          </a:p>
        </p:txBody>
      </p:sp>
      <p:pic>
        <p:nvPicPr>
          <p:cNvPr id="15" name="Picture 14"/>
          <p:cNvPicPr>
            <a:picLocks noChangeAspect="1"/>
          </p:cNvPicPr>
          <p:nvPr/>
        </p:nvPicPr>
        <p:blipFill rotWithShape="1">
          <a:blip r:embed="rId2"/>
          <a:srcRect l="17388" t="11738" r="17499" b="9130"/>
          <a:stretch/>
        </p:blipFill>
        <p:spPr>
          <a:xfrm>
            <a:off x="11369511" y="114304"/>
            <a:ext cx="520865" cy="520865"/>
          </a:xfrm>
          <a:prstGeom prst="rect">
            <a:avLst/>
          </a:prstGeom>
        </p:spPr>
      </p:pic>
      <p:sp>
        <p:nvSpPr>
          <p:cNvPr id="22" name="4-Point Star 21"/>
          <p:cNvSpPr/>
          <p:nvPr/>
        </p:nvSpPr>
        <p:spPr>
          <a:xfrm>
            <a:off x="403274" y="160884"/>
            <a:ext cx="398207" cy="427703"/>
          </a:xfrm>
          <a:prstGeom prst="star4">
            <a:avLst>
              <a:gd name="adj"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a:solidFill>
                <a:prstClr val="white"/>
              </a:solidFill>
            </a:endParaRPr>
          </a:p>
        </p:txBody>
      </p:sp>
      <p:pic>
        <p:nvPicPr>
          <p:cNvPr id="23" name="Picture 22"/>
          <p:cNvPicPr>
            <a:picLocks noChangeAspect="1"/>
          </p:cNvPicPr>
          <p:nvPr/>
        </p:nvPicPr>
        <p:blipFill>
          <a:blip r:embed="rId3"/>
          <a:srcRect l="31230" t="100000" r="66223" b="-8896"/>
          <a:stretch>
            <a:fillRect/>
          </a:stretch>
        </p:blipFill>
        <p:spPr>
          <a:xfrm>
            <a:off x="4346224" y="6430297"/>
            <a:ext cx="225776" cy="331600"/>
          </a:xfrm>
          <a:custGeom>
            <a:avLst/>
            <a:gdLst>
              <a:gd name="connsiteX0" fmla="*/ 0 w 225776"/>
              <a:gd name="connsiteY0" fmla="*/ 0 h 331600"/>
              <a:gd name="connsiteX1" fmla="*/ 225776 w 225776"/>
              <a:gd name="connsiteY1" fmla="*/ 0 h 331600"/>
              <a:gd name="connsiteX2" fmla="*/ 225776 w 225776"/>
              <a:gd name="connsiteY2" fmla="*/ 331600 h 331600"/>
              <a:gd name="connsiteX3" fmla="*/ 0 w 225776"/>
              <a:gd name="connsiteY3" fmla="*/ 331600 h 331600"/>
              <a:gd name="connsiteX4" fmla="*/ 0 w 225776"/>
              <a:gd name="connsiteY4" fmla="*/ 0 h 3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76" h="331600">
                <a:moveTo>
                  <a:pt x="0" y="0"/>
                </a:moveTo>
                <a:lnTo>
                  <a:pt x="225776" y="0"/>
                </a:lnTo>
                <a:lnTo>
                  <a:pt x="225776" y="331600"/>
                </a:lnTo>
                <a:lnTo>
                  <a:pt x="0" y="331600"/>
                </a:lnTo>
                <a:lnTo>
                  <a:pt x="0" y="0"/>
                </a:lnTo>
                <a:close/>
              </a:path>
            </a:pathLst>
          </a:custGeom>
        </p:spPr>
      </p:pic>
      <p:pic>
        <p:nvPicPr>
          <p:cNvPr id="48" name="Picture 47"/>
          <p:cNvPicPr>
            <a:picLocks noChangeAspect="1"/>
          </p:cNvPicPr>
          <p:nvPr/>
        </p:nvPicPr>
        <p:blipFill>
          <a:blip r:embed="rId4"/>
          <a:srcRect l="-6510" t="67413" r="100000" b="26074"/>
          <a:stretch>
            <a:fillRect/>
          </a:stretch>
        </p:blipFill>
        <p:spPr>
          <a:xfrm>
            <a:off x="801482" y="5987845"/>
            <a:ext cx="590333" cy="442452"/>
          </a:xfrm>
          <a:custGeom>
            <a:avLst/>
            <a:gdLst>
              <a:gd name="connsiteX0" fmla="*/ 0 w 590333"/>
              <a:gd name="connsiteY0" fmla="*/ 0 h 442452"/>
              <a:gd name="connsiteX1" fmla="*/ 590333 w 590333"/>
              <a:gd name="connsiteY1" fmla="*/ 0 h 442452"/>
              <a:gd name="connsiteX2" fmla="*/ 590333 w 590333"/>
              <a:gd name="connsiteY2" fmla="*/ 442452 h 442452"/>
              <a:gd name="connsiteX3" fmla="*/ 0 w 590333"/>
              <a:gd name="connsiteY3" fmla="*/ 442452 h 442452"/>
              <a:gd name="connsiteX4" fmla="*/ 0 w 590333"/>
              <a:gd name="connsiteY4" fmla="*/ 0 h 44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33" h="442452">
                <a:moveTo>
                  <a:pt x="0" y="0"/>
                </a:moveTo>
                <a:lnTo>
                  <a:pt x="590333" y="0"/>
                </a:lnTo>
                <a:lnTo>
                  <a:pt x="590333" y="442452"/>
                </a:lnTo>
                <a:lnTo>
                  <a:pt x="0" y="442452"/>
                </a:lnTo>
                <a:lnTo>
                  <a:pt x="0" y="0"/>
                </a:lnTo>
                <a:close/>
              </a:path>
            </a:pathLst>
          </a:custGeom>
        </p:spPr>
      </p:pic>
      <p:pic>
        <p:nvPicPr>
          <p:cNvPr id="47" name="Picture 46"/>
          <p:cNvPicPr>
            <a:picLocks noChangeAspect="1"/>
          </p:cNvPicPr>
          <p:nvPr/>
        </p:nvPicPr>
        <p:blipFill>
          <a:blip r:embed="rId4"/>
          <a:srcRect l="100000" t="67413" r="-7154" b="26074"/>
          <a:stretch>
            <a:fillRect/>
          </a:stretch>
        </p:blipFill>
        <p:spPr>
          <a:xfrm>
            <a:off x="10460296" y="5987845"/>
            <a:ext cx="648778" cy="442452"/>
          </a:xfrm>
          <a:custGeom>
            <a:avLst/>
            <a:gdLst>
              <a:gd name="connsiteX0" fmla="*/ 0 w 648778"/>
              <a:gd name="connsiteY0" fmla="*/ 0 h 442452"/>
              <a:gd name="connsiteX1" fmla="*/ 648778 w 648778"/>
              <a:gd name="connsiteY1" fmla="*/ 0 h 442452"/>
              <a:gd name="connsiteX2" fmla="*/ 648778 w 648778"/>
              <a:gd name="connsiteY2" fmla="*/ 442452 h 442452"/>
              <a:gd name="connsiteX3" fmla="*/ 0 w 648778"/>
              <a:gd name="connsiteY3" fmla="*/ 442452 h 442452"/>
              <a:gd name="connsiteX4" fmla="*/ 0 w 648778"/>
              <a:gd name="connsiteY4" fmla="*/ 0 h 44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78" h="442452">
                <a:moveTo>
                  <a:pt x="0" y="0"/>
                </a:moveTo>
                <a:lnTo>
                  <a:pt x="648778" y="0"/>
                </a:lnTo>
                <a:lnTo>
                  <a:pt x="648778" y="442452"/>
                </a:lnTo>
                <a:lnTo>
                  <a:pt x="0" y="442452"/>
                </a:lnTo>
                <a:lnTo>
                  <a:pt x="0" y="0"/>
                </a:lnTo>
                <a:close/>
              </a:path>
            </a:pathLst>
          </a:custGeom>
        </p:spPr>
      </p:pic>
      <p:sp>
        <p:nvSpPr>
          <p:cNvPr id="4" name="Rectangle 3"/>
          <p:cNvSpPr/>
          <p:nvPr/>
        </p:nvSpPr>
        <p:spPr>
          <a:xfrm>
            <a:off x="205910" y="781656"/>
            <a:ext cx="12015586" cy="1107996"/>
          </a:xfrm>
          <a:prstGeom prst="rect">
            <a:avLst/>
          </a:prstGeom>
        </p:spPr>
        <p:txBody>
          <a:bodyPr wrap="square" lIns="91404" tIns="45703" rIns="91404" bIns="45703">
            <a:spAutoFit/>
          </a:bodyPr>
          <a:lstStyle/>
          <a:p>
            <a:pPr>
              <a:tabLst>
                <a:tab pos="1386287" algn="l"/>
              </a:tabLst>
            </a:pPr>
            <a:r>
              <a:rPr lang="en-US" sz="2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 Đọc, tìm hiểu chung.</a:t>
            </a:r>
          </a:p>
          <a:p>
            <a:pPr>
              <a:tabLst>
                <a:tab pos="1386287" algn="l"/>
              </a:tabLst>
            </a:pPr>
            <a:r>
              <a:rPr lang="en-US" sz="22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II. Khám phá văn bản:</a:t>
            </a:r>
          </a:p>
          <a:p>
            <a:pPr>
              <a:tabLst>
                <a:tab pos="1386287" algn="l"/>
              </a:tabLst>
            </a:pPr>
            <a:r>
              <a:rPr lang="en-US" sz="22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1.</a:t>
            </a:r>
            <a:r>
              <a:rPr lang="vi-VN" sz="22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Đặc điểm của văn bản thông tin trong văn bản “ Thủy tiên tháng 1” </a:t>
            </a:r>
          </a:p>
        </p:txBody>
      </p:sp>
      <p:sp>
        <p:nvSpPr>
          <p:cNvPr id="20" name="Rectangle 19"/>
          <p:cNvSpPr/>
          <p:nvPr/>
        </p:nvSpPr>
        <p:spPr>
          <a:xfrm>
            <a:off x="571082" y="-107066"/>
            <a:ext cx="10913766" cy="892552"/>
          </a:xfrm>
          <a:prstGeom prst="rect">
            <a:avLst/>
          </a:prstGeom>
        </p:spPr>
        <p:txBody>
          <a:bodyPr wrap="square" lIns="91404" tIns="45703" rIns="91404" bIns="45703">
            <a:spAutoFit/>
          </a:bodyPr>
          <a:lstStyle/>
          <a:p>
            <a:pPr algn="ctr">
              <a:defRPr/>
            </a:pPr>
            <a:r>
              <a:rPr lang="de-DE" sz="2600" b="1" u="sng">
                <a:solidFill>
                  <a:srgbClr val="002060"/>
                </a:solidFill>
                <a:latin typeface="Times New Roman" panose="02020603050405020304" pitchFamily="18" charset="0"/>
                <a:ea typeface="Times New Roman" panose="02020603050405020304" pitchFamily="18" charset="0"/>
              </a:rPr>
              <a:t>TIẾT 116+117</a:t>
            </a:r>
          </a:p>
          <a:p>
            <a:pPr algn="ctr"/>
            <a:r>
              <a:rPr lang="de-DE" sz="2600" b="1">
                <a:solidFill>
                  <a:srgbClr val="002060"/>
                </a:solidFill>
                <a:latin typeface="Times New Roman" panose="02020603050405020304" pitchFamily="18" charset="0"/>
              </a:rPr>
              <a:t>VĂN BẢN 1: </a:t>
            </a:r>
            <a:r>
              <a:rPr lang="de-DE" sz="2200" b="1">
                <a:solidFill>
                  <a:prstClr val="black"/>
                </a:solidFill>
                <a:latin typeface="Times New Roman" panose="02020603050405020304" pitchFamily="18" charset="0"/>
                <a:cs typeface="Times New Roman" panose="02020603050405020304" pitchFamily="18" charset="0"/>
              </a:rPr>
              <a:t>THUỶ TIÊN THÁNG MỘT</a:t>
            </a:r>
            <a:r>
              <a:rPr lang="de-DE" sz="2200">
                <a:solidFill>
                  <a:prstClr val="black"/>
                </a:solidFill>
                <a:latin typeface="Times New Roman" panose="02020603050405020304" pitchFamily="18" charset="0"/>
                <a:cs typeface="Times New Roman" panose="02020603050405020304" pitchFamily="18" charset="0"/>
              </a:rPr>
              <a:t>  (Thô-mát L.Phrít-man) </a:t>
            </a:r>
            <a:endParaRPr lang="en-US" sz="2200" dirty="0">
              <a:solidFill>
                <a:prstClr val="black"/>
              </a:solidFill>
              <a:latin typeface="Times New Roman" panose="02020603050405020304" pitchFamily="18" charset="0"/>
              <a:cs typeface="Times New Roman" panose="02020603050405020304" pitchFamily="18" charset="0"/>
            </a:endParaRPr>
          </a:p>
        </p:txBody>
      </p:sp>
      <p:graphicFrame>
        <p:nvGraphicFramePr>
          <p:cNvPr id="21" name="Bảng 7">
            <a:extLst>
              <a:ext uri="{FF2B5EF4-FFF2-40B4-BE49-F238E27FC236}">
                <a16:creationId xmlns="" xmlns:a16="http://schemas.microsoft.com/office/drawing/2014/main" id="{84C159FC-F30D-F656-1366-9DA3C311180B}"/>
              </a:ext>
            </a:extLst>
          </p:cNvPr>
          <p:cNvGraphicFramePr>
            <a:graphicFrameLocks noGrp="1"/>
          </p:cNvGraphicFramePr>
          <p:nvPr>
            <p:extLst>
              <p:ext uri="{D42A27DB-BD31-4B8C-83A1-F6EECF244321}">
                <p14:modId xmlns:p14="http://schemas.microsoft.com/office/powerpoint/2010/main" val="802164488"/>
              </p:ext>
            </p:extLst>
          </p:nvPr>
        </p:nvGraphicFramePr>
        <p:xfrm>
          <a:off x="331122" y="1999644"/>
          <a:ext cx="11724811" cy="4224489"/>
        </p:xfrm>
        <a:graphic>
          <a:graphicData uri="http://schemas.openxmlformats.org/drawingml/2006/table">
            <a:tbl>
              <a:tblPr firstRow="1" firstCol="1" bandRow="1"/>
              <a:tblGrid>
                <a:gridCol w="2224707">
                  <a:extLst>
                    <a:ext uri="{9D8B030D-6E8A-4147-A177-3AD203B41FA5}">
                      <a16:colId xmlns="" xmlns:a16="http://schemas.microsoft.com/office/drawing/2014/main" val="1351209817"/>
                    </a:ext>
                  </a:extLst>
                </a:gridCol>
                <a:gridCol w="5100335">
                  <a:extLst>
                    <a:ext uri="{9D8B030D-6E8A-4147-A177-3AD203B41FA5}">
                      <a16:colId xmlns="" xmlns:a16="http://schemas.microsoft.com/office/drawing/2014/main" val="1162722360"/>
                    </a:ext>
                  </a:extLst>
                </a:gridCol>
                <a:gridCol w="4399769"/>
              </a:tblGrid>
              <a:tr h="4649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smtClean="0">
                          <a:solidFill>
                            <a:schemeClr val="tx1"/>
                          </a:solidFill>
                          <a:effectLst/>
                          <a:latin typeface="Times New Roman" panose="02020603050405020304" pitchFamily="18" charset="0"/>
                          <a:cs typeface="Times New Roman" panose="02020603050405020304" pitchFamily="18" charset="0"/>
                        </a:rPr>
                        <a:t>Các</a:t>
                      </a:r>
                      <a:r>
                        <a:rPr lang="en-US" sz="2800" baseline="0" smtClean="0">
                          <a:solidFill>
                            <a:schemeClr val="tx1"/>
                          </a:solidFill>
                          <a:effectLst/>
                          <a:latin typeface="Times New Roman" panose="02020603050405020304" pitchFamily="18" charset="0"/>
                          <a:cs typeface="Times New Roman" panose="02020603050405020304" pitchFamily="18" charset="0"/>
                        </a:rPr>
                        <a:t>  yếu tố</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smtClean="0">
                          <a:solidFill>
                            <a:schemeClr val="tx1"/>
                          </a:solidFill>
                          <a:effectLst/>
                          <a:latin typeface="Times New Roman" panose="02020603050405020304" pitchFamily="18" charset="0"/>
                          <a:cs typeface="Times New Roman" panose="02020603050405020304" pitchFamily="18" charset="0"/>
                        </a:rPr>
                        <a:t>Biểu</a:t>
                      </a:r>
                      <a:r>
                        <a:rPr lang="en-US" sz="2800" baseline="0" smtClean="0">
                          <a:solidFill>
                            <a:schemeClr val="tx1"/>
                          </a:solidFill>
                          <a:effectLst/>
                          <a:latin typeface="Times New Roman" panose="02020603050405020304" pitchFamily="18" charset="0"/>
                          <a:cs typeface="Times New Roman" panose="02020603050405020304" pitchFamily="18" charset="0"/>
                        </a:rPr>
                        <a:t> hiện</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aseline="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dụng</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41919360"/>
                  </a:ext>
                </a:extLst>
              </a:tr>
              <a:tr h="62271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b="1" smtClean="0">
                          <a:solidFill>
                            <a:schemeClr val="tx1"/>
                          </a:solidFill>
                          <a:effectLst/>
                          <a:latin typeface="Times New Roman" panose="02020603050405020304" pitchFamily="18" charset="0"/>
                          <a:cs typeface="Times New Roman" panose="02020603050405020304" pitchFamily="18" charset="0"/>
                        </a:rPr>
                        <a:t>Nhan đề</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75388854"/>
                  </a:ext>
                </a:extLst>
              </a:tr>
              <a:tr h="42672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b="1" smtClean="0">
                          <a:solidFill>
                            <a:schemeClr val="tx1"/>
                          </a:solidFill>
                          <a:effectLst/>
                          <a:latin typeface="Times New Roman" panose="02020603050405020304" pitchFamily="18" charset="0"/>
                          <a:cs typeface="Times New Roman" panose="02020603050405020304" pitchFamily="18" charset="0"/>
                        </a:rPr>
                        <a:t>Sapo</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40944280"/>
                  </a:ext>
                </a:extLst>
              </a:tr>
              <a:tr h="42672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b="1" smtClean="0">
                          <a:solidFill>
                            <a:schemeClr val="tx1"/>
                          </a:solidFill>
                          <a:effectLst/>
                          <a:latin typeface="Times New Roman" panose="02020603050405020304" pitchFamily="18" charset="0"/>
                          <a:cs typeface="Times New Roman" panose="02020603050405020304" pitchFamily="18" charset="0"/>
                        </a:rPr>
                        <a:t>Đề</a:t>
                      </a:r>
                      <a:r>
                        <a:rPr lang="en-US" sz="2800" b="1" baseline="0" smtClean="0">
                          <a:solidFill>
                            <a:schemeClr val="tx1"/>
                          </a:solidFill>
                          <a:effectLst/>
                          <a:latin typeface="Times New Roman" panose="02020603050405020304" pitchFamily="18" charset="0"/>
                          <a:cs typeface="Times New Roman" panose="02020603050405020304" pitchFamily="18" charset="0"/>
                        </a:rPr>
                        <a:t> mục</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04943026"/>
                  </a:ext>
                </a:extLst>
              </a:tr>
              <a:tr h="89472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b="1" smtClean="0">
                          <a:solidFill>
                            <a:schemeClr val="tx1"/>
                          </a:solidFill>
                          <a:effectLst/>
                          <a:latin typeface="Times New Roman" panose="02020603050405020304" pitchFamily="18" charset="0"/>
                          <a:ea typeface="+mn-ea"/>
                          <a:cs typeface="Times New Roman" panose="02020603050405020304" pitchFamily="18" charset="0"/>
                        </a:rPr>
                        <a:t>Đoạn</a:t>
                      </a:r>
                      <a:r>
                        <a:rPr lang="en-US" sz="2800" b="1" baseline="0" smtClean="0">
                          <a:solidFill>
                            <a:schemeClr val="tx1"/>
                          </a:solidFill>
                          <a:effectLst/>
                          <a:latin typeface="Times New Roman" panose="02020603050405020304" pitchFamily="18" charset="0"/>
                          <a:ea typeface="+mn-ea"/>
                          <a:cs typeface="Times New Roman" panose="02020603050405020304" pitchFamily="18" charset="0"/>
                        </a:rPr>
                        <a:t> văn</a:t>
                      </a:r>
                      <a:endPar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263540911"/>
                  </a:ext>
                </a:extLst>
              </a:tr>
              <a:tr h="82141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b="1" smtClean="0">
                          <a:solidFill>
                            <a:schemeClr val="tx1"/>
                          </a:solidFill>
                          <a:effectLst/>
                          <a:latin typeface="Times New Roman" panose="02020603050405020304" pitchFamily="18" charset="0"/>
                          <a:cs typeface="Times New Roman" panose="02020603050405020304" pitchFamily="18" charset="0"/>
                        </a:rPr>
                        <a:t>Tranh ảnh</a:t>
                      </a:r>
                      <a:endPar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38060152"/>
                  </a:ext>
                </a:extLst>
              </a:tr>
              <a:tr h="56724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b="1" smtClean="0">
                          <a:solidFill>
                            <a:schemeClr val="tx1"/>
                          </a:solidFill>
                          <a:effectLst/>
                          <a:latin typeface="Times New Roman" panose="02020603050405020304" pitchFamily="18" charset="0"/>
                          <a:cs typeface="Times New Roman" panose="02020603050405020304" pitchFamily="18" charset="0"/>
                        </a:rPr>
                        <a:t>Số</a:t>
                      </a:r>
                      <a:r>
                        <a:rPr lang="en-US" sz="2800" b="1" baseline="0" smtClean="0">
                          <a:solidFill>
                            <a:schemeClr val="tx1"/>
                          </a:solidFill>
                          <a:effectLst/>
                          <a:latin typeface="Times New Roman" panose="02020603050405020304" pitchFamily="18" charset="0"/>
                          <a:cs typeface="Times New Roman" panose="02020603050405020304" pitchFamily="18" charset="0"/>
                        </a:rPr>
                        <a:t> liệu</a:t>
                      </a:r>
                      <a:endPar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97745704"/>
                  </a:ext>
                </a:extLst>
              </a:tr>
            </a:tbl>
          </a:graphicData>
        </a:graphic>
      </p:graphicFrame>
      <p:sp>
        <p:nvSpPr>
          <p:cNvPr id="9" name="Rectangle 8"/>
          <p:cNvSpPr/>
          <p:nvPr/>
        </p:nvSpPr>
        <p:spPr>
          <a:xfrm>
            <a:off x="2983512" y="2500963"/>
            <a:ext cx="3696258" cy="523220"/>
          </a:xfrm>
          <a:prstGeom prst="rect">
            <a:avLst/>
          </a:prstGeom>
        </p:spPr>
        <p:txBody>
          <a:bodyPr wrap="square" lIns="91404" tIns="45703" rIns="91404" bIns="45703">
            <a:spAutoFit/>
          </a:bodyPr>
          <a:lstStyle/>
          <a:p>
            <a:pPr algn="ct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Thủy tiên tháng 1</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angle 26"/>
          <p:cNvSpPr/>
          <p:nvPr/>
        </p:nvSpPr>
        <p:spPr>
          <a:xfrm>
            <a:off x="8002380" y="2500967"/>
            <a:ext cx="3810502" cy="461665"/>
          </a:xfrm>
          <a:prstGeom prst="rect">
            <a:avLst/>
          </a:prstGeom>
        </p:spPr>
        <p:txBody>
          <a:bodyPr wrap="square" lIns="91404" tIns="45703" rIns="91404" bIns="45703">
            <a:spAutoFit/>
          </a:bodyPr>
          <a:lstStyle/>
          <a:p>
            <a:pPr algn="ct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-&gt; Nhan đề ấn tượng, thu hút</a:t>
            </a:r>
            <a:endPar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4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4" y="753124"/>
            <a:ext cx="12191999" cy="6104876"/>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a:solidFill>
                <a:prstClr val="black"/>
              </a:solidFill>
            </a:endParaRPr>
          </a:p>
        </p:txBody>
      </p:sp>
      <p:sp>
        <p:nvSpPr>
          <p:cNvPr id="11" name="Freeform 10"/>
          <p:cNvSpPr/>
          <p:nvPr/>
        </p:nvSpPr>
        <p:spPr>
          <a:xfrm>
            <a:off x="889204"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a:solidFill>
                <a:prstClr val="white"/>
              </a:solidFill>
            </a:endParaRPr>
          </a:p>
        </p:txBody>
      </p:sp>
      <p:sp>
        <p:nvSpPr>
          <p:cNvPr id="10" name="Freeform 9"/>
          <p:cNvSpPr/>
          <p:nvPr/>
        </p:nvSpPr>
        <p:spPr>
          <a:xfrm>
            <a:off x="-1" y="0"/>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sz="2000">
              <a:solidFill>
                <a:prstClr val="white"/>
              </a:solidFill>
            </a:endParaRPr>
          </a:p>
        </p:txBody>
      </p:sp>
      <p:sp>
        <p:nvSpPr>
          <p:cNvPr id="12" name="Can 11"/>
          <p:cNvSpPr/>
          <p:nvPr/>
        </p:nvSpPr>
        <p:spPr>
          <a:xfrm>
            <a:off x="3" y="2"/>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a:solidFill>
                <a:prstClr val="white"/>
              </a:solidFill>
            </a:endParaRPr>
          </a:p>
        </p:txBody>
      </p:sp>
      <p:sp>
        <p:nvSpPr>
          <p:cNvPr id="13" name="Can 12"/>
          <p:cNvSpPr/>
          <p:nvPr/>
        </p:nvSpPr>
        <p:spPr>
          <a:xfrm>
            <a:off x="11890376" y="1"/>
            <a:ext cx="331123" cy="678427"/>
          </a:xfrm>
          <a:prstGeom prst="ca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a:solidFill>
                <a:prstClr val="white"/>
              </a:solidFill>
            </a:endParaRPr>
          </a:p>
        </p:txBody>
      </p:sp>
      <p:pic>
        <p:nvPicPr>
          <p:cNvPr id="15" name="Picture 14"/>
          <p:cNvPicPr>
            <a:picLocks noChangeAspect="1"/>
          </p:cNvPicPr>
          <p:nvPr/>
        </p:nvPicPr>
        <p:blipFill rotWithShape="1">
          <a:blip r:embed="rId2"/>
          <a:srcRect l="17388" t="11738" r="17499" b="9130"/>
          <a:stretch/>
        </p:blipFill>
        <p:spPr>
          <a:xfrm>
            <a:off x="11369511" y="114304"/>
            <a:ext cx="520865" cy="520865"/>
          </a:xfrm>
          <a:prstGeom prst="rect">
            <a:avLst/>
          </a:prstGeom>
        </p:spPr>
      </p:pic>
      <p:sp>
        <p:nvSpPr>
          <p:cNvPr id="22" name="4-Point Star 21"/>
          <p:cNvSpPr/>
          <p:nvPr/>
        </p:nvSpPr>
        <p:spPr>
          <a:xfrm>
            <a:off x="403274" y="160884"/>
            <a:ext cx="398207" cy="427703"/>
          </a:xfrm>
          <a:prstGeom prst="star4">
            <a:avLst>
              <a:gd name="adj"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defRPr/>
            </a:pPr>
            <a:endParaRPr lang="en-US">
              <a:solidFill>
                <a:prstClr val="white"/>
              </a:solidFill>
            </a:endParaRPr>
          </a:p>
        </p:txBody>
      </p:sp>
      <p:pic>
        <p:nvPicPr>
          <p:cNvPr id="23" name="Picture 22"/>
          <p:cNvPicPr>
            <a:picLocks noChangeAspect="1"/>
          </p:cNvPicPr>
          <p:nvPr/>
        </p:nvPicPr>
        <p:blipFill>
          <a:blip r:embed="rId3"/>
          <a:srcRect l="31230" t="100000" r="66223" b="-8896"/>
          <a:stretch>
            <a:fillRect/>
          </a:stretch>
        </p:blipFill>
        <p:spPr>
          <a:xfrm>
            <a:off x="4346224" y="6430297"/>
            <a:ext cx="225776" cy="331600"/>
          </a:xfrm>
          <a:custGeom>
            <a:avLst/>
            <a:gdLst>
              <a:gd name="connsiteX0" fmla="*/ 0 w 225776"/>
              <a:gd name="connsiteY0" fmla="*/ 0 h 331600"/>
              <a:gd name="connsiteX1" fmla="*/ 225776 w 225776"/>
              <a:gd name="connsiteY1" fmla="*/ 0 h 331600"/>
              <a:gd name="connsiteX2" fmla="*/ 225776 w 225776"/>
              <a:gd name="connsiteY2" fmla="*/ 331600 h 331600"/>
              <a:gd name="connsiteX3" fmla="*/ 0 w 225776"/>
              <a:gd name="connsiteY3" fmla="*/ 331600 h 331600"/>
              <a:gd name="connsiteX4" fmla="*/ 0 w 225776"/>
              <a:gd name="connsiteY4" fmla="*/ 0 h 3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76" h="331600">
                <a:moveTo>
                  <a:pt x="0" y="0"/>
                </a:moveTo>
                <a:lnTo>
                  <a:pt x="225776" y="0"/>
                </a:lnTo>
                <a:lnTo>
                  <a:pt x="225776" y="331600"/>
                </a:lnTo>
                <a:lnTo>
                  <a:pt x="0" y="331600"/>
                </a:lnTo>
                <a:lnTo>
                  <a:pt x="0" y="0"/>
                </a:lnTo>
                <a:close/>
              </a:path>
            </a:pathLst>
          </a:custGeom>
        </p:spPr>
      </p:pic>
      <p:pic>
        <p:nvPicPr>
          <p:cNvPr id="48" name="Picture 47"/>
          <p:cNvPicPr>
            <a:picLocks noChangeAspect="1"/>
          </p:cNvPicPr>
          <p:nvPr/>
        </p:nvPicPr>
        <p:blipFill>
          <a:blip r:embed="rId4"/>
          <a:srcRect l="-6510" t="67413" r="100000" b="26074"/>
          <a:stretch>
            <a:fillRect/>
          </a:stretch>
        </p:blipFill>
        <p:spPr>
          <a:xfrm>
            <a:off x="801482" y="5987845"/>
            <a:ext cx="590333" cy="442452"/>
          </a:xfrm>
          <a:custGeom>
            <a:avLst/>
            <a:gdLst>
              <a:gd name="connsiteX0" fmla="*/ 0 w 590333"/>
              <a:gd name="connsiteY0" fmla="*/ 0 h 442452"/>
              <a:gd name="connsiteX1" fmla="*/ 590333 w 590333"/>
              <a:gd name="connsiteY1" fmla="*/ 0 h 442452"/>
              <a:gd name="connsiteX2" fmla="*/ 590333 w 590333"/>
              <a:gd name="connsiteY2" fmla="*/ 442452 h 442452"/>
              <a:gd name="connsiteX3" fmla="*/ 0 w 590333"/>
              <a:gd name="connsiteY3" fmla="*/ 442452 h 442452"/>
              <a:gd name="connsiteX4" fmla="*/ 0 w 590333"/>
              <a:gd name="connsiteY4" fmla="*/ 0 h 44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33" h="442452">
                <a:moveTo>
                  <a:pt x="0" y="0"/>
                </a:moveTo>
                <a:lnTo>
                  <a:pt x="590333" y="0"/>
                </a:lnTo>
                <a:lnTo>
                  <a:pt x="590333" y="442452"/>
                </a:lnTo>
                <a:lnTo>
                  <a:pt x="0" y="442452"/>
                </a:lnTo>
                <a:lnTo>
                  <a:pt x="0" y="0"/>
                </a:lnTo>
                <a:close/>
              </a:path>
            </a:pathLst>
          </a:custGeom>
        </p:spPr>
      </p:pic>
      <p:pic>
        <p:nvPicPr>
          <p:cNvPr id="47" name="Picture 46"/>
          <p:cNvPicPr>
            <a:picLocks noChangeAspect="1"/>
          </p:cNvPicPr>
          <p:nvPr/>
        </p:nvPicPr>
        <p:blipFill>
          <a:blip r:embed="rId4"/>
          <a:srcRect l="100000" t="67413" r="-7154" b="26074"/>
          <a:stretch>
            <a:fillRect/>
          </a:stretch>
        </p:blipFill>
        <p:spPr>
          <a:xfrm>
            <a:off x="10460296" y="5987845"/>
            <a:ext cx="648778" cy="442452"/>
          </a:xfrm>
          <a:custGeom>
            <a:avLst/>
            <a:gdLst>
              <a:gd name="connsiteX0" fmla="*/ 0 w 648778"/>
              <a:gd name="connsiteY0" fmla="*/ 0 h 442452"/>
              <a:gd name="connsiteX1" fmla="*/ 648778 w 648778"/>
              <a:gd name="connsiteY1" fmla="*/ 0 h 442452"/>
              <a:gd name="connsiteX2" fmla="*/ 648778 w 648778"/>
              <a:gd name="connsiteY2" fmla="*/ 442452 h 442452"/>
              <a:gd name="connsiteX3" fmla="*/ 0 w 648778"/>
              <a:gd name="connsiteY3" fmla="*/ 442452 h 442452"/>
              <a:gd name="connsiteX4" fmla="*/ 0 w 648778"/>
              <a:gd name="connsiteY4" fmla="*/ 0 h 44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78" h="442452">
                <a:moveTo>
                  <a:pt x="0" y="0"/>
                </a:moveTo>
                <a:lnTo>
                  <a:pt x="648778" y="0"/>
                </a:lnTo>
                <a:lnTo>
                  <a:pt x="648778" y="442452"/>
                </a:lnTo>
                <a:lnTo>
                  <a:pt x="0" y="442452"/>
                </a:lnTo>
                <a:lnTo>
                  <a:pt x="0" y="0"/>
                </a:lnTo>
                <a:close/>
              </a:path>
            </a:pathLst>
          </a:custGeom>
        </p:spPr>
      </p:pic>
      <p:sp>
        <p:nvSpPr>
          <p:cNvPr id="4" name="Rectangle 3"/>
          <p:cNvSpPr/>
          <p:nvPr/>
        </p:nvSpPr>
        <p:spPr>
          <a:xfrm>
            <a:off x="205910" y="781656"/>
            <a:ext cx="12015586" cy="1107996"/>
          </a:xfrm>
          <a:prstGeom prst="rect">
            <a:avLst/>
          </a:prstGeom>
        </p:spPr>
        <p:txBody>
          <a:bodyPr wrap="square" lIns="91404" tIns="45703" rIns="91404" bIns="45703">
            <a:spAutoFit/>
          </a:bodyPr>
          <a:lstStyle/>
          <a:p>
            <a:pPr>
              <a:tabLst>
                <a:tab pos="1386287" algn="l"/>
              </a:tabLst>
            </a:pPr>
            <a:r>
              <a:rPr lang="en-US" sz="2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 Đọc, tìm hiểu chung.</a:t>
            </a:r>
          </a:p>
          <a:p>
            <a:pPr>
              <a:tabLst>
                <a:tab pos="1386287" algn="l"/>
              </a:tabLst>
            </a:pPr>
            <a:r>
              <a:rPr lang="en-US" sz="22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II. Khám phá văn bản:</a:t>
            </a:r>
          </a:p>
          <a:p>
            <a:pPr>
              <a:tabLst>
                <a:tab pos="1386287" algn="l"/>
              </a:tabLst>
            </a:pPr>
            <a:r>
              <a:rPr lang="en-US" sz="22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1.</a:t>
            </a:r>
            <a:r>
              <a:rPr lang="vi-VN" sz="22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Đặc điểm của văn bản thông tin trong văn bản “ Thủy tiên tháng 1” </a:t>
            </a:r>
          </a:p>
        </p:txBody>
      </p:sp>
      <p:sp>
        <p:nvSpPr>
          <p:cNvPr id="20" name="Rectangle 19"/>
          <p:cNvSpPr/>
          <p:nvPr/>
        </p:nvSpPr>
        <p:spPr>
          <a:xfrm>
            <a:off x="571082" y="-107066"/>
            <a:ext cx="10913766" cy="892552"/>
          </a:xfrm>
          <a:prstGeom prst="rect">
            <a:avLst/>
          </a:prstGeom>
        </p:spPr>
        <p:txBody>
          <a:bodyPr wrap="square" lIns="91404" tIns="45703" rIns="91404" bIns="45703">
            <a:spAutoFit/>
          </a:bodyPr>
          <a:lstStyle/>
          <a:p>
            <a:pPr algn="ctr">
              <a:defRPr/>
            </a:pPr>
            <a:r>
              <a:rPr lang="de-DE" sz="2600" b="1" u="sng">
                <a:solidFill>
                  <a:srgbClr val="002060"/>
                </a:solidFill>
                <a:latin typeface="Times New Roman" panose="02020603050405020304" pitchFamily="18" charset="0"/>
                <a:ea typeface="Times New Roman" panose="02020603050405020304" pitchFamily="18" charset="0"/>
              </a:rPr>
              <a:t>TIẾT 116+117</a:t>
            </a:r>
          </a:p>
          <a:p>
            <a:pPr algn="ctr"/>
            <a:r>
              <a:rPr lang="de-DE" sz="2600" b="1">
                <a:solidFill>
                  <a:srgbClr val="002060"/>
                </a:solidFill>
                <a:latin typeface="Times New Roman" panose="02020603050405020304" pitchFamily="18" charset="0"/>
              </a:rPr>
              <a:t>VĂN BẢN 1: </a:t>
            </a:r>
            <a:r>
              <a:rPr lang="de-DE" sz="2200" b="1">
                <a:solidFill>
                  <a:prstClr val="black"/>
                </a:solidFill>
                <a:latin typeface="Times New Roman" panose="02020603050405020304" pitchFamily="18" charset="0"/>
                <a:cs typeface="Times New Roman" panose="02020603050405020304" pitchFamily="18" charset="0"/>
              </a:rPr>
              <a:t>THUỶ TIÊN THÁNG MỘT</a:t>
            </a:r>
            <a:r>
              <a:rPr lang="de-DE" sz="2200">
                <a:solidFill>
                  <a:prstClr val="black"/>
                </a:solidFill>
                <a:latin typeface="Times New Roman" panose="02020603050405020304" pitchFamily="18" charset="0"/>
                <a:cs typeface="Times New Roman" panose="02020603050405020304" pitchFamily="18" charset="0"/>
              </a:rPr>
              <a:t>  (Thô-mát L.Phrít-man) </a:t>
            </a:r>
            <a:endParaRPr lang="en-US" sz="2200" dirty="0">
              <a:solidFill>
                <a:prstClr val="black"/>
              </a:solidFill>
              <a:latin typeface="Times New Roman" panose="02020603050405020304" pitchFamily="18" charset="0"/>
              <a:cs typeface="Times New Roman" panose="02020603050405020304" pitchFamily="18" charset="0"/>
            </a:endParaRPr>
          </a:p>
        </p:txBody>
      </p:sp>
      <p:graphicFrame>
        <p:nvGraphicFramePr>
          <p:cNvPr id="21" name="Bảng 7">
            <a:extLst>
              <a:ext uri="{FF2B5EF4-FFF2-40B4-BE49-F238E27FC236}">
                <a16:creationId xmlns="" xmlns:a16="http://schemas.microsoft.com/office/drawing/2014/main" id="{84C159FC-F30D-F656-1366-9DA3C311180B}"/>
              </a:ext>
            </a:extLst>
          </p:cNvPr>
          <p:cNvGraphicFramePr>
            <a:graphicFrameLocks noGrp="1"/>
          </p:cNvGraphicFramePr>
          <p:nvPr>
            <p:extLst>
              <p:ext uri="{D42A27DB-BD31-4B8C-83A1-F6EECF244321}">
                <p14:modId xmlns:p14="http://schemas.microsoft.com/office/powerpoint/2010/main" val="87363656"/>
              </p:ext>
            </p:extLst>
          </p:nvPr>
        </p:nvGraphicFramePr>
        <p:xfrm>
          <a:off x="331122" y="1999644"/>
          <a:ext cx="11724811" cy="4224489"/>
        </p:xfrm>
        <a:graphic>
          <a:graphicData uri="http://schemas.openxmlformats.org/drawingml/2006/table">
            <a:tbl>
              <a:tblPr firstRow="1" firstCol="1" bandRow="1"/>
              <a:tblGrid>
                <a:gridCol w="2224707">
                  <a:extLst>
                    <a:ext uri="{9D8B030D-6E8A-4147-A177-3AD203B41FA5}">
                      <a16:colId xmlns="" xmlns:a16="http://schemas.microsoft.com/office/drawing/2014/main" val="1351209817"/>
                    </a:ext>
                  </a:extLst>
                </a:gridCol>
                <a:gridCol w="5100335">
                  <a:extLst>
                    <a:ext uri="{9D8B030D-6E8A-4147-A177-3AD203B41FA5}">
                      <a16:colId xmlns="" xmlns:a16="http://schemas.microsoft.com/office/drawing/2014/main" val="1162722360"/>
                    </a:ext>
                  </a:extLst>
                </a:gridCol>
                <a:gridCol w="4399769"/>
              </a:tblGrid>
              <a:tr h="4649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smtClean="0">
                          <a:solidFill>
                            <a:schemeClr val="tx1"/>
                          </a:solidFill>
                          <a:effectLst/>
                          <a:latin typeface="Times New Roman" panose="02020603050405020304" pitchFamily="18" charset="0"/>
                          <a:cs typeface="Times New Roman" panose="02020603050405020304" pitchFamily="18" charset="0"/>
                        </a:rPr>
                        <a:t>Các</a:t>
                      </a:r>
                      <a:r>
                        <a:rPr lang="en-US" sz="2800" baseline="0" smtClean="0">
                          <a:solidFill>
                            <a:schemeClr val="tx1"/>
                          </a:solidFill>
                          <a:effectLst/>
                          <a:latin typeface="Times New Roman" panose="02020603050405020304" pitchFamily="18" charset="0"/>
                          <a:cs typeface="Times New Roman" panose="02020603050405020304" pitchFamily="18" charset="0"/>
                        </a:rPr>
                        <a:t>  yếu tố</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smtClean="0">
                          <a:solidFill>
                            <a:schemeClr val="tx1"/>
                          </a:solidFill>
                          <a:effectLst/>
                          <a:latin typeface="Times New Roman" panose="02020603050405020304" pitchFamily="18" charset="0"/>
                          <a:cs typeface="Times New Roman" panose="02020603050405020304" pitchFamily="18" charset="0"/>
                        </a:rPr>
                        <a:t>Biểu</a:t>
                      </a:r>
                      <a:r>
                        <a:rPr lang="en-US" sz="2800" baseline="0" smtClean="0">
                          <a:solidFill>
                            <a:schemeClr val="tx1"/>
                          </a:solidFill>
                          <a:effectLst/>
                          <a:latin typeface="Times New Roman" panose="02020603050405020304" pitchFamily="18" charset="0"/>
                          <a:cs typeface="Times New Roman" panose="02020603050405020304" pitchFamily="18" charset="0"/>
                        </a:rPr>
                        <a:t> hiện</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aseline="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dụng</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41919360"/>
                  </a:ext>
                </a:extLst>
              </a:tr>
              <a:tr h="62271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b="1" smtClean="0">
                          <a:solidFill>
                            <a:schemeClr val="tx1"/>
                          </a:solidFill>
                          <a:effectLst/>
                          <a:latin typeface="Times New Roman" panose="02020603050405020304" pitchFamily="18" charset="0"/>
                          <a:cs typeface="Times New Roman" panose="02020603050405020304" pitchFamily="18" charset="0"/>
                        </a:rPr>
                        <a:t>Nhan đề</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75388854"/>
                  </a:ext>
                </a:extLst>
              </a:tr>
              <a:tr h="42672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b="1" smtClean="0">
                          <a:solidFill>
                            <a:schemeClr val="tx1"/>
                          </a:solidFill>
                          <a:effectLst/>
                          <a:latin typeface="Times New Roman" panose="02020603050405020304" pitchFamily="18" charset="0"/>
                          <a:cs typeface="Times New Roman" panose="02020603050405020304" pitchFamily="18" charset="0"/>
                        </a:rPr>
                        <a:t>Sapo</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40944280"/>
                  </a:ext>
                </a:extLst>
              </a:tr>
              <a:tr h="42672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b="1" smtClean="0">
                          <a:solidFill>
                            <a:schemeClr val="tx1"/>
                          </a:solidFill>
                          <a:effectLst/>
                          <a:latin typeface="Times New Roman" panose="02020603050405020304" pitchFamily="18" charset="0"/>
                          <a:cs typeface="Times New Roman" panose="02020603050405020304" pitchFamily="18" charset="0"/>
                        </a:rPr>
                        <a:t>Đề</a:t>
                      </a:r>
                      <a:r>
                        <a:rPr lang="en-US" sz="2800" b="1" baseline="0" smtClean="0">
                          <a:solidFill>
                            <a:schemeClr val="tx1"/>
                          </a:solidFill>
                          <a:effectLst/>
                          <a:latin typeface="Times New Roman" panose="02020603050405020304" pitchFamily="18" charset="0"/>
                          <a:cs typeface="Times New Roman" panose="02020603050405020304" pitchFamily="18" charset="0"/>
                        </a:rPr>
                        <a:t> mục</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04943026"/>
                  </a:ext>
                </a:extLst>
              </a:tr>
              <a:tr h="89472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b="1" smtClean="0">
                          <a:solidFill>
                            <a:schemeClr val="tx1"/>
                          </a:solidFill>
                          <a:effectLst/>
                          <a:latin typeface="Times New Roman" panose="02020603050405020304" pitchFamily="18" charset="0"/>
                          <a:ea typeface="+mn-ea"/>
                          <a:cs typeface="Times New Roman" panose="02020603050405020304" pitchFamily="18" charset="0"/>
                        </a:rPr>
                        <a:t>Đoạn</a:t>
                      </a:r>
                      <a:r>
                        <a:rPr lang="en-US" sz="2800" b="1" baseline="0" smtClean="0">
                          <a:solidFill>
                            <a:schemeClr val="tx1"/>
                          </a:solidFill>
                          <a:effectLst/>
                          <a:latin typeface="Times New Roman" panose="02020603050405020304" pitchFamily="18" charset="0"/>
                          <a:ea typeface="+mn-ea"/>
                          <a:cs typeface="Times New Roman" panose="02020603050405020304" pitchFamily="18" charset="0"/>
                        </a:rPr>
                        <a:t> văn</a:t>
                      </a:r>
                      <a:endPar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263540911"/>
                  </a:ext>
                </a:extLst>
              </a:tr>
              <a:tr h="82141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b="1" smtClean="0">
                          <a:solidFill>
                            <a:schemeClr val="tx1"/>
                          </a:solidFill>
                          <a:effectLst/>
                          <a:latin typeface="Times New Roman" panose="02020603050405020304" pitchFamily="18" charset="0"/>
                          <a:cs typeface="Times New Roman" panose="02020603050405020304" pitchFamily="18" charset="0"/>
                        </a:rPr>
                        <a:t>Tranh ảnh</a:t>
                      </a:r>
                      <a:endPar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38060152"/>
                  </a:ext>
                </a:extLst>
              </a:tr>
              <a:tr h="56724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b="1" smtClean="0">
                          <a:solidFill>
                            <a:schemeClr val="tx1"/>
                          </a:solidFill>
                          <a:effectLst/>
                          <a:latin typeface="Times New Roman" panose="02020603050405020304" pitchFamily="18" charset="0"/>
                          <a:cs typeface="Times New Roman" panose="02020603050405020304" pitchFamily="18" charset="0"/>
                        </a:rPr>
                        <a:t>Số</a:t>
                      </a:r>
                      <a:r>
                        <a:rPr lang="en-US" sz="2800" b="1" baseline="0" smtClean="0">
                          <a:solidFill>
                            <a:schemeClr val="tx1"/>
                          </a:solidFill>
                          <a:effectLst/>
                          <a:latin typeface="Times New Roman" panose="02020603050405020304" pitchFamily="18" charset="0"/>
                          <a:cs typeface="Times New Roman" panose="02020603050405020304" pitchFamily="18" charset="0"/>
                        </a:rPr>
                        <a:t> liệu</a:t>
                      </a:r>
                      <a:endParaRPr lang="en-US" sz="2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97745704"/>
                  </a:ext>
                </a:extLst>
              </a:tr>
            </a:tbl>
          </a:graphicData>
        </a:graphic>
      </p:graphicFrame>
      <p:sp>
        <p:nvSpPr>
          <p:cNvPr id="9" name="Rectangle 8"/>
          <p:cNvSpPr/>
          <p:nvPr/>
        </p:nvSpPr>
        <p:spPr>
          <a:xfrm>
            <a:off x="2983512" y="2500963"/>
            <a:ext cx="3696258" cy="523220"/>
          </a:xfrm>
          <a:prstGeom prst="rect">
            <a:avLst/>
          </a:prstGeom>
        </p:spPr>
        <p:txBody>
          <a:bodyPr wrap="square" lIns="91404" tIns="45703" rIns="91404" bIns="45703">
            <a:spAutoFit/>
          </a:bodyPr>
          <a:lstStyle/>
          <a:p>
            <a:pPr algn="ct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Thủy tiên tháng 1</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Rectangle 23"/>
          <p:cNvSpPr/>
          <p:nvPr/>
        </p:nvSpPr>
        <p:spPr>
          <a:xfrm>
            <a:off x="2526228" y="3955224"/>
            <a:ext cx="6013341" cy="830997"/>
          </a:xfrm>
          <a:prstGeom prst="rect">
            <a:avLst/>
          </a:prstGeom>
        </p:spPr>
        <p:txBody>
          <a:bodyPr wrap="square" lIns="91404" tIns="45703" rIns="91404" bIns="45703">
            <a:spAutoFit/>
          </a:bodyPr>
          <a:lstStyle/>
          <a:p>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Có 7 đoạn văn, mỗi đoạn thể hiện một</a:t>
            </a:r>
          </a:p>
          <a:p>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ý tương đối hoàn chỉnh, </a:t>
            </a:r>
            <a:endPar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p:nvPr/>
        </p:nvSpPr>
        <p:spPr>
          <a:xfrm>
            <a:off x="4346228" y="3024183"/>
            <a:ext cx="1590499" cy="523220"/>
          </a:xfrm>
          <a:prstGeom prst="rect">
            <a:avLst/>
          </a:prstGeom>
        </p:spPr>
        <p:txBody>
          <a:bodyPr wrap="none" lIns="91404" tIns="45703" rIns="91404" bIns="45703">
            <a:spAutoFit/>
          </a:bodyPr>
          <a:lstStyle/>
          <a:p>
            <a:pPr algn="ctr"/>
            <a:r>
              <a:rPr 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 có</a:t>
            </a:r>
          </a:p>
        </p:txBody>
      </p:sp>
      <p:sp>
        <p:nvSpPr>
          <p:cNvPr id="16" name="Rectangle 15"/>
          <p:cNvSpPr/>
          <p:nvPr/>
        </p:nvSpPr>
        <p:spPr>
          <a:xfrm>
            <a:off x="4327863" y="3422239"/>
            <a:ext cx="1590499" cy="523220"/>
          </a:xfrm>
          <a:prstGeom prst="rect">
            <a:avLst/>
          </a:prstGeom>
        </p:spPr>
        <p:txBody>
          <a:bodyPr wrap="none" lIns="91404" tIns="45703" rIns="91404" bIns="45703">
            <a:spAutoFit/>
          </a:bodyPr>
          <a:lstStyle/>
          <a:p>
            <a:pPr algn="ctr"/>
            <a:r>
              <a:rPr 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 có</a:t>
            </a:r>
          </a:p>
        </p:txBody>
      </p:sp>
      <p:sp>
        <p:nvSpPr>
          <p:cNvPr id="19" name="Rectangle 18"/>
          <p:cNvSpPr/>
          <p:nvPr/>
        </p:nvSpPr>
        <p:spPr>
          <a:xfrm>
            <a:off x="7819441" y="2562518"/>
            <a:ext cx="3810502" cy="461665"/>
          </a:xfrm>
          <a:prstGeom prst="rect">
            <a:avLst/>
          </a:prstGeom>
        </p:spPr>
        <p:txBody>
          <a:bodyPr wrap="square" lIns="91404" tIns="45703" rIns="91404" bIns="45703">
            <a:spAutoFit/>
          </a:bodyPr>
          <a:lstStyle/>
          <a:p>
            <a:pPr algn="ct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-&gt; Nhan đề ấn tượng, thu hút</a:t>
            </a:r>
            <a:endPar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Rectangle 24"/>
          <p:cNvSpPr/>
          <p:nvPr/>
        </p:nvSpPr>
        <p:spPr>
          <a:xfrm>
            <a:off x="7687159" y="3988827"/>
            <a:ext cx="4368778" cy="830997"/>
          </a:xfrm>
          <a:prstGeom prst="rect">
            <a:avLst/>
          </a:prstGeom>
        </p:spPr>
        <p:txBody>
          <a:bodyPr wrap="square" lIns="91404" tIns="45703" rIns="91404" bIns="45703">
            <a:spAutoFit/>
          </a:bodyPr>
          <a:lstStyle/>
          <a:p>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-&gt; góp phần thể hiện nội dung toàn bộ văn bản</a:t>
            </a:r>
            <a:endPar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497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4" grpId="0"/>
      <p:bldP spid="16"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968" y="415895"/>
            <a:ext cx="11422250" cy="830997"/>
          </a:xfrm>
          <a:prstGeom prst="rect">
            <a:avLst/>
          </a:prstGeom>
        </p:spPr>
        <p:txBody>
          <a:bodyPr wrap="square" lIns="91404" tIns="45703" rIns="91404" bIns="45703">
            <a:spAutoFit/>
          </a:bodyPr>
          <a:lstStyle/>
          <a:p>
            <a:pPr algn="ctr"/>
            <a:r>
              <a:rPr lang="en-US" sz="24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Văn bản được cấu tạo bởi 7 đoạn văn, mỗi đoạn thể hiện một ý tương đối hoàn chỉnh, góp phần thể hiện dung toàn bộ văn bản.</a:t>
            </a:r>
            <a:endPar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309968" y="1467195"/>
            <a:ext cx="11422250" cy="5293757"/>
          </a:xfrm>
          <a:prstGeom prst="rect">
            <a:avLst/>
          </a:prstGeom>
        </p:spPr>
        <p:txBody>
          <a:bodyPr wrap="square" lIns="91404" tIns="45703" rIns="91404" bIns="45703">
            <a:spAutoFit/>
          </a:bodyPr>
          <a:lstStyle/>
          <a:p>
            <a:r>
              <a:rPr lang="en-US" sz="26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Đoạn 1: </a:t>
            </a:r>
            <a:r>
              <a:rPr lang="en-US" sz="2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 tên gọi khác nhau đối với hiện tượng biến đổi khí hậu trên trái đất.</a:t>
            </a:r>
            <a:endParaRPr lang="en-US" sz="26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6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Đoạn 2: </a:t>
            </a:r>
            <a:r>
              <a:rPr lang="en-US" sz="2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Giải thích “</a:t>
            </a:r>
            <a:r>
              <a:rPr lang="en-US" sz="26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 bất thường của trái đất</a:t>
            </a:r>
            <a:r>
              <a:rPr lang="en-US" sz="2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 như thế nào và một số biểu hiện tiêu biểu.</a:t>
            </a:r>
          </a:p>
          <a:p>
            <a:r>
              <a:rPr lang="en-US" sz="26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Đoạn 3: </a:t>
            </a:r>
            <a:r>
              <a:rPr lang="en-US" sz="2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Hậu quả đầu tiên của </a:t>
            </a:r>
            <a:r>
              <a:rPr lang="en-US" sz="26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 bất thường của trái đất” </a:t>
            </a:r>
            <a:r>
              <a:rPr lang="en-US" sz="2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 những cơn mưa bão rất lớn, những đợt nóng khắc nghiệt hơn, hạn hán kéo dài.</a:t>
            </a:r>
          </a:p>
          <a:p>
            <a:r>
              <a:rPr lang="en-US" sz="26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Đoạn 4: </a:t>
            </a:r>
            <a:r>
              <a:rPr lang="en-US" sz="2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Giải thích lí do tại sao lại xuất hiện đồng thời hai thái cực của thời tiết,</a:t>
            </a:r>
          </a:p>
          <a:p>
            <a:r>
              <a:rPr lang="en-US" sz="26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Đoạn 5: </a:t>
            </a:r>
            <a:r>
              <a:rPr lang="en-US" sz="2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Khí hậu trên trái đất không phải là </a:t>
            </a:r>
            <a:r>
              <a:rPr lang="en-US" sz="26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 nóng lên” </a:t>
            </a:r>
            <a:r>
              <a:rPr lang="en-US" sz="2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mà đó là “</a:t>
            </a:r>
            <a:r>
              <a:rPr lang="en-US" sz="2600" i="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 rối loạn khí hậu toàn cầu”</a:t>
            </a:r>
          </a:p>
          <a:p>
            <a:r>
              <a:rPr lang="en-US" sz="26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Đoạn 6: </a:t>
            </a:r>
            <a:r>
              <a:rPr lang="en-US" sz="2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Báo cáo về các hiện tượng thời tiết dữ dội trong năm mà trước kia chưa từng xẩy ra của Tổ chức Khí tượng thế giới (WMO) trên trang CNN.com (ngày 07/8/2007)</a:t>
            </a:r>
          </a:p>
          <a:p>
            <a:r>
              <a:rPr lang="en-US" sz="26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Đoạn 7: </a:t>
            </a:r>
            <a:r>
              <a:rPr lang="en-US" sz="2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 số liệu cụ thể về hiện tượng thời tiết cực đoan trong thời điểm tác giả viết bài.</a:t>
            </a:r>
            <a:endPar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00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573</Words>
  <Application>Microsoft Office PowerPoint</Application>
  <PresentationFormat>Widescreen</PresentationFormat>
  <Paragraphs>74</Paragraphs>
  <Slides>6</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vt:i4>
      </vt:variant>
    </vt:vector>
  </HeadingPairs>
  <TitlesOfParts>
    <vt:vector size="14" baseType="lpstr">
      <vt:lpstr>Arial</vt:lpstr>
      <vt:lpstr>Calibri</vt:lpstr>
      <vt:lpstr>Calibri Light</vt:lpstr>
      <vt:lpstr>Times New Roman</vt:lpstr>
      <vt:lpstr>Office Theme</vt:lpstr>
      <vt:lpstr>1_Chủ đề Office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Windows 11</cp:lastModifiedBy>
  <cp:revision>117</cp:revision>
  <dcterms:created xsi:type="dcterms:W3CDTF">2023-01-26T09:06:50Z</dcterms:created>
  <dcterms:modified xsi:type="dcterms:W3CDTF">2024-05-21T08:23:18Z</dcterms:modified>
</cp:coreProperties>
</file>