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7"/>
  </p:notesMasterIdLst>
  <p:sldIdLst>
    <p:sldId id="256" r:id="rId2"/>
    <p:sldId id="346" r:id="rId3"/>
    <p:sldId id="315" r:id="rId4"/>
    <p:sldId id="266" r:id="rId5"/>
    <p:sldId id="348" r:id="rId6"/>
  </p:sldIdLst>
  <p:sldSz cx="9144000" cy="5143500" type="screen16x9"/>
  <p:notesSz cx="6858000" cy="9144000"/>
  <p:embeddedFontLst>
    <p:embeddedFont>
      <p:font typeface="Alfa Slab One" panose="020B0604020202020204" charset="0"/>
      <p:regular r:id="rId8"/>
    </p:embeddedFont>
    <p:embeddedFont>
      <p:font typeface="Chelsea Market" panose="020B0604020202020204" charset="0"/>
      <p:regular r:id="rId9"/>
    </p:embeddedFont>
    <p:embeddedFont>
      <p:font typeface="Lato" panose="020B0604020202020204" charset="0"/>
      <p:regular r:id="rId10"/>
      <p:bold r:id="rId11"/>
      <p:italic r:id="rId12"/>
      <p:boldItalic r:id="rId13"/>
    </p:embeddedFont>
    <p:embeddedFont>
      <p:font typeface="Fredoka One" panose="020B0604020202020204" charset="0"/>
      <p:regular r:id="rId14"/>
    </p:embeddedFont>
    <p:embeddedFont>
      <p:font typeface=".VnTime" panose="020B7200000000000000" pitchFamily="3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E"/>
    <a:srgbClr val="FFE6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EAC352-77F2-4EE1-B610-5153C8ED8488}">
  <a:tblStyle styleId="{16EAC352-77F2-4EE1-B610-5153C8ED848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11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931880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99"/>
        <p:cNvGrpSpPr/>
        <p:nvPr/>
      </p:nvGrpSpPr>
      <p:grpSpPr>
        <a:xfrm>
          <a:off x="0" y="0"/>
          <a:ext cx="0" cy="0"/>
          <a:chOff x="0" y="0"/>
          <a:chExt cx="0" cy="0"/>
        </a:xfrm>
      </p:grpSpPr>
      <p:sp>
        <p:nvSpPr>
          <p:cNvPr id="32000" name="Google Shape;320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01" name="Google Shape;320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2192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76"/>
        <p:cNvGrpSpPr/>
        <p:nvPr/>
      </p:nvGrpSpPr>
      <p:grpSpPr>
        <a:xfrm>
          <a:off x="0" y="0"/>
          <a:ext cx="0" cy="0"/>
          <a:chOff x="0" y="0"/>
          <a:chExt cx="0" cy="0"/>
        </a:xfrm>
      </p:grpSpPr>
      <p:sp>
        <p:nvSpPr>
          <p:cNvPr id="32577" name="Google Shape;32577;g121e0e5917d_4_5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78" name="Google Shape;32578;g121e0e5917d_4_5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ctr"/>
            <a:r>
              <a:rPr lang="en-US" sz="11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11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sz="1100" dirty="0" smtClean="0">
              <a:latin typeface=".VnTime" panose="020B7200000000000000" pitchFamily="34" charset="0"/>
              <a:ea typeface="Times New Roman" panose="02020603050405020304" pitchFamily="18" charset="0"/>
              <a:cs typeface="Times New Roman" panose="02020603050405020304" pitchFamily="18" charset="0"/>
            </a:endParaRPr>
          </a:p>
          <a:p>
            <a:pPr algn="ctr"/>
            <a:r>
              <a:rPr lang="en-US" sz="11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0981713891- 0366.698.459.</a:t>
            </a:r>
            <a:endParaRPr lang="en-US" sz="1100" dirty="0" smtClean="0">
              <a:latin typeface=".VnTime" panose="020B7200000000000000" pitchFamily="34"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80106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76"/>
        <p:cNvGrpSpPr/>
        <p:nvPr/>
      </p:nvGrpSpPr>
      <p:grpSpPr>
        <a:xfrm>
          <a:off x="0" y="0"/>
          <a:ext cx="0" cy="0"/>
          <a:chOff x="0" y="0"/>
          <a:chExt cx="0" cy="0"/>
        </a:xfrm>
      </p:grpSpPr>
      <p:sp>
        <p:nvSpPr>
          <p:cNvPr id="32577" name="Google Shape;32577;g121e0e5917d_4_5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78" name="Google Shape;32578;g121e0e5917d_4_5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7177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76"/>
        <p:cNvGrpSpPr/>
        <p:nvPr/>
      </p:nvGrpSpPr>
      <p:grpSpPr>
        <a:xfrm>
          <a:off x="0" y="0"/>
          <a:ext cx="0" cy="0"/>
          <a:chOff x="0" y="0"/>
          <a:chExt cx="0" cy="0"/>
        </a:xfrm>
      </p:grpSpPr>
      <p:sp>
        <p:nvSpPr>
          <p:cNvPr id="32577" name="Google Shape;32577;g121e0e5917d_4_5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78" name="Google Shape;32578;g121e0e5917d_4_5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4904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76"/>
        <p:cNvGrpSpPr/>
        <p:nvPr/>
      </p:nvGrpSpPr>
      <p:grpSpPr>
        <a:xfrm>
          <a:off x="0" y="0"/>
          <a:ext cx="0" cy="0"/>
          <a:chOff x="0" y="0"/>
          <a:chExt cx="0" cy="0"/>
        </a:xfrm>
      </p:grpSpPr>
      <p:sp>
        <p:nvSpPr>
          <p:cNvPr id="32577" name="Google Shape;32577;g121e0e5917d_4_5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78" name="Google Shape;32578;g121e0e5917d_4_5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ctr"/>
            <a:r>
              <a:rPr lang="en-US" sz="11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11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sz="1100" dirty="0" smtClean="0">
              <a:latin typeface=".VnTime" panose="020B7200000000000000" pitchFamily="34" charset="0"/>
              <a:ea typeface="Times New Roman" panose="02020603050405020304" pitchFamily="18" charset="0"/>
              <a:cs typeface="Times New Roman" panose="02020603050405020304" pitchFamily="18" charset="0"/>
            </a:endParaRPr>
          </a:p>
          <a:p>
            <a:pPr algn="ctr"/>
            <a:r>
              <a:rPr lang="en-US" sz="11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0981713891- 0366.698.459.</a:t>
            </a:r>
            <a:endParaRPr lang="en-US" sz="1100" dirty="0" smtClean="0">
              <a:latin typeface=".VnTime" panose="020B7200000000000000" pitchFamily="34"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22746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925963" y="-4264684"/>
            <a:ext cx="20376700" cy="12346800"/>
            <a:chOff x="-4925963" y="-4264684"/>
            <a:chExt cx="20376700" cy="12346800"/>
          </a:xfrm>
        </p:grpSpPr>
        <p:sp>
          <p:nvSpPr>
            <p:cNvPr id="10" name="Google Shape;10;p2"/>
            <p:cNvSpPr/>
            <p:nvPr/>
          </p:nvSpPr>
          <p:spPr>
            <a:xfrm>
              <a:off x="-3601244" y="-3716699"/>
              <a:ext cx="9962400" cy="6989000"/>
            </a:xfrm>
            <a:custGeom>
              <a:avLst/>
              <a:gdLst/>
              <a:ahLst/>
              <a:cxnLst/>
              <a:rect l="l" t="t" r="r" b="b"/>
              <a:pathLst>
                <a:path w="398496" h="279560" extrusionOk="0">
                  <a:moveTo>
                    <a:pt x="106712" y="267085"/>
                  </a:moveTo>
                  <a:cubicBezTo>
                    <a:pt x="130969" y="264799"/>
                    <a:pt x="179483" y="272165"/>
                    <a:pt x="218726" y="255655"/>
                  </a:cubicBezTo>
                  <a:cubicBezTo>
                    <a:pt x="257969" y="239145"/>
                    <a:pt x="312579" y="192663"/>
                    <a:pt x="342170" y="168025"/>
                  </a:cubicBezTo>
                  <a:cubicBezTo>
                    <a:pt x="371761" y="143387"/>
                    <a:pt x="407702" y="133989"/>
                    <a:pt x="396272" y="107827"/>
                  </a:cubicBezTo>
                  <a:cubicBezTo>
                    <a:pt x="384842" y="81665"/>
                    <a:pt x="327692" y="26420"/>
                    <a:pt x="273590" y="11053"/>
                  </a:cubicBezTo>
                  <a:cubicBezTo>
                    <a:pt x="219488" y="-4314"/>
                    <a:pt x="117253" y="-4187"/>
                    <a:pt x="71660" y="15625"/>
                  </a:cubicBezTo>
                  <a:cubicBezTo>
                    <a:pt x="26067" y="35437"/>
                    <a:pt x="-222" y="87634"/>
                    <a:pt x="32" y="129925"/>
                  </a:cubicBezTo>
                  <a:cubicBezTo>
                    <a:pt x="286" y="172216"/>
                    <a:pt x="55404" y="246511"/>
                    <a:pt x="73184" y="269371"/>
                  </a:cubicBezTo>
                  <a:cubicBezTo>
                    <a:pt x="90964" y="292231"/>
                    <a:pt x="82455" y="269371"/>
                    <a:pt x="106712" y="267085"/>
                  </a:cubicBezTo>
                  <a:close/>
                </a:path>
              </a:pathLst>
            </a:custGeom>
            <a:noFill/>
            <a:ln w="38100" cap="rnd" cmpd="sng">
              <a:solidFill>
                <a:schemeClr val="accent3"/>
              </a:solidFill>
              <a:prstDash val="dash"/>
              <a:round/>
              <a:headEnd type="none" w="med" len="med"/>
              <a:tailEnd type="none" w="med" len="med"/>
            </a:ln>
          </p:spPr>
        </p:sp>
        <p:sp>
          <p:nvSpPr>
            <p:cNvPr id="11" name="Google Shape;11;p2"/>
            <p:cNvSpPr/>
            <p:nvPr/>
          </p:nvSpPr>
          <p:spPr>
            <a:xfrm>
              <a:off x="-4925963" y="-4264684"/>
              <a:ext cx="20376700" cy="12346800"/>
            </a:xfrm>
            <a:custGeom>
              <a:avLst/>
              <a:gdLst/>
              <a:ahLst/>
              <a:cxnLst/>
              <a:rect l="l" t="t" r="r" b="b"/>
              <a:pathLst>
                <a:path w="815068" h="493872" extrusionOk="0">
                  <a:moveTo>
                    <a:pt x="100265" y="337772"/>
                  </a:moveTo>
                  <a:cubicBezTo>
                    <a:pt x="119696" y="334597"/>
                    <a:pt x="163003" y="340439"/>
                    <a:pt x="197801" y="334724"/>
                  </a:cubicBezTo>
                  <a:cubicBezTo>
                    <a:pt x="232599" y="329009"/>
                    <a:pt x="269302" y="324564"/>
                    <a:pt x="309053" y="303482"/>
                  </a:cubicBezTo>
                  <a:cubicBezTo>
                    <a:pt x="348804" y="282400"/>
                    <a:pt x="405954" y="240617"/>
                    <a:pt x="436307" y="208232"/>
                  </a:cubicBezTo>
                  <a:cubicBezTo>
                    <a:pt x="466660" y="175847"/>
                    <a:pt x="467930" y="132286"/>
                    <a:pt x="491171" y="109172"/>
                  </a:cubicBezTo>
                  <a:cubicBezTo>
                    <a:pt x="514412" y="86058"/>
                    <a:pt x="545781" y="70945"/>
                    <a:pt x="575753" y="69548"/>
                  </a:cubicBezTo>
                  <a:cubicBezTo>
                    <a:pt x="605725" y="68151"/>
                    <a:pt x="676083" y="79708"/>
                    <a:pt x="671003" y="100790"/>
                  </a:cubicBezTo>
                  <a:cubicBezTo>
                    <a:pt x="665923" y="121872"/>
                    <a:pt x="582357" y="171529"/>
                    <a:pt x="545273" y="196040"/>
                  </a:cubicBezTo>
                  <a:cubicBezTo>
                    <a:pt x="508189" y="220551"/>
                    <a:pt x="489520" y="224742"/>
                    <a:pt x="448499" y="247856"/>
                  </a:cubicBezTo>
                  <a:cubicBezTo>
                    <a:pt x="407478" y="270970"/>
                    <a:pt x="349058" y="309578"/>
                    <a:pt x="299147" y="334724"/>
                  </a:cubicBezTo>
                  <a:cubicBezTo>
                    <a:pt x="249236" y="359870"/>
                    <a:pt x="167575" y="372570"/>
                    <a:pt x="149033" y="398732"/>
                  </a:cubicBezTo>
                  <a:cubicBezTo>
                    <a:pt x="130491" y="424894"/>
                    <a:pt x="154240" y="483060"/>
                    <a:pt x="187895" y="491696"/>
                  </a:cubicBezTo>
                  <a:cubicBezTo>
                    <a:pt x="221550" y="500332"/>
                    <a:pt x="300671" y="480647"/>
                    <a:pt x="350963" y="450548"/>
                  </a:cubicBezTo>
                  <a:cubicBezTo>
                    <a:pt x="401255" y="420449"/>
                    <a:pt x="455357" y="346535"/>
                    <a:pt x="489647" y="311102"/>
                  </a:cubicBezTo>
                  <a:cubicBezTo>
                    <a:pt x="523937" y="275669"/>
                    <a:pt x="531557" y="253952"/>
                    <a:pt x="556703" y="237950"/>
                  </a:cubicBezTo>
                  <a:cubicBezTo>
                    <a:pt x="581849" y="221948"/>
                    <a:pt x="632903" y="198453"/>
                    <a:pt x="640523" y="215090"/>
                  </a:cubicBezTo>
                  <a:cubicBezTo>
                    <a:pt x="648143" y="231727"/>
                    <a:pt x="626680" y="307419"/>
                    <a:pt x="602423" y="337772"/>
                  </a:cubicBezTo>
                  <a:cubicBezTo>
                    <a:pt x="578166" y="368125"/>
                    <a:pt x="513904" y="373078"/>
                    <a:pt x="494981" y="397208"/>
                  </a:cubicBezTo>
                  <a:cubicBezTo>
                    <a:pt x="476058" y="421338"/>
                    <a:pt x="447102" y="484838"/>
                    <a:pt x="488885" y="482552"/>
                  </a:cubicBezTo>
                  <a:cubicBezTo>
                    <a:pt x="530668" y="480266"/>
                    <a:pt x="691323" y="437975"/>
                    <a:pt x="745679" y="383492"/>
                  </a:cubicBezTo>
                  <a:cubicBezTo>
                    <a:pt x="800035" y="329009"/>
                    <a:pt x="815402" y="217122"/>
                    <a:pt x="815021" y="155654"/>
                  </a:cubicBezTo>
                  <a:cubicBezTo>
                    <a:pt x="814640" y="94186"/>
                    <a:pt x="807528" y="37671"/>
                    <a:pt x="743393" y="14684"/>
                  </a:cubicBezTo>
                  <a:cubicBezTo>
                    <a:pt x="679258" y="-8303"/>
                    <a:pt x="530668" y="-1699"/>
                    <a:pt x="430211" y="17732"/>
                  </a:cubicBezTo>
                  <a:cubicBezTo>
                    <a:pt x="329754" y="37163"/>
                    <a:pt x="209358" y="94567"/>
                    <a:pt x="140651" y="131270"/>
                  </a:cubicBezTo>
                  <a:cubicBezTo>
                    <a:pt x="71944" y="167973"/>
                    <a:pt x="40194" y="208994"/>
                    <a:pt x="17969" y="237950"/>
                  </a:cubicBezTo>
                  <a:cubicBezTo>
                    <a:pt x="-4256" y="266906"/>
                    <a:pt x="-3240" y="285702"/>
                    <a:pt x="7301" y="305006"/>
                  </a:cubicBezTo>
                  <a:cubicBezTo>
                    <a:pt x="17842" y="324310"/>
                    <a:pt x="65721" y="348313"/>
                    <a:pt x="81215" y="353774"/>
                  </a:cubicBezTo>
                  <a:cubicBezTo>
                    <a:pt x="96709" y="359235"/>
                    <a:pt x="80834" y="340947"/>
                    <a:pt x="100265" y="337772"/>
                  </a:cubicBezTo>
                  <a:close/>
                </a:path>
              </a:pathLst>
            </a:custGeom>
            <a:noFill/>
            <a:ln w="38100" cap="rnd" cmpd="sng">
              <a:solidFill>
                <a:schemeClr val="accent3"/>
              </a:solidFill>
              <a:prstDash val="dash"/>
              <a:round/>
              <a:headEnd type="none" w="med" len="med"/>
              <a:tailEnd type="none" w="med" len="med"/>
            </a:ln>
          </p:spPr>
        </p:sp>
        <p:sp>
          <p:nvSpPr>
            <p:cNvPr id="12" name="Google Shape;12;p2"/>
            <p:cNvSpPr/>
            <p:nvPr/>
          </p:nvSpPr>
          <p:spPr>
            <a:xfrm>
              <a:off x="-1368623" y="-1447765"/>
              <a:ext cx="3316400" cy="2827425"/>
            </a:xfrm>
            <a:custGeom>
              <a:avLst/>
              <a:gdLst/>
              <a:ahLst/>
              <a:cxnLst/>
              <a:rect l="l" t="t" r="r" b="b"/>
              <a:pathLst>
                <a:path w="132656" h="113097" extrusionOk="0">
                  <a:moveTo>
                    <a:pt x="12073" y="100128"/>
                  </a:moveTo>
                  <a:cubicBezTo>
                    <a:pt x="28456" y="114860"/>
                    <a:pt x="93988" y="118416"/>
                    <a:pt x="112657" y="103176"/>
                  </a:cubicBezTo>
                  <a:cubicBezTo>
                    <a:pt x="131326" y="87936"/>
                    <a:pt x="140470" y="23420"/>
                    <a:pt x="124087" y="8688"/>
                  </a:cubicBezTo>
                  <a:cubicBezTo>
                    <a:pt x="107704" y="-6044"/>
                    <a:pt x="33028" y="-456"/>
                    <a:pt x="14359" y="14784"/>
                  </a:cubicBezTo>
                  <a:cubicBezTo>
                    <a:pt x="-4310" y="30024"/>
                    <a:pt x="-4310" y="85396"/>
                    <a:pt x="12073" y="100128"/>
                  </a:cubicBezTo>
                  <a:close/>
                </a:path>
              </a:pathLst>
            </a:custGeom>
            <a:noFill/>
            <a:ln w="38100" cap="rnd" cmpd="sng">
              <a:solidFill>
                <a:schemeClr val="accent3"/>
              </a:solidFill>
              <a:prstDash val="dash"/>
              <a:round/>
              <a:headEnd type="none" w="med" len="med"/>
              <a:tailEnd type="none" w="med" len="med"/>
            </a:ln>
          </p:spPr>
        </p:sp>
        <p:sp>
          <p:nvSpPr>
            <p:cNvPr id="13" name="Google Shape;13;p2"/>
            <p:cNvSpPr/>
            <p:nvPr/>
          </p:nvSpPr>
          <p:spPr>
            <a:xfrm>
              <a:off x="-560884" y="-1116399"/>
              <a:ext cx="1789200" cy="1839050"/>
            </a:xfrm>
            <a:custGeom>
              <a:avLst/>
              <a:gdLst/>
              <a:ahLst/>
              <a:cxnLst/>
              <a:rect l="l" t="t" r="r" b="b"/>
              <a:pathLst>
                <a:path w="71568" h="73562" extrusionOk="0">
                  <a:moveTo>
                    <a:pt x="1099" y="67061"/>
                  </a:moveTo>
                  <a:cubicBezTo>
                    <a:pt x="7195" y="77602"/>
                    <a:pt x="52661" y="73411"/>
                    <a:pt x="63583" y="65537"/>
                  </a:cubicBezTo>
                  <a:cubicBezTo>
                    <a:pt x="74505" y="57663"/>
                    <a:pt x="72727" y="30358"/>
                    <a:pt x="66631" y="19817"/>
                  </a:cubicBezTo>
                  <a:cubicBezTo>
                    <a:pt x="60535" y="9276"/>
                    <a:pt x="37929" y="-5583"/>
                    <a:pt x="27007" y="2291"/>
                  </a:cubicBezTo>
                  <a:cubicBezTo>
                    <a:pt x="16085" y="10165"/>
                    <a:pt x="-4997" y="56520"/>
                    <a:pt x="1099" y="67061"/>
                  </a:cubicBezTo>
                  <a:close/>
                </a:path>
              </a:pathLst>
            </a:custGeom>
            <a:noFill/>
            <a:ln w="38100" cap="rnd" cmpd="sng">
              <a:solidFill>
                <a:schemeClr val="accent3"/>
              </a:solidFill>
              <a:prstDash val="dash"/>
              <a:round/>
              <a:headEnd type="none" w="med" len="med"/>
              <a:tailEnd type="none" w="med" len="med"/>
            </a:ln>
          </p:spPr>
        </p:sp>
      </p:grpSp>
      <p:sp>
        <p:nvSpPr>
          <p:cNvPr id="14" name="Google Shape;14;p2"/>
          <p:cNvSpPr/>
          <p:nvPr/>
        </p:nvSpPr>
        <p:spPr>
          <a:xfrm>
            <a:off x="636650" y="466150"/>
            <a:ext cx="7893141" cy="4211215"/>
          </a:xfrm>
          <a:prstGeom prst="roundRect">
            <a:avLst>
              <a:gd name="adj" fmla="val 227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474763" y="768826"/>
            <a:ext cx="466513" cy="3573870"/>
            <a:chOff x="546225" y="768826"/>
            <a:chExt cx="466513" cy="3573870"/>
          </a:xfrm>
        </p:grpSpPr>
        <p:sp>
          <p:nvSpPr>
            <p:cNvPr id="16" name="Google Shape;16;p2"/>
            <p:cNvSpPr/>
            <p:nvPr/>
          </p:nvSpPr>
          <p:spPr>
            <a:xfrm>
              <a:off x="877193" y="768826"/>
              <a:ext cx="135546" cy="135546"/>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77193" y="1081400"/>
              <a:ext cx="135546" cy="135546"/>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77193" y="1393975"/>
              <a:ext cx="135546" cy="135546"/>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77193" y="1706550"/>
              <a:ext cx="135546" cy="135546"/>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77193" y="2019125"/>
              <a:ext cx="135546" cy="135546"/>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77193" y="2331700"/>
              <a:ext cx="135546" cy="135546"/>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77193" y="2644275"/>
              <a:ext cx="135546" cy="135546"/>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77193" y="2956850"/>
              <a:ext cx="135546" cy="135546"/>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77193" y="3269425"/>
              <a:ext cx="135546" cy="135546"/>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7193" y="3582000"/>
              <a:ext cx="135546" cy="135546"/>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7193" y="3894575"/>
              <a:ext cx="135546" cy="135546"/>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7193" y="4207150"/>
              <a:ext cx="135546" cy="135546"/>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46225" y="799713"/>
              <a:ext cx="430628" cy="7377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46225" y="1112288"/>
              <a:ext cx="430628" cy="7377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46225" y="1424863"/>
              <a:ext cx="430628" cy="7377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46225" y="1737438"/>
              <a:ext cx="430628" cy="7377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46225" y="2050013"/>
              <a:ext cx="430628" cy="7377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46225" y="2362588"/>
              <a:ext cx="430628" cy="7377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46225" y="2675163"/>
              <a:ext cx="430628" cy="7377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46225" y="2987738"/>
              <a:ext cx="430628" cy="7377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6225" y="3300313"/>
              <a:ext cx="430628" cy="7377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46225" y="3612887"/>
              <a:ext cx="430628" cy="7377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46225" y="3925462"/>
              <a:ext cx="430628" cy="7377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46225" y="4238037"/>
              <a:ext cx="430628" cy="7377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txBox="1">
            <a:spLocks noGrp="1"/>
          </p:cNvSpPr>
          <p:nvPr>
            <p:ph type="subTitle" idx="1"/>
          </p:nvPr>
        </p:nvSpPr>
        <p:spPr>
          <a:xfrm rot="-810">
            <a:off x="6889775" y="763176"/>
            <a:ext cx="1273500" cy="30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1400"/>
              <a:buFont typeface="Chelsea Market"/>
              <a:buNone/>
              <a:defRPr sz="1700">
                <a:solidFill>
                  <a:schemeClr val="dk1"/>
                </a:solidFill>
                <a:latin typeface="Chelsea Market"/>
                <a:ea typeface="Chelsea Market"/>
                <a:cs typeface="Chelsea Market"/>
                <a:sym typeface="Chelsea Marke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 name="Google Shape;41;p2"/>
          <p:cNvSpPr txBox="1">
            <a:spLocks noGrp="1"/>
          </p:cNvSpPr>
          <p:nvPr>
            <p:ph type="subTitle" idx="2"/>
          </p:nvPr>
        </p:nvSpPr>
        <p:spPr>
          <a:xfrm rot="357">
            <a:off x="3197514" y="3157382"/>
            <a:ext cx="2887500" cy="72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Font typeface="Chelsea Market"/>
              <a:buNone/>
              <a:defRPr sz="2200">
                <a:solidFill>
                  <a:schemeClr val="accent6"/>
                </a:solidFill>
                <a:latin typeface="Chelsea Market"/>
                <a:ea typeface="Chelsea Market"/>
                <a:cs typeface="Chelsea Market"/>
                <a:sym typeface="Chelsea Market"/>
              </a:defRPr>
            </a:lvl1pPr>
            <a:lvl2pPr lvl="1">
              <a:spcBef>
                <a:spcPts val="0"/>
              </a:spcBef>
              <a:spcAft>
                <a:spcPts val="0"/>
              </a:spcAft>
              <a:buSzPts val="1400"/>
              <a:buFont typeface="Chelsea Market"/>
              <a:buNone/>
              <a:defRPr>
                <a:latin typeface="Chelsea Market"/>
                <a:ea typeface="Chelsea Market"/>
                <a:cs typeface="Chelsea Market"/>
                <a:sym typeface="Chelsea Market"/>
              </a:defRPr>
            </a:lvl2pPr>
            <a:lvl3pPr lvl="2">
              <a:spcBef>
                <a:spcPts val="0"/>
              </a:spcBef>
              <a:spcAft>
                <a:spcPts val="0"/>
              </a:spcAft>
              <a:buSzPts val="1400"/>
              <a:buFont typeface="Chelsea Market"/>
              <a:buNone/>
              <a:defRPr>
                <a:latin typeface="Chelsea Market"/>
                <a:ea typeface="Chelsea Market"/>
                <a:cs typeface="Chelsea Market"/>
                <a:sym typeface="Chelsea Market"/>
              </a:defRPr>
            </a:lvl3pPr>
            <a:lvl4pPr lvl="3">
              <a:spcBef>
                <a:spcPts val="0"/>
              </a:spcBef>
              <a:spcAft>
                <a:spcPts val="0"/>
              </a:spcAft>
              <a:buSzPts val="1400"/>
              <a:buFont typeface="Chelsea Market"/>
              <a:buNone/>
              <a:defRPr>
                <a:latin typeface="Chelsea Market"/>
                <a:ea typeface="Chelsea Market"/>
                <a:cs typeface="Chelsea Market"/>
                <a:sym typeface="Chelsea Market"/>
              </a:defRPr>
            </a:lvl4pPr>
            <a:lvl5pPr lvl="4">
              <a:spcBef>
                <a:spcPts val="0"/>
              </a:spcBef>
              <a:spcAft>
                <a:spcPts val="0"/>
              </a:spcAft>
              <a:buSzPts val="1400"/>
              <a:buFont typeface="Chelsea Market"/>
              <a:buNone/>
              <a:defRPr>
                <a:latin typeface="Chelsea Market"/>
                <a:ea typeface="Chelsea Market"/>
                <a:cs typeface="Chelsea Market"/>
                <a:sym typeface="Chelsea Market"/>
              </a:defRPr>
            </a:lvl5pPr>
            <a:lvl6pPr lvl="5">
              <a:spcBef>
                <a:spcPts val="0"/>
              </a:spcBef>
              <a:spcAft>
                <a:spcPts val="0"/>
              </a:spcAft>
              <a:buSzPts val="1400"/>
              <a:buFont typeface="Chelsea Market"/>
              <a:buNone/>
              <a:defRPr>
                <a:latin typeface="Chelsea Market"/>
                <a:ea typeface="Chelsea Market"/>
                <a:cs typeface="Chelsea Market"/>
                <a:sym typeface="Chelsea Market"/>
              </a:defRPr>
            </a:lvl6pPr>
            <a:lvl7pPr lvl="6">
              <a:spcBef>
                <a:spcPts val="0"/>
              </a:spcBef>
              <a:spcAft>
                <a:spcPts val="0"/>
              </a:spcAft>
              <a:buSzPts val="1400"/>
              <a:buFont typeface="Chelsea Market"/>
              <a:buNone/>
              <a:defRPr>
                <a:latin typeface="Chelsea Market"/>
                <a:ea typeface="Chelsea Market"/>
                <a:cs typeface="Chelsea Market"/>
                <a:sym typeface="Chelsea Market"/>
              </a:defRPr>
            </a:lvl7pPr>
            <a:lvl8pPr lvl="7">
              <a:spcBef>
                <a:spcPts val="0"/>
              </a:spcBef>
              <a:spcAft>
                <a:spcPts val="0"/>
              </a:spcAft>
              <a:buSzPts val="1400"/>
              <a:buFont typeface="Chelsea Market"/>
              <a:buNone/>
              <a:defRPr>
                <a:latin typeface="Chelsea Market"/>
                <a:ea typeface="Chelsea Market"/>
                <a:cs typeface="Chelsea Market"/>
                <a:sym typeface="Chelsea Market"/>
              </a:defRPr>
            </a:lvl8pPr>
            <a:lvl9pPr lvl="8">
              <a:spcBef>
                <a:spcPts val="0"/>
              </a:spcBef>
              <a:spcAft>
                <a:spcPts val="0"/>
              </a:spcAft>
              <a:buSzPts val="1400"/>
              <a:buFont typeface="Chelsea Market"/>
              <a:buNone/>
              <a:defRPr>
                <a:latin typeface="Chelsea Market"/>
                <a:ea typeface="Chelsea Market"/>
                <a:cs typeface="Chelsea Market"/>
                <a:sym typeface="Chelsea Market"/>
              </a:defRPr>
            </a:lvl9pPr>
          </a:lstStyle>
          <a:p>
            <a:endParaRPr/>
          </a:p>
        </p:txBody>
      </p:sp>
      <p:sp>
        <p:nvSpPr>
          <p:cNvPr id="42" name="Google Shape;42;p2"/>
          <p:cNvSpPr txBox="1">
            <a:spLocks noGrp="1"/>
          </p:cNvSpPr>
          <p:nvPr>
            <p:ph type="title"/>
          </p:nvPr>
        </p:nvSpPr>
        <p:spPr>
          <a:xfrm rot="206">
            <a:off x="2071050" y="1326975"/>
            <a:ext cx="5001900" cy="1460100"/>
          </a:xfrm>
          <a:prstGeom prst="rect">
            <a:avLst/>
          </a:prstGeom>
        </p:spPr>
        <p:txBody>
          <a:bodyPr spcFirstLastPara="1" wrap="square" lIns="91425" tIns="91425" rIns="91425" bIns="91425" anchor="t" anchorCtr="0">
            <a:noAutofit/>
          </a:bodyPr>
          <a:lstStyle>
            <a:lvl1pPr lvl="0">
              <a:spcBef>
                <a:spcPts val="0"/>
              </a:spcBef>
              <a:spcAft>
                <a:spcPts val="0"/>
              </a:spcAft>
              <a:buSzPts val="5000"/>
              <a:buNone/>
              <a:defRPr sz="5000">
                <a:solidFill>
                  <a:schemeClr val="accent6"/>
                </a:solidFill>
              </a:defRPr>
            </a:lvl1pPr>
            <a:lvl2pPr lvl="1">
              <a:spcBef>
                <a:spcPts val="0"/>
              </a:spcBef>
              <a:spcAft>
                <a:spcPts val="0"/>
              </a:spcAft>
              <a:buSzPts val="3500"/>
              <a:buFont typeface="Alfa Slab One"/>
              <a:buNone/>
              <a:defRPr>
                <a:latin typeface="Alfa Slab One"/>
                <a:ea typeface="Alfa Slab One"/>
                <a:cs typeface="Alfa Slab One"/>
                <a:sym typeface="Alfa Slab One"/>
              </a:defRPr>
            </a:lvl2pPr>
            <a:lvl3pPr lvl="2">
              <a:spcBef>
                <a:spcPts val="0"/>
              </a:spcBef>
              <a:spcAft>
                <a:spcPts val="0"/>
              </a:spcAft>
              <a:buSzPts val="3500"/>
              <a:buFont typeface="Alfa Slab One"/>
              <a:buNone/>
              <a:defRPr>
                <a:latin typeface="Alfa Slab One"/>
                <a:ea typeface="Alfa Slab One"/>
                <a:cs typeface="Alfa Slab One"/>
                <a:sym typeface="Alfa Slab One"/>
              </a:defRPr>
            </a:lvl3pPr>
            <a:lvl4pPr lvl="3">
              <a:spcBef>
                <a:spcPts val="0"/>
              </a:spcBef>
              <a:spcAft>
                <a:spcPts val="0"/>
              </a:spcAft>
              <a:buSzPts val="3500"/>
              <a:buFont typeface="Alfa Slab One"/>
              <a:buNone/>
              <a:defRPr>
                <a:latin typeface="Alfa Slab One"/>
                <a:ea typeface="Alfa Slab One"/>
                <a:cs typeface="Alfa Slab One"/>
                <a:sym typeface="Alfa Slab One"/>
              </a:defRPr>
            </a:lvl4pPr>
            <a:lvl5pPr lvl="4">
              <a:spcBef>
                <a:spcPts val="0"/>
              </a:spcBef>
              <a:spcAft>
                <a:spcPts val="0"/>
              </a:spcAft>
              <a:buSzPts val="3500"/>
              <a:buFont typeface="Alfa Slab One"/>
              <a:buNone/>
              <a:defRPr>
                <a:latin typeface="Alfa Slab One"/>
                <a:ea typeface="Alfa Slab One"/>
                <a:cs typeface="Alfa Slab One"/>
                <a:sym typeface="Alfa Slab One"/>
              </a:defRPr>
            </a:lvl5pPr>
            <a:lvl6pPr lvl="5">
              <a:spcBef>
                <a:spcPts val="0"/>
              </a:spcBef>
              <a:spcAft>
                <a:spcPts val="0"/>
              </a:spcAft>
              <a:buSzPts val="3500"/>
              <a:buFont typeface="Alfa Slab One"/>
              <a:buNone/>
              <a:defRPr>
                <a:latin typeface="Alfa Slab One"/>
                <a:ea typeface="Alfa Slab One"/>
                <a:cs typeface="Alfa Slab One"/>
                <a:sym typeface="Alfa Slab One"/>
              </a:defRPr>
            </a:lvl6pPr>
            <a:lvl7pPr lvl="6">
              <a:spcBef>
                <a:spcPts val="0"/>
              </a:spcBef>
              <a:spcAft>
                <a:spcPts val="0"/>
              </a:spcAft>
              <a:buSzPts val="3500"/>
              <a:buFont typeface="Alfa Slab One"/>
              <a:buNone/>
              <a:defRPr>
                <a:latin typeface="Alfa Slab One"/>
                <a:ea typeface="Alfa Slab One"/>
                <a:cs typeface="Alfa Slab One"/>
                <a:sym typeface="Alfa Slab One"/>
              </a:defRPr>
            </a:lvl7pPr>
            <a:lvl8pPr lvl="7">
              <a:spcBef>
                <a:spcPts val="0"/>
              </a:spcBef>
              <a:spcAft>
                <a:spcPts val="0"/>
              </a:spcAft>
              <a:buSzPts val="3500"/>
              <a:buFont typeface="Alfa Slab One"/>
              <a:buNone/>
              <a:defRPr>
                <a:latin typeface="Alfa Slab One"/>
                <a:ea typeface="Alfa Slab One"/>
                <a:cs typeface="Alfa Slab One"/>
                <a:sym typeface="Alfa Slab One"/>
              </a:defRPr>
            </a:lvl8pPr>
            <a:lvl9pPr lvl="8">
              <a:spcBef>
                <a:spcPts val="0"/>
              </a:spcBef>
              <a:spcAft>
                <a:spcPts val="0"/>
              </a:spcAft>
              <a:buSzPts val="3500"/>
              <a:buFont typeface="Alfa Slab One"/>
              <a:buNone/>
              <a:defRPr>
                <a:latin typeface="Alfa Slab One"/>
                <a:ea typeface="Alfa Slab One"/>
                <a:cs typeface="Alfa Slab One"/>
                <a:sym typeface="Alfa Slab One"/>
              </a:defRPr>
            </a:lvl9pPr>
          </a:lstStyle>
          <a:p>
            <a:endParaRPr/>
          </a:p>
        </p:txBody>
      </p:sp>
      <p:sp>
        <p:nvSpPr>
          <p:cNvPr id="43" name="Google Shape;43;p2"/>
          <p:cNvSpPr txBox="1">
            <a:spLocks noGrp="1"/>
          </p:cNvSpPr>
          <p:nvPr>
            <p:ph type="subTitle" idx="3"/>
          </p:nvPr>
        </p:nvSpPr>
        <p:spPr>
          <a:xfrm>
            <a:off x="6403650" y="3022097"/>
            <a:ext cx="1907100" cy="6315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6"/>
              </a:buClr>
              <a:buSzPts val="1400"/>
              <a:buNone/>
              <a:defRPr>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six columns">
  <p:cSld name="CUSTOM_11">
    <p:spTree>
      <p:nvGrpSpPr>
        <p:cNvPr id="1" name="Shape 28123"/>
        <p:cNvGrpSpPr/>
        <p:nvPr/>
      </p:nvGrpSpPr>
      <p:grpSpPr>
        <a:xfrm>
          <a:off x="0" y="0"/>
          <a:ext cx="0" cy="0"/>
          <a:chOff x="0" y="0"/>
          <a:chExt cx="0" cy="0"/>
        </a:xfrm>
      </p:grpSpPr>
      <p:sp>
        <p:nvSpPr>
          <p:cNvPr id="28124" name="Google Shape;28124;p34"/>
          <p:cNvSpPr/>
          <p:nvPr/>
        </p:nvSpPr>
        <p:spPr>
          <a:xfrm rot="233258">
            <a:off x="-2636449" y="-2210254"/>
            <a:ext cx="12837114" cy="7251983"/>
          </a:xfrm>
          <a:custGeom>
            <a:avLst/>
            <a:gdLst/>
            <a:ahLst/>
            <a:cxnLst/>
            <a:rect l="l" t="t" r="r" b="b"/>
            <a:pathLst>
              <a:path w="513484" h="290079" extrusionOk="0">
                <a:moveTo>
                  <a:pt x="124474" y="26387"/>
                </a:moveTo>
                <a:cubicBezTo>
                  <a:pt x="87136" y="44548"/>
                  <a:pt x="15635" y="186026"/>
                  <a:pt x="35320" y="181835"/>
                </a:cubicBezTo>
                <a:cubicBezTo>
                  <a:pt x="55005" y="177644"/>
                  <a:pt x="234837" y="-16793"/>
                  <a:pt x="242584" y="1241"/>
                </a:cubicBezTo>
                <a:cubicBezTo>
                  <a:pt x="250331" y="19275"/>
                  <a:pt x="54116" y="289404"/>
                  <a:pt x="81802" y="290039"/>
                </a:cubicBezTo>
                <a:cubicBezTo>
                  <a:pt x="109488" y="290674"/>
                  <a:pt x="343295" y="25879"/>
                  <a:pt x="408700" y="5051"/>
                </a:cubicBezTo>
                <a:cubicBezTo>
                  <a:pt x="474105" y="-15777"/>
                  <a:pt x="462929" y="123288"/>
                  <a:pt x="474232" y="165071"/>
                </a:cubicBezTo>
                <a:cubicBezTo>
                  <a:pt x="485535" y="206854"/>
                  <a:pt x="555004" y="240636"/>
                  <a:pt x="476518" y="255749"/>
                </a:cubicBezTo>
                <a:cubicBezTo>
                  <a:pt x="398032" y="270862"/>
                  <a:pt x="39511" y="286229"/>
                  <a:pt x="3316" y="255749"/>
                </a:cubicBezTo>
                <a:cubicBezTo>
                  <a:pt x="-32879" y="225269"/>
                  <a:pt x="239155" y="111096"/>
                  <a:pt x="259348" y="72869"/>
                </a:cubicBezTo>
                <a:cubicBezTo>
                  <a:pt x="279541" y="34642"/>
                  <a:pt x="161812" y="8226"/>
                  <a:pt x="124474" y="26387"/>
                </a:cubicBezTo>
                <a:close/>
              </a:path>
            </a:pathLst>
          </a:custGeom>
          <a:noFill/>
          <a:ln w="38100" cap="rnd" cmpd="sng">
            <a:solidFill>
              <a:schemeClr val="accent3"/>
            </a:solidFill>
            <a:prstDash val="dash"/>
            <a:round/>
            <a:headEnd type="none" w="med" len="med"/>
            <a:tailEnd type="none" w="med" len="med"/>
          </a:ln>
        </p:spPr>
      </p:sp>
      <p:grpSp>
        <p:nvGrpSpPr>
          <p:cNvPr id="28125" name="Google Shape;28125;p34"/>
          <p:cNvGrpSpPr/>
          <p:nvPr/>
        </p:nvGrpSpPr>
        <p:grpSpPr>
          <a:xfrm>
            <a:off x="474775" y="465300"/>
            <a:ext cx="8054750" cy="4212900"/>
            <a:chOff x="474775" y="465300"/>
            <a:chExt cx="8054750" cy="4212900"/>
          </a:xfrm>
        </p:grpSpPr>
        <p:grpSp>
          <p:nvGrpSpPr>
            <p:cNvPr id="28126" name="Google Shape;28126;p34"/>
            <p:cNvGrpSpPr/>
            <p:nvPr/>
          </p:nvGrpSpPr>
          <p:grpSpPr>
            <a:xfrm>
              <a:off x="474775" y="465300"/>
              <a:ext cx="8054750" cy="4212900"/>
              <a:chOff x="474775" y="465300"/>
              <a:chExt cx="8054750" cy="4212900"/>
            </a:xfrm>
          </p:grpSpPr>
          <p:sp>
            <p:nvSpPr>
              <p:cNvPr id="28127" name="Google Shape;28127;p34"/>
              <p:cNvSpPr/>
              <p:nvPr/>
            </p:nvSpPr>
            <p:spPr>
              <a:xfrm>
                <a:off x="638325" y="465300"/>
                <a:ext cx="7891200" cy="4212900"/>
              </a:xfrm>
              <a:prstGeom prst="roundRect">
                <a:avLst>
                  <a:gd name="adj" fmla="val 227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8" name="Google Shape;28128;p34"/>
              <p:cNvSpPr/>
              <p:nvPr/>
            </p:nvSpPr>
            <p:spPr>
              <a:xfrm>
                <a:off x="713325" y="539500"/>
                <a:ext cx="7717500" cy="4032600"/>
              </a:xfrm>
              <a:prstGeom prst="roundRect">
                <a:avLst>
                  <a:gd name="adj" fmla="val 227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9" name="Google Shape;28129;p34"/>
              <p:cNvSpPr/>
              <p:nvPr/>
            </p:nvSpPr>
            <p:spPr>
              <a:xfrm>
                <a:off x="805875" y="768100"/>
                <a:ext cx="135600" cy="135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0" name="Google Shape;28130;p34"/>
              <p:cNvSpPr/>
              <p:nvPr/>
            </p:nvSpPr>
            <p:spPr>
              <a:xfrm>
                <a:off x="805875" y="1080800"/>
                <a:ext cx="135600" cy="135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1" name="Google Shape;28131;p34"/>
              <p:cNvSpPr/>
              <p:nvPr/>
            </p:nvSpPr>
            <p:spPr>
              <a:xfrm>
                <a:off x="805875" y="1393500"/>
                <a:ext cx="135600" cy="135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2" name="Google Shape;28132;p34"/>
              <p:cNvSpPr/>
              <p:nvPr/>
            </p:nvSpPr>
            <p:spPr>
              <a:xfrm>
                <a:off x="805875" y="1706200"/>
                <a:ext cx="135600" cy="135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3" name="Google Shape;28133;p34"/>
              <p:cNvSpPr/>
              <p:nvPr/>
            </p:nvSpPr>
            <p:spPr>
              <a:xfrm>
                <a:off x="805875" y="2018900"/>
                <a:ext cx="135600" cy="135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4" name="Google Shape;28134;p34"/>
              <p:cNvSpPr/>
              <p:nvPr/>
            </p:nvSpPr>
            <p:spPr>
              <a:xfrm>
                <a:off x="805875" y="2331600"/>
                <a:ext cx="135600" cy="135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5" name="Google Shape;28135;p34"/>
              <p:cNvSpPr/>
              <p:nvPr/>
            </p:nvSpPr>
            <p:spPr>
              <a:xfrm>
                <a:off x="805875" y="2644300"/>
                <a:ext cx="135600" cy="135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6" name="Google Shape;28136;p34"/>
              <p:cNvSpPr/>
              <p:nvPr/>
            </p:nvSpPr>
            <p:spPr>
              <a:xfrm>
                <a:off x="805875" y="2957000"/>
                <a:ext cx="135600" cy="135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7" name="Google Shape;28137;p34"/>
              <p:cNvSpPr/>
              <p:nvPr/>
            </p:nvSpPr>
            <p:spPr>
              <a:xfrm>
                <a:off x="805875" y="3269700"/>
                <a:ext cx="135600" cy="135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8" name="Google Shape;28138;p34"/>
              <p:cNvSpPr/>
              <p:nvPr/>
            </p:nvSpPr>
            <p:spPr>
              <a:xfrm>
                <a:off x="805875" y="3582400"/>
                <a:ext cx="135600" cy="135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9" name="Google Shape;28139;p34"/>
              <p:cNvSpPr/>
              <p:nvPr/>
            </p:nvSpPr>
            <p:spPr>
              <a:xfrm>
                <a:off x="805875" y="3895100"/>
                <a:ext cx="135600" cy="135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0" name="Google Shape;28140;p34"/>
              <p:cNvSpPr/>
              <p:nvPr/>
            </p:nvSpPr>
            <p:spPr>
              <a:xfrm>
                <a:off x="805875" y="4207800"/>
                <a:ext cx="135600" cy="135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1" name="Google Shape;28141;p34"/>
              <p:cNvSpPr/>
              <p:nvPr/>
            </p:nvSpPr>
            <p:spPr>
              <a:xfrm>
                <a:off x="474775" y="799000"/>
                <a:ext cx="430800" cy="738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2" name="Google Shape;28142;p34"/>
              <p:cNvSpPr/>
              <p:nvPr/>
            </p:nvSpPr>
            <p:spPr>
              <a:xfrm>
                <a:off x="474775" y="1111700"/>
                <a:ext cx="430800" cy="738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3" name="Google Shape;28143;p34"/>
              <p:cNvSpPr/>
              <p:nvPr/>
            </p:nvSpPr>
            <p:spPr>
              <a:xfrm>
                <a:off x="474775" y="1424400"/>
                <a:ext cx="430800" cy="738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4" name="Google Shape;28144;p34"/>
              <p:cNvSpPr/>
              <p:nvPr/>
            </p:nvSpPr>
            <p:spPr>
              <a:xfrm>
                <a:off x="474775" y="1737100"/>
                <a:ext cx="430800" cy="738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5" name="Google Shape;28145;p34"/>
              <p:cNvSpPr/>
              <p:nvPr/>
            </p:nvSpPr>
            <p:spPr>
              <a:xfrm>
                <a:off x="474775" y="2049800"/>
                <a:ext cx="430800" cy="738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6" name="Google Shape;28146;p34"/>
              <p:cNvSpPr/>
              <p:nvPr/>
            </p:nvSpPr>
            <p:spPr>
              <a:xfrm>
                <a:off x="474775" y="2362500"/>
                <a:ext cx="430800" cy="738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7" name="Google Shape;28147;p34"/>
              <p:cNvSpPr/>
              <p:nvPr/>
            </p:nvSpPr>
            <p:spPr>
              <a:xfrm>
                <a:off x="474775" y="2675200"/>
                <a:ext cx="430800" cy="738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8" name="Google Shape;28148;p34"/>
              <p:cNvSpPr/>
              <p:nvPr/>
            </p:nvSpPr>
            <p:spPr>
              <a:xfrm>
                <a:off x="474775" y="2987900"/>
                <a:ext cx="430800" cy="738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9" name="Google Shape;28149;p34"/>
              <p:cNvSpPr/>
              <p:nvPr/>
            </p:nvSpPr>
            <p:spPr>
              <a:xfrm>
                <a:off x="474775" y="3300600"/>
                <a:ext cx="430800" cy="738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0" name="Google Shape;28150;p34"/>
              <p:cNvSpPr/>
              <p:nvPr/>
            </p:nvSpPr>
            <p:spPr>
              <a:xfrm>
                <a:off x="474775" y="3613300"/>
                <a:ext cx="430800" cy="738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1" name="Google Shape;28151;p34"/>
              <p:cNvSpPr/>
              <p:nvPr/>
            </p:nvSpPr>
            <p:spPr>
              <a:xfrm>
                <a:off x="474775" y="3926000"/>
                <a:ext cx="430800" cy="738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2" name="Google Shape;28152;p34"/>
              <p:cNvSpPr/>
              <p:nvPr/>
            </p:nvSpPr>
            <p:spPr>
              <a:xfrm>
                <a:off x="474775" y="4238700"/>
                <a:ext cx="430800" cy="738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53" name="Google Shape;28153;p34"/>
            <p:cNvGrpSpPr/>
            <p:nvPr/>
          </p:nvGrpSpPr>
          <p:grpSpPr>
            <a:xfrm>
              <a:off x="1059000" y="837638"/>
              <a:ext cx="7178400" cy="15600"/>
              <a:chOff x="1059000" y="837638"/>
              <a:chExt cx="7178400" cy="15600"/>
            </a:xfrm>
          </p:grpSpPr>
          <p:sp>
            <p:nvSpPr>
              <p:cNvPr id="28154" name="Google Shape;28154;p34"/>
              <p:cNvSpPr/>
              <p:nvPr/>
            </p:nvSpPr>
            <p:spPr>
              <a:xfrm>
                <a:off x="10590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5" name="Google Shape;28155;p34"/>
              <p:cNvSpPr/>
              <p:nvPr/>
            </p:nvSpPr>
            <p:spPr>
              <a:xfrm>
                <a:off x="12114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6" name="Google Shape;28156;p34"/>
              <p:cNvSpPr/>
              <p:nvPr/>
            </p:nvSpPr>
            <p:spPr>
              <a:xfrm>
                <a:off x="13638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7" name="Google Shape;28157;p34"/>
              <p:cNvSpPr/>
              <p:nvPr/>
            </p:nvSpPr>
            <p:spPr>
              <a:xfrm>
                <a:off x="15162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8" name="Google Shape;28158;p34"/>
              <p:cNvSpPr/>
              <p:nvPr/>
            </p:nvSpPr>
            <p:spPr>
              <a:xfrm>
                <a:off x="16686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9" name="Google Shape;28159;p34"/>
              <p:cNvSpPr/>
              <p:nvPr/>
            </p:nvSpPr>
            <p:spPr>
              <a:xfrm>
                <a:off x="18210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0" name="Google Shape;28160;p34"/>
              <p:cNvSpPr/>
              <p:nvPr/>
            </p:nvSpPr>
            <p:spPr>
              <a:xfrm>
                <a:off x="19734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1" name="Google Shape;28161;p34"/>
              <p:cNvSpPr/>
              <p:nvPr/>
            </p:nvSpPr>
            <p:spPr>
              <a:xfrm>
                <a:off x="21258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2" name="Google Shape;28162;p34"/>
              <p:cNvSpPr/>
              <p:nvPr/>
            </p:nvSpPr>
            <p:spPr>
              <a:xfrm>
                <a:off x="22782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3" name="Google Shape;28163;p34"/>
              <p:cNvSpPr/>
              <p:nvPr/>
            </p:nvSpPr>
            <p:spPr>
              <a:xfrm>
                <a:off x="24306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4" name="Google Shape;28164;p34"/>
              <p:cNvSpPr/>
              <p:nvPr/>
            </p:nvSpPr>
            <p:spPr>
              <a:xfrm>
                <a:off x="25830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5" name="Google Shape;28165;p34"/>
              <p:cNvSpPr/>
              <p:nvPr/>
            </p:nvSpPr>
            <p:spPr>
              <a:xfrm>
                <a:off x="27354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6" name="Google Shape;28166;p34"/>
              <p:cNvSpPr/>
              <p:nvPr/>
            </p:nvSpPr>
            <p:spPr>
              <a:xfrm>
                <a:off x="28878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7" name="Google Shape;28167;p34"/>
              <p:cNvSpPr/>
              <p:nvPr/>
            </p:nvSpPr>
            <p:spPr>
              <a:xfrm>
                <a:off x="30402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8" name="Google Shape;28168;p34"/>
              <p:cNvSpPr/>
              <p:nvPr/>
            </p:nvSpPr>
            <p:spPr>
              <a:xfrm>
                <a:off x="31926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9" name="Google Shape;28169;p34"/>
              <p:cNvSpPr/>
              <p:nvPr/>
            </p:nvSpPr>
            <p:spPr>
              <a:xfrm>
                <a:off x="33450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0" name="Google Shape;28170;p34"/>
              <p:cNvSpPr/>
              <p:nvPr/>
            </p:nvSpPr>
            <p:spPr>
              <a:xfrm>
                <a:off x="34974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1" name="Google Shape;28171;p34"/>
              <p:cNvSpPr/>
              <p:nvPr/>
            </p:nvSpPr>
            <p:spPr>
              <a:xfrm>
                <a:off x="36498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2" name="Google Shape;28172;p34"/>
              <p:cNvSpPr/>
              <p:nvPr/>
            </p:nvSpPr>
            <p:spPr>
              <a:xfrm>
                <a:off x="38022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3" name="Google Shape;28173;p34"/>
              <p:cNvSpPr/>
              <p:nvPr/>
            </p:nvSpPr>
            <p:spPr>
              <a:xfrm>
                <a:off x="39546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4" name="Google Shape;28174;p34"/>
              <p:cNvSpPr/>
              <p:nvPr/>
            </p:nvSpPr>
            <p:spPr>
              <a:xfrm>
                <a:off x="41070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5" name="Google Shape;28175;p34"/>
              <p:cNvSpPr/>
              <p:nvPr/>
            </p:nvSpPr>
            <p:spPr>
              <a:xfrm>
                <a:off x="42594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6" name="Google Shape;28176;p34"/>
              <p:cNvSpPr/>
              <p:nvPr/>
            </p:nvSpPr>
            <p:spPr>
              <a:xfrm>
                <a:off x="44118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7" name="Google Shape;28177;p34"/>
              <p:cNvSpPr/>
              <p:nvPr/>
            </p:nvSpPr>
            <p:spPr>
              <a:xfrm>
                <a:off x="45642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8" name="Google Shape;28178;p34"/>
              <p:cNvSpPr/>
              <p:nvPr/>
            </p:nvSpPr>
            <p:spPr>
              <a:xfrm>
                <a:off x="47166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9" name="Google Shape;28179;p34"/>
              <p:cNvSpPr/>
              <p:nvPr/>
            </p:nvSpPr>
            <p:spPr>
              <a:xfrm>
                <a:off x="48690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0" name="Google Shape;28180;p34"/>
              <p:cNvSpPr/>
              <p:nvPr/>
            </p:nvSpPr>
            <p:spPr>
              <a:xfrm>
                <a:off x="50214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1" name="Google Shape;28181;p34"/>
              <p:cNvSpPr/>
              <p:nvPr/>
            </p:nvSpPr>
            <p:spPr>
              <a:xfrm>
                <a:off x="51738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2" name="Google Shape;28182;p34"/>
              <p:cNvSpPr/>
              <p:nvPr/>
            </p:nvSpPr>
            <p:spPr>
              <a:xfrm>
                <a:off x="53262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3" name="Google Shape;28183;p34"/>
              <p:cNvSpPr/>
              <p:nvPr/>
            </p:nvSpPr>
            <p:spPr>
              <a:xfrm>
                <a:off x="54786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4" name="Google Shape;28184;p34"/>
              <p:cNvSpPr/>
              <p:nvPr/>
            </p:nvSpPr>
            <p:spPr>
              <a:xfrm>
                <a:off x="56310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5" name="Google Shape;28185;p34"/>
              <p:cNvSpPr/>
              <p:nvPr/>
            </p:nvSpPr>
            <p:spPr>
              <a:xfrm>
                <a:off x="57834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6" name="Google Shape;28186;p34"/>
              <p:cNvSpPr/>
              <p:nvPr/>
            </p:nvSpPr>
            <p:spPr>
              <a:xfrm>
                <a:off x="59358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7" name="Google Shape;28187;p34"/>
              <p:cNvSpPr/>
              <p:nvPr/>
            </p:nvSpPr>
            <p:spPr>
              <a:xfrm>
                <a:off x="60882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8" name="Google Shape;28188;p34"/>
              <p:cNvSpPr/>
              <p:nvPr/>
            </p:nvSpPr>
            <p:spPr>
              <a:xfrm>
                <a:off x="62406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9" name="Google Shape;28189;p34"/>
              <p:cNvSpPr/>
              <p:nvPr/>
            </p:nvSpPr>
            <p:spPr>
              <a:xfrm>
                <a:off x="63930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0" name="Google Shape;28190;p34"/>
              <p:cNvSpPr/>
              <p:nvPr/>
            </p:nvSpPr>
            <p:spPr>
              <a:xfrm>
                <a:off x="65454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1" name="Google Shape;28191;p34"/>
              <p:cNvSpPr/>
              <p:nvPr/>
            </p:nvSpPr>
            <p:spPr>
              <a:xfrm>
                <a:off x="66978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2" name="Google Shape;28192;p34"/>
              <p:cNvSpPr/>
              <p:nvPr/>
            </p:nvSpPr>
            <p:spPr>
              <a:xfrm>
                <a:off x="68502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3" name="Google Shape;28193;p34"/>
              <p:cNvSpPr/>
              <p:nvPr/>
            </p:nvSpPr>
            <p:spPr>
              <a:xfrm>
                <a:off x="70026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4" name="Google Shape;28194;p34"/>
              <p:cNvSpPr/>
              <p:nvPr/>
            </p:nvSpPr>
            <p:spPr>
              <a:xfrm>
                <a:off x="71550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5" name="Google Shape;28195;p34"/>
              <p:cNvSpPr/>
              <p:nvPr/>
            </p:nvSpPr>
            <p:spPr>
              <a:xfrm>
                <a:off x="73074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6" name="Google Shape;28196;p34"/>
              <p:cNvSpPr/>
              <p:nvPr/>
            </p:nvSpPr>
            <p:spPr>
              <a:xfrm>
                <a:off x="74598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7" name="Google Shape;28197;p34"/>
              <p:cNvSpPr/>
              <p:nvPr/>
            </p:nvSpPr>
            <p:spPr>
              <a:xfrm>
                <a:off x="76122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8" name="Google Shape;28198;p34"/>
              <p:cNvSpPr/>
              <p:nvPr/>
            </p:nvSpPr>
            <p:spPr>
              <a:xfrm>
                <a:off x="77646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9" name="Google Shape;28199;p34"/>
              <p:cNvSpPr/>
              <p:nvPr/>
            </p:nvSpPr>
            <p:spPr>
              <a:xfrm>
                <a:off x="79170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0" name="Google Shape;28200;p34"/>
              <p:cNvSpPr/>
              <p:nvPr/>
            </p:nvSpPr>
            <p:spPr>
              <a:xfrm>
                <a:off x="80694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1" name="Google Shape;28201;p34"/>
              <p:cNvSpPr/>
              <p:nvPr/>
            </p:nvSpPr>
            <p:spPr>
              <a:xfrm>
                <a:off x="82218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02" name="Google Shape;28202;p34"/>
            <p:cNvGrpSpPr/>
            <p:nvPr/>
          </p:nvGrpSpPr>
          <p:grpSpPr>
            <a:xfrm>
              <a:off x="1059000" y="1029450"/>
              <a:ext cx="7178400" cy="15600"/>
              <a:chOff x="1059000" y="1101670"/>
              <a:chExt cx="7178400" cy="15600"/>
            </a:xfrm>
          </p:grpSpPr>
          <p:sp>
            <p:nvSpPr>
              <p:cNvPr id="28203" name="Google Shape;28203;p34"/>
              <p:cNvSpPr/>
              <p:nvPr/>
            </p:nvSpPr>
            <p:spPr>
              <a:xfrm>
                <a:off x="10590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4" name="Google Shape;28204;p34"/>
              <p:cNvSpPr/>
              <p:nvPr/>
            </p:nvSpPr>
            <p:spPr>
              <a:xfrm>
                <a:off x="12114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5" name="Google Shape;28205;p34"/>
              <p:cNvSpPr/>
              <p:nvPr/>
            </p:nvSpPr>
            <p:spPr>
              <a:xfrm>
                <a:off x="13638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6" name="Google Shape;28206;p34"/>
              <p:cNvSpPr/>
              <p:nvPr/>
            </p:nvSpPr>
            <p:spPr>
              <a:xfrm>
                <a:off x="15162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7" name="Google Shape;28207;p34"/>
              <p:cNvSpPr/>
              <p:nvPr/>
            </p:nvSpPr>
            <p:spPr>
              <a:xfrm>
                <a:off x="16686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8" name="Google Shape;28208;p34"/>
              <p:cNvSpPr/>
              <p:nvPr/>
            </p:nvSpPr>
            <p:spPr>
              <a:xfrm>
                <a:off x="18210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9" name="Google Shape;28209;p34"/>
              <p:cNvSpPr/>
              <p:nvPr/>
            </p:nvSpPr>
            <p:spPr>
              <a:xfrm>
                <a:off x="19734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0" name="Google Shape;28210;p34"/>
              <p:cNvSpPr/>
              <p:nvPr/>
            </p:nvSpPr>
            <p:spPr>
              <a:xfrm>
                <a:off x="21258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1" name="Google Shape;28211;p34"/>
              <p:cNvSpPr/>
              <p:nvPr/>
            </p:nvSpPr>
            <p:spPr>
              <a:xfrm>
                <a:off x="22782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2" name="Google Shape;28212;p34"/>
              <p:cNvSpPr/>
              <p:nvPr/>
            </p:nvSpPr>
            <p:spPr>
              <a:xfrm>
                <a:off x="24306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3" name="Google Shape;28213;p34"/>
              <p:cNvSpPr/>
              <p:nvPr/>
            </p:nvSpPr>
            <p:spPr>
              <a:xfrm>
                <a:off x="25830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4" name="Google Shape;28214;p34"/>
              <p:cNvSpPr/>
              <p:nvPr/>
            </p:nvSpPr>
            <p:spPr>
              <a:xfrm>
                <a:off x="27354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5" name="Google Shape;28215;p34"/>
              <p:cNvSpPr/>
              <p:nvPr/>
            </p:nvSpPr>
            <p:spPr>
              <a:xfrm>
                <a:off x="28878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6" name="Google Shape;28216;p34"/>
              <p:cNvSpPr/>
              <p:nvPr/>
            </p:nvSpPr>
            <p:spPr>
              <a:xfrm>
                <a:off x="30402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7" name="Google Shape;28217;p34"/>
              <p:cNvSpPr/>
              <p:nvPr/>
            </p:nvSpPr>
            <p:spPr>
              <a:xfrm>
                <a:off x="31926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8" name="Google Shape;28218;p34"/>
              <p:cNvSpPr/>
              <p:nvPr/>
            </p:nvSpPr>
            <p:spPr>
              <a:xfrm>
                <a:off x="33450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9" name="Google Shape;28219;p34"/>
              <p:cNvSpPr/>
              <p:nvPr/>
            </p:nvSpPr>
            <p:spPr>
              <a:xfrm>
                <a:off x="34974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0" name="Google Shape;28220;p34"/>
              <p:cNvSpPr/>
              <p:nvPr/>
            </p:nvSpPr>
            <p:spPr>
              <a:xfrm>
                <a:off x="36498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1" name="Google Shape;28221;p34"/>
              <p:cNvSpPr/>
              <p:nvPr/>
            </p:nvSpPr>
            <p:spPr>
              <a:xfrm>
                <a:off x="38022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2" name="Google Shape;28222;p34"/>
              <p:cNvSpPr/>
              <p:nvPr/>
            </p:nvSpPr>
            <p:spPr>
              <a:xfrm>
                <a:off x="39546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3" name="Google Shape;28223;p34"/>
              <p:cNvSpPr/>
              <p:nvPr/>
            </p:nvSpPr>
            <p:spPr>
              <a:xfrm>
                <a:off x="41070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4" name="Google Shape;28224;p34"/>
              <p:cNvSpPr/>
              <p:nvPr/>
            </p:nvSpPr>
            <p:spPr>
              <a:xfrm>
                <a:off x="42594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5" name="Google Shape;28225;p34"/>
              <p:cNvSpPr/>
              <p:nvPr/>
            </p:nvSpPr>
            <p:spPr>
              <a:xfrm>
                <a:off x="44118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6" name="Google Shape;28226;p34"/>
              <p:cNvSpPr/>
              <p:nvPr/>
            </p:nvSpPr>
            <p:spPr>
              <a:xfrm>
                <a:off x="45642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7" name="Google Shape;28227;p34"/>
              <p:cNvSpPr/>
              <p:nvPr/>
            </p:nvSpPr>
            <p:spPr>
              <a:xfrm>
                <a:off x="47166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8" name="Google Shape;28228;p34"/>
              <p:cNvSpPr/>
              <p:nvPr/>
            </p:nvSpPr>
            <p:spPr>
              <a:xfrm>
                <a:off x="48690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9" name="Google Shape;28229;p34"/>
              <p:cNvSpPr/>
              <p:nvPr/>
            </p:nvSpPr>
            <p:spPr>
              <a:xfrm>
                <a:off x="50214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0" name="Google Shape;28230;p34"/>
              <p:cNvSpPr/>
              <p:nvPr/>
            </p:nvSpPr>
            <p:spPr>
              <a:xfrm>
                <a:off x="51738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1" name="Google Shape;28231;p34"/>
              <p:cNvSpPr/>
              <p:nvPr/>
            </p:nvSpPr>
            <p:spPr>
              <a:xfrm>
                <a:off x="53262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2" name="Google Shape;28232;p34"/>
              <p:cNvSpPr/>
              <p:nvPr/>
            </p:nvSpPr>
            <p:spPr>
              <a:xfrm>
                <a:off x="54786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3" name="Google Shape;28233;p34"/>
              <p:cNvSpPr/>
              <p:nvPr/>
            </p:nvSpPr>
            <p:spPr>
              <a:xfrm>
                <a:off x="56310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4" name="Google Shape;28234;p34"/>
              <p:cNvSpPr/>
              <p:nvPr/>
            </p:nvSpPr>
            <p:spPr>
              <a:xfrm>
                <a:off x="57834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5" name="Google Shape;28235;p34"/>
              <p:cNvSpPr/>
              <p:nvPr/>
            </p:nvSpPr>
            <p:spPr>
              <a:xfrm>
                <a:off x="59358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6" name="Google Shape;28236;p34"/>
              <p:cNvSpPr/>
              <p:nvPr/>
            </p:nvSpPr>
            <p:spPr>
              <a:xfrm>
                <a:off x="60882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7" name="Google Shape;28237;p34"/>
              <p:cNvSpPr/>
              <p:nvPr/>
            </p:nvSpPr>
            <p:spPr>
              <a:xfrm>
                <a:off x="62406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8" name="Google Shape;28238;p34"/>
              <p:cNvSpPr/>
              <p:nvPr/>
            </p:nvSpPr>
            <p:spPr>
              <a:xfrm>
                <a:off x="63930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9" name="Google Shape;28239;p34"/>
              <p:cNvSpPr/>
              <p:nvPr/>
            </p:nvSpPr>
            <p:spPr>
              <a:xfrm>
                <a:off x="65454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0" name="Google Shape;28240;p34"/>
              <p:cNvSpPr/>
              <p:nvPr/>
            </p:nvSpPr>
            <p:spPr>
              <a:xfrm>
                <a:off x="66978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1" name="Google Shape;28241;p34"/>
              <p:cNvSpPr/>
              <p:nvPr/>
            </p:nvSpPr>
            <p:spPr>
              <a:xfrm>
                <a:off x="68502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2" name="Google Shape;28242;p34"/>
              <p:cNvSpPr/>
              <p:nvPr/>
            </p:nvSpPr>
            <p:spPr>
              <a:xfrm>
                <a:off x="70026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3" name="Google Shape;28243;p34"/>
              <p:cNvSpPr/>
              <p:nvPr/>
            </p:nvSpPr>
            <p:spPr>
              <a:xfrm>
                <a:off x="71550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4" name="Google Shape;28244;p34"/>
              <p:cNvSpPr/>
              <p:nvPr/>
            </p:nvSpPr>
            <p:spPr>
              <a:xfrm>
                <a:off x="73074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5" name="Google Shape;28245;p34"/>
              <p:cNvSpPr/>
              <p:nvPr/>
            </p:nvSpPr>
            <p:spPr>
              <a:xfrm>
                <a:off x="74598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6" name="Google Shape;28246;p34"/>
              <p:cNvSpPr/>
              <p:nvPr/>
            </p:nvSpPr>
            <p:spPr>
              <a:xfrm>
                <a:off x="76122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7" name="Google Shape;28247;p34"/>
              <p:cNvSpPr/>
              <p:nvPr/>
            </p:nvSpPr>
            <p:spPr>
              <a:xfrm>
                <a:off x="77646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8" name="Google Shape;28248;p34"/>
              <p:cNvSpPr/>
              <p:nvPr/>
            </p:nvSpPr>
            <p:spPr>
              <a:xfrm>
                <a:off x="79170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9" name="Google Shape;28249;p34"/>
              <p:cNvSpPr/>
              <p:nvPr/>
            </p:nvSpPr>
            <p:spPr>
              <a:xfrm>
                <a:off x="80694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0" name="Google Shape;28250;p34"/>
              <p:cNvSpPr/>
              <p:nvPr/>
            </p:nvSpPr>
            <p:spPr>
              <a:xfrm>
                <a:off x="82218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51" name="Google Shape;28251;p34"/>
            <p:cNvGrpSpPr/>
            <p:nvPr/>
          </p:nvGrpSpPr>
          <p:grpSpPr>
            <a:xfrm>
              <a:off x="1059000" y="1221263"/>
              <a:ext cx="7178400" cy="15600"/>
              <a:chOff x="1059000" y="1365703"/>
              <a:chExt cx="7178400" cy="15600"/>
            </a:xfrm>
          </p:grpSpPr>
          <p:sp>
            <p:nvSpPr>
              <p:cNvPr id="28252" name="Google Shape;28252;p34"/>
              <p:cNvSpPr/>
              <p:nvPr/>
            </p:nvSpPr>
            <p:spPr>
              <a:xfrm>
                <a:off x="10590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3" name="Google Shape;28253;p34"/>
              <p:cNvSpPr/>
              <p:nvPr/>
            </p:nvSpPr>
            <p:spPr>
              <a:xfrm>
                <a:off x="12114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4" name="Google Shape;28254;p34"/>
              <p:cNvSpPr/>
              <p:nvPr/>
            </p:nvSpPr>
            <p:spPr>
              <a:xfrm>
                <a:off x="13638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5" name="Google Shape;28255;p34"/>
              <p:cNvSpPr/>
              <p:nvPr/>
            </p:nvSpPr>
            <p:spPr>
              <a:xfrm>
                <a:off x="15162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6" name="Google Shape;28256;p34"/>
              <p:cNvSpPr/>
              <p:nvPr/>
            </p:nvSpPr>
            <p:spPr>
              <a:xfrm>
                <a:off x="16686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7" name="Google Shape;28257;p34"/>
              <p:cNvSpPr/>
              <p:nvPr/>
            </p:nvSpPr>
            <p:spPr>
              <a:xfrm>
                <a:off x="18210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8" name="Google Shape;28258;p34"/>
              <p:cNvSpPr/>
              <p:nvPr/>
            </p:nvSpPr>
            <p:spPr>
              <a:xfrm>
                <a:off x="19734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9" name="Google Shape;28259;p34"/>
              <p:cNvSpPr/>
              <p:nvPr/>
            </p:nvSpPr>
            <p:spPr>
              <a:xfrm>
                <a:off x="21258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0" name="Google Shape;28260;p34"/>
              <p:cNvSpPr/>
              <p:nvPr/>
            </p:nvSpPr>
            <p:spPr>
              <a:xfrm>
                <a:off x="22782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1" name="Google Shape;28261;p34"/>
              <p:cNvSpPr/>
              <p:nvPr/>
            </p:nvSpPr>
            <p:spPr>
              <a:xfrm>
                <a:off x="24306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2" name="Google Shape;28262;p34"/>
              <p:cNvSpPr/>
              <p:nvPr/>
            </p:nvSpPr>
            <p:spPr>
              <a:xfrm>
                <a:off x="25830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3" name="Google Shape;28263;p34"/>
              <p:cNvSpPr/>
              <p:nvPr/>
            </p:nvSpPr>
            <p:spPr>
              <a:xfrm>
                <a:off x="27354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4" name="Google Shape;28264;p34"/>
              <p:cNvSpPr/>
              <p:nvPr/>
            </p:nvSpPr>
            <p:spPr>
              <a:xfrm>
                <a:off x="28878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5" name="Google Shape;28265;p34"/>
              <p:cNvSpPr/>
              <p:nvPr/>
            </p:nvSpPr>
            <p:spPr>
              <a:xfrm>
                <a:off x="30402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6" name="Google Shape;28266;p34"/>
              <p:cNvSpPr/>
              <p:nvPr/>
            </p:nvSpPr>
            <p:spPr>
              <a:xfrm>
                <a:off x="31926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7" name="Google Shape;28267;p34"/>
              <p:cNvSpPr/>
              <p:nvPr/>
            </p:nvSpPr>
            <p:spPr>
              <a:xfrm>
                <a:off x="33450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8" name="Google Shape;28268;p34"/>
              <p:cNvSpPr/>
              <p:nvPr/>
            </p:nvSpPr>
            <p:spPr>
              <a:xfrm>
                <a:off x="34974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9" name="Google Shape;28269;p34"/>
              <p:cNvSpPr/>
              <p:nvPr/>
            </p:nvSpPr>
            <p:spPr>
              <a:xfrm>
                <a:off x="36498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0" name="Google Shape;28270;p34"/>
              <p:cNvSpPr/>
              <p:nvPr/>
            </p:nvSpPr>
            <p:spPr>
              <a:xfrm>
                <a:off x="38022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1" name="Google Shape;28271;p34"/>
              <p:cNvSpPr/>
              <p:nvPr/>
            </p:nvSpPr>
            <p:spPr>
              <a:xfrm>
                <a:off x="39546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2" name="Google Shape;28272;p34"/>
              <p:cNvSpPr/>
              <p:nvPr/>
            </p:nvSpPr>
            <p:spPr>
              <a:xfrm>
                <a:off x="41070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3" name="Google Shape;28273;p34"/>
              <p:cNvSpPr/>
              <p:nvPr/>
            </p:nvSpPr>
            <p:spPr>
              <a:xfrm>
                <a:off x="42594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4" name="Google Shape;28274;p34"/>
              <p:cNvSpPr/>
              <p:nvPr/>
            </p:nvSpPr>
            <p:spPr>
              <a:xfrm>
                <a:off x="44118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5" name="Google Shape;28275;p34"/>
              <p:cNvSpPr/>
              <p:nvPr/>
            </p:nvSpPr>
            <p:spPr>
              <a:xfrm>
                <a:off x="45642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6" name="Google Shape;28276;p34"/>
              <p:cNvSpPr/>
              <p:nvPr/>
            </p:nvSpPr>
            <p:spPr>
              <a:xfrm>
                <a:off x="47166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7" name="Google Shape;28277;p34"/>
              <p:cNvSpPr/>
              <p:nvPr/>
            </p:nvSpPr>
            <p:spPr>
              <a:xfrm>
                <a:off x="48690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8" name="Google Shape;28278;p34"/>
              <p:cNvSpPr/>
              <p:nvPr/>
            </p:nvSpPr>
            <p:spPr>
              <a:xfrm>
                <a:off x="50214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9" name="Google Shape;28279;p34"/>
              <p:cNvSpPr/>
              <p:nvPr/>
            </p:nvSpPr>
            <p:spPr>
              <a:xfrm>
                <a:off x="51738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0" name="Google Shape;28280;p34"/>
              <p:cNvSpPr/>
              <p:nvPr/>
            </p:nvSpPr>
            <p:spPr>
              <a:xfrm>
                <a:off x="53262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1" name="Google Shape;28281;p34"/>
              <p:cNvSpPr/>
              <p:nvPr/>
            </p:nvSpPr>
            <p:spPr>
              <a:xfrm>
                <a:off x="54786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2" name="Google Shape;28282;p34"/>
              <p:cNvSpPr/>
              <p:nvPr/>
            </p:nvSpPr>
            <p:spPr>
              <a:xfrm>
                <a:off x="56310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3" name="Google Shape;28283;p34"/>
              <p:cNvSpPr/>
              <p:nvPr/>
            </p:nvSpPr>
            <p:spPr>
              <a:xfrm>
                <a:off x="57834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4" name="Google Shape;28284;p34"/>
              <p:cNvSpPr/>
              <p:nvPr/>
            </p:nvSpPr>
            <p:spPr>
              <a:xfrm>
                <a:off x="59358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5" name="Google Shape;28285;p34"/>
              <p:cNvSpPr/>
              <p:nvPr/>
            </p:nvSpPr>
            <p:spPr>
              <a:xfrm>
                <a:off x="60882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6" name="Google Shape;28286;p34"/>
              <p:cNvSpPr/>
              <p:nvPr/>
            </p:nvSpPr>
            <p:spPr>
              <a:xfrm>
                <a:off x="62406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7" name="Google Shape;28287;p34"/>
              <p:cNvSpPr/>
              <p:nvPr/>
            </p:nvSpPr>
            <p:spPr>
              <a:xfrm>
                <a:off x="63930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8" name="Google Shape;28288;p34"/>
              <p:cNvSpPr/>
              <p:nvPr/>
            </p:nvSpPr>
            <p:spPr>
              <a:xfrm>
                <a:off x="65454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9" name="Google Shape;28289;p34"/>
              <p:cNvSpPr/>
              <p:nvPr/>
            </p:nvSpPr>
            <p:spPr>
              <a:xfrm>
                <a:off x="66978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0" name="Google Shape;28290;p34"/>
              <p:cNvSpPr/>
              <p:nvPr/>
            </p:nvSpPr>
            <p:spPr>
              <a:xfrm>
                <a:off x="68502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1" name="Google Shape;28291;p34"/>
              <p:cNvSpPr/>
              <p:nvPr/>
            </p:nvSpPr>
            <p:spPr>
              <a:xfrm>
                <a:off x="70026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2" name="Google Shape;28292;p34"/>
              <p:cNvSpPr/>
              <p:nvPr/>
            </p:nvSpPr>
            <p:spPr>
              <a:xfrm>
                <a:off x="71550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3" name="Google Shape;28293;p34"/>
              <p:cNvSpPr/>
              <p:nvPr/>
            </p:nvSpPr>
            <p:spPr>
              <a:xfrm>
                <a:off x="73074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4" name="Google Shape;28294;p34"/>
              <p:cNvSpPr/>
              <p:nvPr/>
            </p:nvSpPr>
            <p:spPr>
              <a:xfrm>
                <a:off x="74598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5" name="Google Shape;28295;p34"/>
              <p:cNvSpPr/>
              <p:nvPr/>
            </p:nvSpPr>
            <p:spPr>
              <a:xfrm>
                <a:off x="76122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6" name="Google Shape;28296;p34"/>
              <p:cNvSpPr/>
              <p:nvPr/>
            </p:nvSpPr>
            <p:spPr>
              <a:xfrm>
                <a:off x="77646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7" name="Google Shape;28297;p34"/>
              <p:cNvSpPr/>
              <p:nvPr/>
            </p:nvSpPr>
            <p:spPr>
              <a:xfrm>
                <a:off x="79170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8" name="Google Shape;28298;p34"/>
              <p:cNvSpPr/>
              <p:nvPr/>
            </p:nvSpPr>
            <p:spPr>
              <a:xfrm>
                <a:off x="80694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9" name="Google Shape;28299;p34"/>
              <p:cNvSpPr/>
              <p:nvPr/>
            </p:nvSpPr>
            <p:spPr>
              <a:xfrm>
                <a:off x="82218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00" name="Google Shape;28300;p34"/>
            <p:cNvGrpSpPr/>
            <p:nvPr/>
          </p:nvGrpSpPr>
          <p:grpSpPr>
            <a:xfrm>
              <a:off x="1059000" y="1413075"/>
              <a:ext cx="7178400" cy="15600"/>
              <a:chOff x="1059000" y="1629736"/>
              <a:chExt cx="7178400" cy="15600"/>
            </a:xfrm>
          </p:grpSpPr>
          <p:sp>
            <p:nvSpPr>
              <p:cNvPr id="28301" name="Google Shape;28301;p34"/>
              <p:cNvSpPr/>
              <p:nvPr/>
            </p:nvSpPr>
            <p:spPr>
              <a:xfrm>
                <a:off x="1059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2" name="Google Shape;28302;p34"/>
              <p:cNvSpPr/>
              <p:nvPr/>
            </p:nvSpPr>
            <p:spPr>
              <a:xfrm>
                <a:off x="1211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3" name="Google Shape;28303;p34"/>
              <p:cNvSpPr/>
              <p:nvPr/>
            </p:nvSpPr>
            <p:spPr>
              <a:xfrm>
                <a:off x="1363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4" name="Google Shape;28304;p34"/>
              <p:cNvSpPr/>
              <p:nvPr/>
            </p:nvSpPr>
            <p:spPr>
              <a:xfrm>
                <a:off x="1516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5" name="Google Shape;28305;p34"/>
              <p:cNvSpPr/>
              <p:nvPr/>
            </p:nvSpPr>
            <p:spPr>
              <a:xfrm>
                <a:off x="1668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6" name="Google Shape;28306;p34"/>
              <p:cNvSpPr/>
              <p:nvPr/>
            </p:nvSpPr>
            <p:spPr>
              <a:xfrm>
                <a:off x="1821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7" name="Google Shape;28307;p34"/>
              <p:cNvSpPr/>
              <p:nvPr/>
            </p:nvSpPr>
            <p:spPr>
              <a:xfrm>
                <a:off x="1973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8" name="Google Shape;28308;p34"/>
              <p:cNvSpPr/>
              <p:nvPr/>
            </p:nvSpPr>
            <p:spPr>
              <a:xfrm>
                <a:off x="2125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9" name="Google Shape;28309;p34"/>
              <p:cNvSpPr/>
              <p:nvPr/>
            </p:nvSpPr>
            <p:spPr>
              <a:xfrm>
                <a:off x="2278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0" name="Google Shape;28310;p34"/>
              <p:cNvSpPr/>
              <p:nvPr/>
            </p:nvSpPr>
            <p:spPr>
              <a:xfrm>
                <a:off x="2430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1" name="Google Shape;28311;p34"/>
              <p:cNvSpPr/>
              <p:nvPr/>
            </p:nvSpPr>
            <p:spPr>
              <a:xfrm>
                <a:off x="2583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2" name="Google Shape;28312;p34"/>
              <p:cNvSpPr/>
              <p:nvPr/>
            </p:nvSpPr>
            <p:spPr>
              <a:xfrm>
                <a:off x="2735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3" name="Google Shape;28313;p34"/>
              <p:cNvSpPr/>
              <p:nvPr/>
            </p:nvSpPr>
            <p:spPr>
              <a:xfrm>
                <a:off x="2887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4" name="Google Shape;28314;p34"/>
              <p:cNvSpPr/>
              <p:nvPr/>
            </p:nvSpPr>
            <p:spPr>
              <a:xfrm>
                <a:off x="3040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5" name="Google Shape;28315;p34"/>
              <p:cNvSpPr/>
              <p:nvPr/>
            </p:nvSpPr>
            <p:spPr>
              <a:xfrm>
                <a:off x="3192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6" name="Google Shape;28316;p34"/>
              <p:cNvSpPr/>
              <p:nvPr/>
            </p:nvSpPr>
            <p:spPr>
              <a:xfrm>
                <a:off x="3345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7" name="Google Shape;28317;p34"/>
              <p:cNvSpPr/>
              <p:nvPr/>
            </p:nvSpPr>
            <p:spPr>
              <a:xfrm>
                <a:off x="3497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8" name="Google Shape;28318;p34"/>
              <p:cNvSpPr/>
              <p:nvPr/>
            </p:nvSpPr>
            <p:spPr>
              <a:xfrm>
                <a:off x="3649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9" name="Google Shape;28319;p34"/>
              <p:cNvSpPr/>
              <p:nvPr/>
            </p:nvSpPr>
            <p:spPr>
              <a:xfrm>
                <a:off x="3802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0" name="Google Shape;28320;p34"/>
              <p:cNvSpPr/>
              <p:nvPr/>
            </p:nvSpPr>
            <p:spPr>
              <a:xfrm>
                <a:off x="3954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1" name="Google Shape;28321;p34"/>
              <p:cNvSpPr/>
              <p:nvPr/>
            </p:nvSpPr>
            <p:spPr>
              <a:xfrm>
                <a:off x="4107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2" name="Google Shape;28322;p34"/>
              <p:cNvSpPr/>
              <p:nvPr/>
            </p:nvSpPr>
            <p:spPr>
              <a:xfrm>
                <a:off x="4259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3" name="Google Shape;28323;p34"/>
              <p:cNvSpPr/>
              <p:nvPr/>
            </p:nvSpPr>
            <p:spPr>
              <a:xfrm>
                <a:off x="4411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4" name="Google Shape;28324;p34"/>
              <p:cNvSpPr/>
              <p:nvPr/>
            </p:nvSpPr>
            <p:spPr>
              <a:xfrm>
                <a:off x="4564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5" name="Google Shape;28325;p34"/>
              <p:cNvSpPr/>
              <p:nvPr/>
            </p:nvSpPr>
            <p:spPr>
              <a:xfrm>
                <a:off x="4716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6" name="Google Shape;28326;p34"/>
              <p:cNvSpPr/>
              <p:nvPr/>
            </p:nvSpPr>
            <p:spPr>
              <a:xfrm>
                <a:off x="4869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7" name="Google Shape;28327;p34"/>
              <p:cNvSpPr/>
              <p:nvPr/>
            </p:nvSpPr>
            <p:spPr>
              <a:xfrm>
                <a:off x="5021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8" name="Google Shape;28328;p34"/>
              <p:cNvSpPr/>
              <p:nvPr/>
            </p:nvSpPr>
            <p:spPr>
              <a:xfrm>
                <a:off x="5173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9" name="Google Shape;28329;p34"/>
              <p:cNvSpPr/>
              <p:nvPr/>
            </p:nvSpPr>
            <p:spPr>
              <a:xfrm>
                <a:off x="5326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0" name="Google Shape;28330;p34"/>
              <p:cNvSpPr/>
              <p:nvPr/>
            </p:nvSpPr>
            <p:spPr>
              <a:xfrm>
                <a:off x="5478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1" name="Google Shape;28331;p34"/>
              <p:cNvSpPr/>
              <p:nvPr/>
            </p:nvSpPr>
            <p:spPr>
              <a:xfrm>
                <a:off x="5631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2" name="Google Shape;28332;p34"/>
              <p:cNvSpPr/>
              <p:nvPr/>
            </p:nvSpPr>
            <p:spPr>
              <a:xfrm>
                <a:off x="5783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3" name="Google Shape;28333;p34"/>
              <p:cNvSpPr/>
              <p:nvPr/>
            </p:nvSpPr>
            <p:spPr>
              <a:xfrm>
                <a:off x="5935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4" name="Google Shape;28334;p34"/>
              <p:cNvSpPr/>
              <p:nvPr/>
            </p:nvSpPr>
            <p:spPr>
              <a:xfrm>
                <a:off x="6088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5" name="Google Shape;28335;p34"/>
              <p:cNvSpPr/>
              <p:nvPr/>
            </p:nvSpPr>
            <p:spPr>
              <a:xfrm>
                <a:off x="6240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6" name="Google Shape;28336;p34"/>
              <p:cNvSpPr/>
              <p:nvPr/>
            </p:nvSpPr>
            <p:spPr>
              <a:xfrm>
                <a:off x="6393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7" name="Google Shape;28337;p34"/>
              <p:cNvSpPr/>
              <p:nvPr/>
            </p:nvSpPr>
            <p:spPr>
              <a:xfrm>
                <a:off x="6545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8" name="Google Shape;28338;p34"/>
              <p:cNvSpPr/>
              <p:nvPr/>
            </p:nvSpPr>
            <p:spPr>
              <a:xfrm>
                <a:off x="6697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9" name="Google Shape;28339;p34"/>
              <p:cNvSpPr/>
              <p:nvPr/>
            </p:nvSpPr>
            <p:spPr>
              <a:xfrm>
                <a:off x="6850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0" name="Google Shape;28340;p34"/>
              <p:cNvSpPr/>
              <p:nvPr/>
            </p:nvSpPr>
            <p:spPr>
              <a:xfrm>
                <a:off x="7002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1" name="Google Shape;28341;p34"/>
              <p:cNvSpPr/>
              <p:nvPr/>
            </p:nvSpPr>
            <p:spPr>
              <a:xfrm>
                <a:off x="7155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2" name="Google Shape;28342;p34"/>
              <p:cNvSpPr/>
              <p:nvPr/>
            </p:nvSpPr>
            <p:spPr>
              <a:xfrm>
                <a:off x="7307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3" name="Google Shape;28343;p34"/>
              <p:cNvSpPr/>
              <p:nvPr/>
            </p:nvSpPr>
            <p:spPr>
              <a:xfrm>
                <a:off x="7459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4" name="Google Shape;28344;p34"/>
              <p:cNvSpPr/>
              <p:nvPr/>
            </p:nvSpPr>
            <p:spPr>
              <a:xfrm>
                <a:off x="7612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5" name="Google Shape;28345;p34"/>
              <p:cNvSpPr/>
              <p:nvPr/>
            </p:nvSpPr>
            <p:spPr>
              <a:xfrm>
                <a:off x="7764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6" name="Google Shape;28346;p34"/>
              <p:cNvSpPr/>
              <p:nvPr/>
            </p:nvSpPr>
            <p:spPr>
              <a:xfrm>
                <a:off x="7917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7" name="Google Shape;28347;p34"/>
              <p:cNvSpPr/>
              <p:nvPr/>
            </p:nvSpPr>
            <p:spPr>
              <a:xfrm>
                <a:off x="8069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8" name="Google Shape;28348;p34"/>
              <p:cNvSpPr/>
              <p:nvPr/>
            </p:nvSpPr>
            <p:spPr>
              <a:xfrm>
                <a:off x="8221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49" name="Google Shape;28349;p34"/>
            <p:cNvGrpSpPr/>
            <p:nvPr/>
          </p:nvGrpSpPr>
          <p:grpSpPr>
            <a:xfrm>
              <a:off x="1059000" y="1796700"/>
              <a:ext cx="7178400" cy="15600"/>
              <a:chOff x="1059000" y="1893768"/>
              <a:chExt cx="7178400" cy="15600"/>
            </a:xfrm>
          </p:grpSpPr>
          <p:sp>
            <p:nvSpPr>
              <p:cNvPr id="28350" name="Google Shape;28350;p34"/>
              <p:cNvSpPr/>
              <p:nvPr/>
            </p:nvSpPr>
            <p:spPr>
              <a:xfrm>
                <a:off x="10590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1" name="Google Shape;28351;p34"/>
              <p:cNvSpPr/>
              <p:nvPr/>
            </p:nvSpPr>
            <p:spPr>
              <a:xfrm>
                <a:off x="12114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2" name="Google Shape;28352;p34"/>
              <p:cNvSpPr/>
              <p:nvPr/>
            </p:nvSpPr>
            <p:spPr>
              <a:xfrm>
                <a:off x="13638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3" name="Google Shape;28353;p34"/>
              <p:cNvSpPr/>
              <p:nvPr/>
            </p:nvSpPr>
            <p:spPr>
              <a:xfrm>
                <a:off x="15162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4" name="Google Shape;28354;p34"/>
              <p:cNvSpPr/>
              <p:nvPr/>
            </p:nvSpPr>
            <p:spPr>
              <a:xfrm>
                <a:off x="16686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5" name="Google Shape;28355;p34"/>
              <p:cNvSpPr/>
              <p:nvPr/>
            </p:nvSpPr>
            <p:spPr>
              <a:xfrm>
                <a:off x="18210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6" name="Google Shape;28356;p34"/>
              <p:cNvSpPr/>
              <p:nvPr/>
            </p:nvSpPr>
            <p:spPr>
              <a:xfrm>
                <a:off x="19734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7" name="Google Shape;28357;p34"/>
              <p:cNvSpPr/>
              <p:nvPr/>
            </p:nvSpPr>
            <p:spPr>
              <a:xfrm>
                <a:off x="21258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8" name="Google Shape;28358;p34"/>
              <p:cNvSpPr/>
              <p:nvPr/>
            </p:nvSpPr>
            <p:spPr>
              <a:xfrm>
                <a:off x="22782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9" name="Google Shape;28359;p34"/>
              <p:cNvSpPr/>
              <p:nvPr/>
            </p:nvSpPr>
            <p:spPr>
              <a:xfrm>
                <a:off x="24306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0" name="Google Shape;28360;p34"/>
              <p:cNvSpPr/>
              <p:nvPr/>
            </p:nvSpPr>
            <p:spPr>
              <a:xfrm>
                <a:off x="25830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1" name="Google Shape;28361;p34"/>
              <p:cNvSpPr/>
              <p:nvPr/>
            </p:nvSpPr>
            <p:spPr>
              <a:xfrm>
                <a:off x="27354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2" name="Google Shape;28362;p34"/>
              <p:cNvSpPr/>
              <p:nvPr/>
            </p:nvSpPr>
            <p:spPr>
              <a:xfrm>
                <a:off x="28878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3" name="Google Shape;28363;p34"/>
              <p:cNvSpPr/>
              <p:nvPr/>
            </p:nvSpPr>
            <p:spPr>
              <a:xfrm>
                <a:off x="30402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4" name="Google Shape;28364;p34"/>
              <p:cNvSpPr/>
              <p:nvPr/>
            </p:nvSpPr>
            <p:spPr>
              <a:xfrm>
                <a:off x="31926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5" name="Google Shape;28365;p34"/>
              <p:cNvSpPr/>
              <p:nvPr/>
            </p:nvSpPr>
            <p:spPr>
              <a:xfrm>
                <a:off x="33450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6" name="Google Shape;28366;p34"/>
              <p:cNvSpPr/>
              <p:nvPr/>
            </p:nvSpPr>
            <p:spPr>
              <a:xfrm>
                <a:off x="34974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7" name="Google Shape;28367;p34"/>
              <p:cNvSpPr/>
              <p:nvPr/>
            </p:nvSpPr>
            <p:spPr>
              <a:xfrm>
                <a:off x="36498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8" name="Google Shape;28368;p34"/>
              <p:cNvSpPr/>
              <p:nvPr/>
            </p:nvSpPr>
            <p:spPr>
              <a:xfrm>
                <a:off x="38022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9" name="Google Shape;28369;p34"/>
              <p:cNvSpPr/>
              <p:nvPr/>
            </p:nvSpPr>
            <p:spPr>
              <a:xfrm>
                <a:off x="39546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0" name="Google Shape;28370;p34"/>
              <p:cNvSpPr/>
              <p:nvPr/>
            </p:nvSpPr>
            <p:spPr>
              <a:xfrm>
                <a:off x="41070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1" name="Google Shape;28371;p34"/>
              <p:cNvSpPr/>
              <p:nvPr/>
            </p:nvSpPr>
            <p:spPr>
              <a:xfrm>
                <a:off x="42594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2" name="Google Shape;28372;p34"/>
              <p:cNvSpPr/>
              <p:nvPr/>
            </p:nvSpPr>
            <p:spPr>
              <a:xfrm>
                <a:off x="44118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3" name="Google Shape;28373;p34"/>
              <p:cNvSpPr/>
              <p:nvPr/>
            </p:nvSpPr>
            <p:spPr>
              <a:xfrm>
                <a:off x="45642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4" name="Google Shape;28374;p34"/>
              <p:cNvSpPr/>
              <p:nvPr/>
            </p:nvSpPr>
            <p:spPr>
              <a:xfrm>
                <a:off x="47166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5" name="Google Shape;28375;p34"/>
              <p:cNvSpPr/>
              <p:nvPr/>
            </p:nvSpPr>
            <p:spPr>
              <a:xfrm>
                <a:off x="48690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6" name="Google Shape;28376;p34"/>
              <p:cNvSpPr/>
              <p:nvPr/>
            </p:nvSpPr>
            <p:spPr>
              <a:xfrm>
                <a:off x="50214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7" name="Google Shape;28377;p34"/>
              <p:cNvSpPr/>
              <p:nvPr/>
            </p:nvSpPr>
            <p:spPr>
              <a:xfrm>
                <a:off x="51738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8" name="Google Shape;28378;p34"/>
              <p:cNvSpPr/>
              <p:nvPr/>
            </p:nvSpPr>
            <p:spPr>
              <a:xfrm>
                <a:off x="53262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9" name="Google Shape;28379;p34"/>
              <p:cNvSpPr/>
              <p:nvPr/>
            </p:nvSpPr>
            <p:spPr>
              <a:xfrm>
                <a:off x="54786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0" name="Google Shape;28380;p34"/>
              <p:cNvSpPr/>
              <p:nvPr/>
            </p:nvSpPr>
            <p:spPr>
              <a:xfrm>
                <a:off x="56310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1" name="Google Shape;28381;p34"/>
              <p:cNvSpPr/>
              <p:nvPr/>
            </p:nvSpPr>
            <p:spPr>
              <a:xfrm>
                <a:off x="57834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2" name="Google Shape;28382;p34"/>
              <p:cNvSpPr/>
              <p:nvPr/>
            </p:nvSpPr>
            <p:spPr>
              <a:xfrm>
                <a:off x="59358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3" name="Google Shape;28383;p34"/>
              <p:cNvSpPr/>
              <p:nvPr/>
            </p:nvSpPr>
            <p:spPr>
              <a:xfrm>
                <a:off x="60882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4" name="Google Shape;28384;p34"/>
              <p:cNvSpPr/>
              <p:nvPr/>
            </p:nvSpPr>
            <p:spPr>
              <a:xfrm>
                <a:off x="62406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5" name="Google Shape;28385;p34"/>
              <p:cNvSpPr/>
              <p:nvPr/>
            </p:nvSpPr>
            <p:spPr>
              <a:xfrm>
                <a:off x="63930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6" name="Google Shape;28386;p34"/>
              <p:cNvSpPr/>
              <p:nvPr/>
            </p:nvSpPr>
            <p:spPr>
              <a:xfrm>
                <a:off x="65454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7" name="Google Shape;28387;p34"/>
              <p:cNvSpPr/>
              <p:nvPr/>
            </p:nvSpPr>
            <p:spPr>
              <a:xfrm>
                <a:off x="66978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8" name="Google Shape;28388;p34"/>
              <p:cNvSpPr/>
              <p:nvPr/>
            </p:nvSpPr>
            <p:spPr>
              <a:xfrm>
                <a:off x="68502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9" name="Google Shape;28389;p34"/>
              <p:cNvSpPr/>
              <p:nvPr/>
            </p:nvSpPr>
            <p:spPr>
              <a:xfrm>
                <a:off x="70026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0" name="Google Shape;28390;p34"/>
              <p:cNvSpPr/>
              <p:nvPr/>
            </p:nvSpPr>
            <p:spPr>
              <a:xfrm>
                <a:off x="71550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1" name="Google Shape;28391;p34"/>
              <p:cNvSpPr/>
              <p:nvPr/>
            </p:nvSpPr>
            <p:spPr>
              <a:xfrm>
                <a:off x="73074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2" name="Google Shape;28392;p34"/>
              <p:cNvSpPr/>
              <p:nvPr/>
            </p:nvSpPr>
            <p:spPr>
              <a:xfrm>
                <a:off x="74598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3" name="Google Shape;28393;p34"/>
              <p:cNvSpPr/>
              <p:nvPr/>
            </p:nvSpPr>
            <p:spPr>
              <a:xfrm>
                <a:off x="76122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4" name="Google Shape;28394;p34"/>
              <p:cNvSpPr/>
              <p:nvPr/>
            </p:nvSpPr>
            <p:spPr>
              <a:xfrm>
                <a:off x="77646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5" name="Google Shape;28395;p34"/>
              <p:cNvSpPr/>
              <p:nvPr/>
            </p:nvSpPr>
            <p:spPr>
              <a:xfrm>
                <a:off x="79170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6" name="Google Shape;28396;p34"/>
              <p:cNvSpPr/>
              <p:nvPr/>
            </p:nvSpPr>
            <p:spPr>
              <a:xfrm>
                <a:off x="80694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7" name="Google Shape;28397;p34"/>
              <p:cNvSpPr/>
              <p:nvPr/>
            </p:nvSpPr>
            <p:spPr>
              <a:xfrm>
                <a:off x="82218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98" name="Google Shape;28398;p34"/>
            <p:cNvGrpSpPr/>
            <p:nvPr/>
          </p:nvGrpSpPr>
          <p:grpSpPr>
            <a:xfrm>
              <a:off x="1059000" y="1988513"/>
              <a:ext cx="7178400" cy="15600"/>
              <a:chOff x="1059000" y="2157801"/>
              <a:chExt cx="7178400" cy="15600"/>
            </a:xfrm>
          </p:grpSpPr>
          <p:sp>
            <p:nvSpPr>
              <p:cNvPr id="28399" name="Google Shape;28399;p34"/>
              <p:cNvSpPr/>
              <p:nvPr/>
            </p:nvSpPr>
            <p:spPr>
              <a:xfrm>
                <a:off x="1059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0" name="Google Shape;28400;p34"/>
              <p:cNvSpPr/>
              <p:nvPr/>
            </p:nvSpPr>
            <p:spPr>
              <a:xfrm>
                <a:off x="1211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1" name="Google Shape;28401;p34"/>
              <p:cNvSpPr/>
              <p:nvPr/>
            </p:nvSpPr>
            <p:spPr>
              <a:xfrm>
                <a:off x="1363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2" name="Google Shape;28402;p34"/>
              <p:cNvSpPr/>
              <p:nvPr/>
            </p:nvSpPr>
            <p:spPr>
              <a:xfrm>
                <a:off x="1516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3" name="Google Shape;28403;p34"/>
              <p:cNvSpPr/>
              <p:nvPr/>
            </p:nvSpPr>
            <p:spPr>
              <a:xfrm>
                <a:off x="1668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4" name="Google Shape;28404;p34"/>
              <p:cNvSpPr/>
              <p:nvPr/>
            </p:nvSpPr>
            <p:spPr>
              <a:xfrm>
                <a:off x="1821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5" name="Google Shape;28405;p34"/>
              <p:cNvSpPr/>
              <p:nvPr/>
            </p:nvSpPr>
            <p:spPr>
              <a:xfrm>
                <a:off x="1973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6" name="Google Shape;28406;p34"/>
              <p:cNvSpPr/>
              <p:nvPr/>
            </p:nvSpPr>
            <p:spPr>
              <a:xfrm>
                <a:off x="2125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7" name="Google Shape;28407;p34"/>
              <p:cNvSpPr/>
              <p:nvPr/>
            </p:nvSpPr>
            <p:spPr>
              <a:xfrm>
                <a:off x="2278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8" name="Google Shape;28408;p34"/>
              <p:cNvSpPr/>
              <p:nvPr/>
            </p:nvSpPr>
            <p:spPr>
              <a:xfrm>
                <a:off x="2430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9" name="Google Shape;28409;p34"/>
              <p:cNvSpPr/>
              <p:nvPr/>
            </p:nvSpPr>
            <p:spPr>
              <a:xfrm>
                <a:off x="2583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0" name="Google Shape;28410;p34"/>
              <p:cNvSpPr/>
              <p:nvPr/>
            </p:nvSpPr>
            <p:spPr>
              <a:xfrm>
                <a:off x="2735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1" name="Google Shape;28411;p34"/>
              <p:cNvSpPr/>
              <p:nvPr/>
            </p:nvSpPr>
            <p:spPr>
              <a:xfrm>
                <a:off x="2887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2" name="Google Shape;28412;p34"/>
              <p:cNvSpPr/>
              <p:nvPr/>
            </p:nvSpPr>
            <p:spPr>
              <a:xfrm>
                <a:off x="3040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3" name="Google Shape;28413;p34"/>
              <p:cNvSpPr/>
              <p:nvPr/>
            </p:nvSpPr>
            <p:spPr>
              <a:xfrm>
                <a:off x="3192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4" name="Google Shape;28414;p34"/>
              <p:cNvSpPr/>
              <p:nvPr/>
            </p:nvSpPr>
            <p:spPr>
              <a:xfrm>
                <a:off x="3345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5" name="Google Shape;28415;p34"/>
              <p:cNvSpPr/>
              <p:nvPr/>
            </p:nvSpPr>
            <p:spPr>
              <a:xfrm>
                <a:off x="3497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6" name="Google Shape;28416;p34"/>
              <p:cNvSpPr/>
              <p:nvPr/>
            </p:nvSpPr>
            <p:spPr>
              <a:xfrm>
                <a:off x="3649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7" name="Google Shape;28417;p34"/>
              <p:cNvSpPr/>
              <p:nvPr/>
            </p:nvSpPr>
            <p:spPr>
              <a:xfrm>
                <a:off x="3802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8" name="Google Shape;28418;p34"/>
              <p:cNvSpPr/>
              <p:nvPr/>
            </p:nvSpPr>
            <p:spPr>
              <a:xfrm>
                <a:off x="3954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9" name="Google Shape;28419;p34"/>
              <p:cNvSpPr/>
              <p:nvPr/>
            </p:nvSpPr>
            <p:spPr>
              <a:xfrm>
                <a:off x="4107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0" name="Google Shape;28420;p34"/>
              <p:cNvSpPr/>
              <p:nvPr/>
            </p:nvSpPr>
            <p:spPr>
              <a:xfrm>
                <a:off x="4259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1" name="Google Shape;28421;p34"/>
              <p:cNvSpPr/>
              <p:nvPr/>
            </p:nvSpPr>
            <p:spPr>
              <a:xfrm>
                <a:off x="4411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2" name="Google Shape;28422;p34"/>
              <p:cNvSpPr/>
              <p:nvPr/>
            </p:nvSpPr>
            <p:spPr>
              <a:xfrm>
                <a:off x="4564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3" name="Google Shape;28423;p34"/>
              <p:cNvSpPr/>
              <p:nvPr/>
            </p:nvSpPr>
            <p:spPr>
              <a:xfrm>
                <a:off x="4716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4" name="Google Shape;28424;p34"/>
              <p:cNvSpPr/>
              <p:nvPr/>
            </p:nvSpPr>
            <p:spPr>
              <a:xfrm>
                <a:off x="4869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5" name="Google Shape;28425;p34"/>
              <p:cNvSpPr/>
              <p:nvPr/>
            </p:nvSpPr>
            <p:spPr>
              <a:xfrm>
                <a:off x="5021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6" name="Google Shape;28426;p34"/>
              <p:cNvSpPr/>
              <p:nvPr/>
            </p:nvSpPr>
            <p:spPr>
              <a:xfrm>
                <a:off x="5173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7" name="Google Shape;28427;p34"/>
              <p:cNvSpPr/>
              <p:nvPr/>
            </p:nvSpPr>
            <p:spPr>
              <a:xfrm>
                <a:off x="5326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8" name="Google Shape;28428;p34"/>
              <p:cNvSpPr/>
              <p:nvPr/>
            </p:nvSpPr>
            <p:spPr>
              <a:xfrm>
                <a:off x="5478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9" name="Google Shape;28429;p34"/>
              <p:cNvSpPr/>
              <p:nvPr/>
            </p:nvSpPr>
            <p:spPr>
              <a:xfrm>
                <a:off x="5631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0" name="Google Shape;28430;p34"/>
              <p:cNvSpPr/>
              <p:nvPr/>
            </p:nvSpPr>
            <p:spPr>
              <a:xfrm>
                <a:off x="5783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1" name="Google Shape;28431;p34"/>
              <p:cNvSpPr/>
              <p:nvPr/>
            </p:nvSpPr>
            <p:spPr>
              <a:xfrm>
                <a:off x="5935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2" name="Google Shape;28432;p34"/>
              <p:cNvSpPr/>
              <p:nvPr/>
            </p:nvSpPr>
            <p:spPr>
              <a:xfrm>
                <a:off x="6088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3" name="Google Shape;28433;p34"/>
              <p:cNvSpPr/>
              <p:nvPr/>
            </p:nvSpPr>
            <p:spPr>
              <a:xfrm>
                <a:off x="6240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4" name="Google Shape;28434;p34"/>
              <p:cNvSpPr/>
              <p:nvPr/>
            </p:nvSpPr>
            <p:spPr>
              <a:xfrm>
                <a:off x="6393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5" name="Google Shape;28435;p34"/>
              <p:cNvSpPr/>
              <p:nvPr/>
            </p:nvSpPr>
            <p:spPr>
              <a:xfrm>
                <a:off x="6545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6" name="Google Shape;28436;p34"/>
              <p:cNvSpPr/>
              <p:nvPr/>
            </p:nvSpPr>
            <p:spPr>
              <a:xfrm>
                <a:off x="6697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7" name="Google Shape;28437;p34"/>
              <p:cNvSpPr/>
              <p:nvPr/>
            </p:nvSpPr>
            <p:spPr>
              <a:xfrm>
                <a:off x="6850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8" name="Google Shape;28438;p34"/>
              <p:cNvSpPr/>
              <p:nvPr/>
            </p:nvSpPr>
            <p:spPr>
              <a:xfrm>
                <a:off x="7002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9" name="Google Shape;28439;p34"/>
              <p:cNvSpPr/>
              <p:nvPr/>
            </p:nvSpPr>
            <p:spPr>
              <a:xfrm>
                <a:off x="7155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0" name="Google Shape;28440;p34"/>
              <p:cNvSpPr/>
              <p:nvPr/>
            </p:nvSpPr>
            <p:spPr>
              <a:xfrm>
                <a:off x="7307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1" name="Google Shape;28441;p34"/>
              <p:cNvSpPr/>
              <p:nvPr/>
            </p:nvSpPr>
            <p:spPr>
              <a:xfrm>
                <a:off x="7459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2" name="Google Shape;28442;p34"/>
              <p:cNvSpPr/>
              <p:nvPr/>
            </p:nvSpPr>
            <p:spPr>
              <a:xfrm>
                <a:off x="7612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3" name="Google Shape;28443;p34"/>
              <p:cNvSpPr/>
              <p:nvPr/>
            </p:nvSpPr>
            <p:spPr>
              <a:xfrm>
                <a:off x="7764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4" name="Google Shape;28444;p34"/>
              <p:cNvSpPr/>
              <p:nvPr/>
            </p:nvSpPr>
            <p:spPr>
              <a:xfrm>
                <a:off x="7917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5" name="Google Shape;28445;p34"/>
              <p:cNvSpPr/>
              <p:nvPr/>
            </p:nvSpPr>
            <p:spPr>
              <a:xfrm>
                <a:off x="8069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6" name="Google Shape;28446;p34"/>
              <p:cNvSpPr/>
              <p:nvPr/>
            </p:nvSpPr>
            <p:spPr>
              <a:xfrm>
                <a:off x="8221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47" name="Google Shape;28447;p34"/>
            <p:cNvGrpSpPr/>
            <p:nvPr/>
          </p:nvGrpSpPr>
          <p:grpSpPr>
            <a:xfrm>
              <a:off x="1059000" y="2563950"/>
              <a:ext cx="7178400" cy="15600"/>
              <a:chOff x="1059000" y="2421834"/>
              <a:chExt cx="7178400" cy="15600"/>
            </a:xfrm>
          </p:grpSpPr>
          <p:sp>
            <p:nvSpPr>
              <p:cNvPr id="28448" name="Google Shape;28448;p34"/>
              <p:cNvSpPr/>
              <p:nvPr/>
            </p:nvSpPr>
            <p:spPr>
              <a:xfrm>
                <a:off x="10590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9" name="Google Shape;28449;p34"/>
              <p:cNvSpPr/>
              <p:nvPr/>
            </p:nvSpPr>
            <p:spPr>
              <a:xfrm>
                <a:off x="12114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0" name="Google Shape;28450;p34"/>
              <p:cNvSpPr/>
              <p:nvPr/>
            </p:nvSpPr>
            <p:spPr>
              <a:xfrm>
                <a:off x="13638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1" name="Google Shape;28451;p34"/>
              <p:cNvSpPr/>
              <p:nvPr/>
            </p:nvSpPr>
            <p:spPr>
              <a:xfrm>
                <a:off x="15162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2" name="Google Shape;28452;p34"/>
              <p:cNvSpPr/>
              <p:nvPr/>
            </p:nvSpPr>
            <p:spPr>
              <a:xfrm>
                <a:off x="16686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3" name="Google Shape;28453;p34"/>
              <p:cNvSpPr/>
              <p:nvPr/>
            </p:nvSpPr>
            <p:spPr>
              <a:xfrm>
                <a:off x="18210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4" name="Google Shape;28454;p34"/>
              <p:cNvSpPr/>
              <p:nvPr/>
            </p:nvSpPr>
            <p:spPr>
              <a:xfrm>
                <a:off x="19734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5" name="Google Shape;28455;p34"/>
              <p:cNvSpPr/>
              <p:nvPr/>
            </p:nvSpPr>
            <p:spPr>
              <a:xfrm>
                <a:off x="21258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6" name="Google Shape;28456;p34"/>
              <p:cNvSpPr/>
              <p:nvPr/>
            </p:nvSpPr>
            <p:spPr>
              <a:xfrm>
                <a:off x="22782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7" name="Google Shape;28457;p34"/>
              <p:cNvSpPr/>
              <p:nvPr/>
            </p:nvSpPr>
            <p:spPr>
              <a:xfrm>
                <a:off x="24306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8" name="Google Shape;28458;p34"/>
              <p:cNvSpPr/>
              <p:nvPr/>
            </p:nvSpPr>
            <p:spPr>
              <a:xfrm>
                <a:off x="25830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9" name="Google Shape;28459;p34"/>
              <p:cNvSpPr/>
              <p:nvPr/>
            </p:nvSpPr>
            <p:spPr>
              <a:xfrm>
                <a:off x="27354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0" name="Google Shape;28460;p34"/>
              <p:cNvSpPr/>
              <p:nvPr/>
            </p:nvSpPr>
            <p:spPr>
              <a:xfrm>
                <a:off x="28878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1" name="Google Shape;28461;p34"/>
              <p:cNvSpPr/>
              <p:nvPr/>
            </p:nvSpPr>
            <p:spPr>
              <a:xfrm>
                <a:off x="30402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2" name="Google Shape;28462;p34"/>
              <p:cNvSpPr/>
              <p:nvPr/>
            </p:nvSpPr>
            <p:spPr>
              <a:xfrm>
                <a:off x="31926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3" name="Google Shape;28463;p34"/>
              <p:cNvSpPr/>
              <p:nvPr/>
            </p:nvSpPr>
            <p:spPr>
              <a:xfrm>
                <a:off x="33450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4" name="Google Shape;28464;p34"/>
              <p:cNvSpPr/>
              <p:nvPr/>
            </p:nvSpPr>
            <p:spPr>
              <a:xfrm>
                <a:off x="34974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5" name="Google Shape;28465;p34"/>
              <p:cNvSpPr/>
              <p:nvPr/>
            </p:nvSpPr>
            <p:spPr>
              <a:xfrm>
                <a:off x="36498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6" name="Google Shape;28466;p34"/>
              <p:cNvSpPr/>
              <p:nvPr/>
            </p:nvSpPr>
            <p:spPr>
              <a:xfrm>
                <a:off x="38022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7" name="Google Shape;28467;p34"/>
              <p:cNvSpPr/>
              <p:nvPr/>
            </p:nvSpPr>
            <p:spPr>
              <a:xfrm>
                <a:off x="39546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8" name="Google Shape;28468;p34"/>
              <p:cNvSpPr/>
              <p:nvPr/>
            </p:nvSpPr>
            <p:spPr>
              <a:xfrm>
                <a:off x="41070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9" name="Google Shape;28469;p34"/>
              <p:cNvSpPr/>
              <p:nvPr/>
            </p:nvSpPr>
            <p:spPr>
              <a:xfrm>
                <a:off x="42594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0" name="Google Shape;28470;p34"/>
              <p:cNvSpPr/>
              <p:nvPr/>
            </p:nvSpPr>
            <p:spPr>
              <a:xfrm>
                <a:off x="44118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1" name="Google Shape;28471;p34"/>
              <p:cNvSpPr/>
              <p:nvPr/>
            </p:nvSpPr>
            <p:spPr>
              <a:xfrm>
                <a:off x="45642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2" name="Google Shape;28472;p34"/>
              <p:cNvSpPr/>
              <p:nvPr/>
            </p:nvSpPr>
            <p:spPr>
              <a:xfrm>
                <a:off x="47166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3" name="Google Shape;28473;p34"/>
              <p:cNvSpPr/>
              <p:nvPr/>
            </p:nvSpPr>
            <p:spPr>
              <a:xfrm>
                <a:off x="48690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4" name="Google Shape;28474;p34"/>
              <p:cNvSpPr/>
              <p:nvPr/>
            </p:nvSpPr>
            <p:spPr>
              <a:xfrm>
                <a:off x="50214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5" name="Google Shape;28475;p34"/>
              <p:cNvSpPr/>
              <p:nvPr/>
            </p:nvSpPr>
            <p:spPr>
              <a:xfrm>
                <a:off x="51738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6" name="Google Shape;28476;p34"/>
              <p:cNvSpPr/>
              <p:nvPr/>
            </p:nvSpPr>
            <p:spPr>
              <a:xfrm>
                <a:off x="53262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7" name="Google Shape;28477;p34"/>
              <p:cNvSpPr/>
              <p:nvPr/>
            </p:nvSpPr>
            <p:spPr>
              <a:xfrm>
                <a:off x="54786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8" name="Google Shape;28478;p34"/>
              <p:cNvSpPr/>
              <p:nvPr/>
            </p:nvSpPr>
            <p:spPr>
              <a:xfrm>
                <a:off x="56310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9" name="Google Shape;28479;p34"/>
              <p:cNvSpPr/>
              <p:nvPr/>
            </p:nvSpPr>
            <p:spPr>
              <a:xfrm>
                <a:off x="57834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0" name="Google Shape;28480;p34"/>
              <p:cNvSpPr/>
              <p:nvPr/>
            </p:nvSpPr>
            <p:spPr>
              <a:xfrm>
                <a:off x="59358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1" name="Google Shape;28481;p34"/>
              <p:cNvSpPr/>
              <p:nvPr/>
            </p:nvSpPr>
            <p:spPr>
              <a:xfrm>
                <a:off x="60882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2" name="Google Shape;28482;p34"/>
              <p:cNvSpPr/>
              <p:nvPr/>
            </p:nvSpPr>
            <p:spPr>
              <a:xfrm>
                <a:off x="62406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3" name="Google Shape;28483;p34"/>
              <p:cNvSpPr/>
              <p:nvPr/>
            </p:nvSpPr>
            <p:spPr>
              <a:xfrm>
                <a:off x="63930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4" name="Google Shape;28484;p34"/>
              <p:cNvSpPr/>
              <p:nvPr/>
            </p:nvSpPr>
            <p:spPr>
              <a:xfrm>
                <a:off x="65454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5" name="Google Shape;28485;p34"/>
              <p:cNvSpPr/>
              <p:nvPr/>
            </p:nvSpPr>
            <p:spPr>
              <a:xfrm>
                <a:off x="66978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6" name="Google Shape;28486;p34"/>
              <p:cNvSpPr/>
              <p:nvPr/>
            </p:nvSpPr>
            <p:spPr>
              <a:xfrm>
                <a:off x="68502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7" name="Google Shape;28487;p34"/>
              <p:cNvSpPr/>
              <p:nvPr/>
            </p:nvSpPr>
            <p:spPr>
              <a:xfrm>
                <a:off x="70026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8" name="Google Shape;28488;p34"/>
              <p:cNvSpPr/>
              <p:nvPr/>
            </p:nvSpPr>
            <p:spPr>
              <a:xfrm>
                <a:off x="71550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9" name="Google Shape;28489;p34"/>
              <p:cNvSpPr/>
              <p:nvPr/>
            </p:nvSpPr>
            <p:spPr>
              <a:xfrm>
                <a:off x="73074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0" name="Google Shape;28490;p34"/>
              <p:cNvSpPr/>
              <p:nvPr/>
            </p:nvSpPr>
            <p:spPr>
              <a:xfrm>
                <a:off x="74598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1" name="Google Shape;28491;p34"/>
              <p:cNvSpPr/>
              <p:nvPr/>
            </p:nvSpPr>
            <p:spPr>
              <a:xfrm>
                <a:off x="76122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2" name="Google Shape;28492;p34"/>
              <p:cNvSpPr/>
              <p:nvPr/>
            </p:nvSpPr>
            <p:spPr>
              <a:xfrm>
                <a:off x="77646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3" name="Google Shape;28493;p34"/>
              <p:cNvSpPr/>
              <p:nvPr/>
            </p:nvSpPr>
            <p:spPr>
              <a:xfrm>
                <a:off x="79170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4" name="Google Shape;28494;p34"/>
              <p:cNvSpPr/>
              <p:nvPr/>
            </p:nvSpPr>
            <p:spPr>
              <a:xfrm>
                <a:off x="80694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5" name="Google Shape;28495;p34"/>
              <p:cNvSpPr/>
              <p:nvPr/>
            </p:nvSpPr>
            <p:spPr>
              <a:xfrm>
                <a:off x="82218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96" name="Google Shape;28496;p34"/>
            <p:cNvGrpSpPr/>
            <p:nvPr/>
          </p:nvGrpSpPr>
          <p:grpSpPr>
            <a:xfrm>
              <a:off x="1059000" y="2947575"/>
              <a:ext cx="7178400" cy="15600"/>
              <a:chOff x="1059000" y="2685866"/>
              <a:chExt cx="7178400" cy="15600"/>
            </a:xfrm>
          </p:grpSpPr>
          <p:sp>
            <p:nvSpPr>
              <p:cNvPr id="28497" name="Google Shape;28497;p34"/>
              <p:cNvSpPr/>
              <p:nvPr/>
            </p:nvSpPr>
            <p:spPr>
              <a:xfrm>
                <a:off x="10590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8" name="Google Shape;28498;p34"/>
              <p:cNvSpPr/>
              <p:nvPr/>
            </p:nvSpPr>
            <p:spPr>
              <a:xfrm>
                <a:off x="12114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9" name="Google Shape;28499;p34"/>
              <p:cNvSpPr/>
              <p:nvPr/>
            </p:nvSpPr>
            <p:spPr>
              <a:xfrm>
                <a:off x="13638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0" name="Google Shape;28500;p34"/>
              <p:cNvSpPr/>
              <p:nvPr/>
            </p:nvSpPr>
            <p:spPr>
              <a:xfrm>
                <a:off x="15162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1" name="Google Shape;28501;p34"/>
              <p:cNvSpPr/>
              <p:nvPr/>
            </p:nvSpPr>
            <p:spPr>
              <a:xfrm>
                <a:off x="16686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2" name="Google Shape;28502;p34"/>
              <p:cNvSpPr/>
              <p:nvPr/>
            </p:nvSpPr>
            <p:spPr>
              <a:xfrm>
                <a:off x="18210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3" name="Google Shape;28503;p34"/>
              <p:cNvSpPr/>
              <p:nvPr/>
            </p:nvSpPr>
            <p:spPr>
              <a:xfrm>
                <a:off x="19734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4" name="Google Shape;28504;p34"/>
              <p:cNvSpPr/>
              <p:nvPr/>
            </p:nvSpPr>
            <p:spPr>
              <a:xfrm>
                <a:off x="21258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5" name="Google Shape;28505;p34"/>
              <p:cNvSpPr/>
              <p:nvPr/>
            </p:nvSpPr>
            <p:spPr>
              <a:xfrm>
                <a:off x="22782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6" name="Google Shape;28506;p34"/>
              <p:cNvSpPr/>
              <p:nvPr/>
            </p:nvSpPr>
            <p:spPr>
              <a:xfrm>
                <a:off x="24306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7" name="Google Shape;28507;p34"/>
              <p:cNvSpPr/>
              <p:nvPr/>
            </p:nvSpPr>
            <p:spPr>
              <a:xfrm>
                <a:off x="25830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8" name="Google Shape;28508;p34"/>
              <p:cNvSpPr/>
              <p:nvPr/>
            </p:nvSpPr>
            <p:spPr>
              <a:xfrm>
                <a:off x="27354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9" name="Google Shape;28509;p34"/>
              <p:cNvSpPr/>
              <p:nvPr/>
            </p:nvSpPr>
            <p:spPr>
              <a:xfrm>
                <a:off x="28878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0" name="Google Shape;28510;p34"/>
              <p:cNvSpPr/>
              <p:nvPr/>
            </p:nvSpPr>
            <p:spPr>
              <a:xfrm>
                <a:off x="30402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1" name="Google Shape;28511;p34"/>
              <p:cNvSpPr/>
              <p:nvPr/>
            </p:nvSpPr>
            <p:spPr>
              <a:xfrm>
                <a:off x="31926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2" name="Google Shape;28512;p34"/>
              <p:cNvSpPr/>
              <p:nvPr/>
            </p:nvSpPr>
            <p:spPr>
              <a:xfrm>
                <a:off x="33450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3" name="Google Shape;28513;p34"/>
              <p:cNvSpPr/>
              <p:nvPr/>
            </p:nvSpPr>
            <p:spPr>
              <a:xfrm>
                <a:off x="34974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4" name="Google Shape;28514;p34"/>
              <p:cNvSpPr/>
              <p:nvPr/>
            </p:nvSpPr>
            <p:spPr>
              <a:xfrm>
                <a:off x="36498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5" name="Google Shape;28515;p34"/>
              <p:cNvSpPr/>
              <p:nvPr/>
            </p:nvSpPr>
            <p:spPr>
              <a:xfrm>
                <a:off x="38022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6" name="Google Shape;28516;p34"/>
              <p:cNvSpPr/>
              <p:nvPr/>
            </p:nvSpPr>
            <p:spPr>
              <a:xfrm>
                <a:off x="39546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7" name="Google Shape;28517;p34"/>
              <p:cNvSpPr/>
              <p:nvPr/>
            </p:nvSpPr>
            <p:spPr>
              <a:xfrm>
                <a:off x="41070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8" name="Google Shape;28518;p34"/>
              <p:cNvSpPr/>
              <p:nvPr/>
            </p:nvSpPr>
            <p:spPr>
              <a:xfrm>
                <a:off x="42594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9" name="Google Shape;28519;p34"/>
              <p:cNvSpPr/>
              <p:nvPr/>
            </p:nvSpPr>
            <p:spPr>
              <a:xfrm>
                <a:off x="44118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0" name="Google Shape;28520;p34"/>
              <p:cNvSpPr/>
              <p:nvPr/>
            </p:nvSpPr>
            <p:spPr>
              <a:xfrm>
                <a:off x="45642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1" name="Google Shape;28521;p34"/>
              <p:cNvSpPr/>
              <p:nvPr/>
            </p:nvSpPr>
            <p:spPr>
              <a:xfrm>
                <a:off x="47166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2" name="Google Shape;28522;p34"/>
              <p:cNvSpPr/>
              <p:nvPr/>
            </p:nvSpPr>
            <p:spPr>
              <a:xfrm>
                <a:off x="48690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3" name="Google Shape;28523;p34"/>
              <p:cNvSpPr/>
              <p:nvPr/>
            </p:nvSpPr>
            <p:spPr>
              <a:xfrm>
                <a:off x="50214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4" name="Google Shape;28524;p34"/>
              <p:cNvSpPr/>
              <p:nvPr/>
            </p:nvSpPr>
            <p:spPr>
              <a:xfrm>
                <a:off x="51738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5" name="Google Shape;28525;p34"/>
              <p:cNvSpPr/>
              <p:nvPr/>
            </p:nvSpPr>
            <p:spPr>
              <a:xfrm>
                <a:off x="53262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6" name="Google Shape;28526;p34"/>
              <p:cNvSpPr/>
              <p:nvPr/>
            </p:nvSpPr>
            <p:spPr>
              <a:xfrm>
                <a:off x="54786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7" name="Google Shape;28527;p34"/>
              <p:cNvSpPr/>
              <p:nvPr/>
            </p:nvSpPr>
            <p:spPr>
              <a:xfrm>
                <a:off x="56310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8" name="Google Shape;28528;p34"/>
              <p:cNvSpPr/>
              <p:nvPr/>
            </p:nvSpPr>
            <p:spPr>
              <a:xfrm>
                <a:off x="57834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9" name="Google Shape;28529;p34"/>
              <p:cNvSpPr/>
              <p:nvPr/>
            </p:nvSpPr>
            <p:spPr>
              <a:xfrm>
                <a:off x="59358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0" name="Google Shape;28530;p34"/>
              <p:cNvSpPr/>
              <p:nvPr/>
            </p:nvSpPr>
            <p:spPr>
              <a:xfrm>
                <a:off x="60882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1" name="Google Shape;28531;p34"/>
              <p:cNvSpPr/>
              <p:nvPr/>
            </p:nvSpPr>
            <p:spPr>
              <a:xfrm>
                <a:off x="62406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2" name="Google Shape;28532;p34"/>
              <p:cNvSpPr/>
              <p:nvPr/>
            </p:nvSpPr>
            <p:spPr>
              <a:xfrm>
                <a:off x="63930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3" name="Google Shape;28533;p34"/>
              <p:cNvSpPr/>
              <p:nvPr/>
            </p:nvSpPr>
            <p:spPr>
              <a:xfrm>
                <a:off x="65454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4" name="Google Shape;28534;p34"/>
              <p:cNvSpPr/>
              <p:nvPr/>
            </p:nvSpPr>
            <p:spPr>
              <a:xfrm>
                <a:off x="66978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5" name="Google Shape;28535;p34"/>
              <p:cNvSpPr/>
              <p:nvPr/>
            </p:nvSpPr>
            <p:spPr>
              <a:xfrm>
                <a:off x="68502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6" name="Google Shape;28536;p34"/>
              <p:cNvSpPr/>
              <p:nvPr/>
            </p:nvSpPr>
            <p:spPr>
              <a:xfrm>
                <a:off x="70026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7" name="Google Shape;28537;p34"/>
              <p:cNvSpPr/>
              <p:nvPr/>
            </p:nvSpPr>
            <p:spPr>
              <a:xfrm>
                <a:off x="71550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8" name="Google Shape;28538;p34"/>
              <p:cNvSpPr/>
              <p:nvPr/>
            </p:nvSpPr>
            <p:spPr>
              <a:xfrm>
                <a:off x="73074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9" name="Google Shape;28539;p34"/>
              <p:cNvSpPr/>
              <p:nvPr/>
            </p:nvSpPr>
            <p:spPr>
              <a:xfrm>
                <a:off x="74598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0" name="Google Shape;28540;p34"/>
              <p:cNvSpPr/>
              <p:nvPr/>
            </p:nvSpPr>
            <p:spPr>
              <a:xfrm>
                <a:off x="76122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1" name="Google Shape;28541;p34"/>
              <p:cNvSpPr/>
              <p:nvPr/>
            </p:nvSpPr>
            <p:spPr>
              <a:xfrm>
                <a:off x="77646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2" name="Google Shape;28542;p34"/>
              <p:cNvSpPr/>
              <p:nvPr/>
            </p:nvSpPr>
            <p:spPr>
              <a:xfrm>
                <a:off x="79170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3" name="Google Shape;28543;p34"/>
              <p:cNvSpPr/>
              <p:nvPr/>
            </p:nvSpPr>
            <p:spPr>
              <a:xfrm>
                <a:off x="80694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4" name="Google Shape;28544;p34"/>
              <p:cNvSpPr/>
              <p:nvPr/>
            </p:nvSpPr>
            <p:spPr>
              <a:xfrm>
                <a:off x="82218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45" name="Google Shape;28545;p34"/>
            <p:cNvGrpSpPr/>
            <p:nvPr/>
          </p:nvGrpSpPr>
          <p:grpSpPr>
            <a:xfrm>
              <a:off x="1059000" y="3331200"/>
              <a:ext cx="7178400" cy="15600"/>
              <a:chOff x="1059000" y="2949899"/>
              <a:chExt cx="7178400" cy="15600"/>
            </a:xfrm>
          </p:grpSpPr>
          <p:sp>
            <p:nvSpPr>
              <p:cNvPr id="28546" name="Google Shape;28546;p34"/>
              <p:cNvSpPr/>
              <p:nvPr/>
            </p:nvSpPr>
            <p:spPr>
              <a:xfrm>
                <a:off x="10590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7" name="Google Shape;28547;p34"/>
              <p:cNvSpPr/>
              <p:nvPr/>
            </p:nvSpPr>
            <p:spPr>
              <a:xfrm>
                <a:off x="12114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8" name="Google Shape;28548;p34"/>
              <p:cNvSpPr/>
              <p:nvPr/>
            </p:nvSpPr>
            <p:spPr>
              <a:xfrm>
                <a:off x="13638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9" name="Google Shape;28549;p34"/>
              <p:cNvSpPr/>
              <p:nvPr/>
            </p:nvSpPr>
            <p:spPr>
              <a:xfrm>
                <a:off x="15162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0" name="Google Shape;28550;p34"/>
              <p:cNvSpPr/>
              <p:nvPr/>
            </p:nvSpPr>
            <p:spPr>
              <a:xfrm>
                <a:off x="16686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1" name="Google Shape;28551;p34"/>
              <p:cNvSpPr/>
              <p:nvPr/>
            </p:nvSpPr>
            <p:spPr>
              <a:xfrm>
                <a:off x="18210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2" name="Google Shape;28552;p34"/>
              <p:cNvSpPr/>
              <p:nvPr/>
            </p:nvSpPr>
            <p:spPr>
              <a:xfrm>
                <a:off x="19734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3" name="Google Shape;28553;p34"/>
              <p:cNvSpPr/>
              <p:nvPr/>
            </p:nvSpPr>
            <p:spPr>
              <a:xfrm>
                <a:off x="21258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4" name="Google Shape;28554;p34"/>
              <p:cNvSpPr/>
              <p:nvPr/>
            </p:nvSpPr>
            <p:spPr>
              <a:xfrm>
                <a:off x="22782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5" name="Google Shape;28555;p34"/>
              <p:cNvSpPr/>
              <p:nvPr/>
            </p:nvSpPr>
            <p:spPr>
              <a:xfrm>
                <a:off x="24306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6" name="Google Shape;28556;p34"/>
              <p:cNvSpPr/>
              <p:nvPr/>
            </p:nvSpPr>
            <p:spPr>
              <a:xfrm>
                <a:off x="25830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7" name="Google Shape;28557;p34"/>
              <p:cNvSpPr/>
              <p:nvPr/>
            </p:nvSpPr>
            <p:spPr>
              <a:xfrm>
                <a:off x="27354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8" name="Google Shape;28558;p34"/>
              <p:cNvSpPr/>
              <p:nvPr/>
            </p:nvSpPr>
            <p:spPr>
              <a:xfrm>
                <a:off x="28878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9" name="Google Shape;28559;p34"/>
              <p:cNvSpPr/>
              <p:nvPr/>
            </p:nvSpPr>
            <p:spPr>
              <a:xfrm>
                <a:off x="30402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0" name="Google Shape;28560;p34"/>
              <p:cNvSpPr/>
              <p:nvPr/>
            </p:nvSpPr>
            <p:spPr>
              <a:xfrm>
                <a:off x="31926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1" name="Google Shape;28561;p34"/>
              <p:cNvSpPr/>
              <p:nvPr/>
            </p:nvSpPr>
            <p:spPr>
              <a:xfrm>
                <a:off x="33450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2" name="Google Shape;28562;p34"/>
              <p:cNvSpPr/>
              <p:nvPr/>
            </p:nvSpPr>
            <p:spPr>
              <a:xfrm>
                <a:off x="34974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3" name="Google Shape;28563;p34"/>
              <p:cNvSpPr/>
              <p:nvPr/>
            </p:nvSpPr>
            <p:spPr>
              <a:xfrm>
                <a:off x="36498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4" name="Google Shape;28564;p34"/>
              <p:cNvSpPr/>
              <p:nvPr/>
            </p:nvSpPr>
            <p:spPr>
              <a:xfrm>
                <a:off x="38022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5" name="Google Shape;28565;p34"/>
              <p:cNvSpPr/>
              <p:nvPr/>
            </p:nvSpPr>
            <p:spPr>
              <a:xfrm>
                <a:off x="39546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6" name="Google Shape;28566;p34"/>
              <p:cNvSpPr/>
              <p:nvPr/>
            </p:nvSpPr>
            <p:spPr>
              <a:xfrm>
                <a:off x="41070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7" name="Google Shape;28567;p34"/>
              <p:cNvSpPr/>
              <p:nvPr/>
            </p:nvSpPr>
            <p:spPr>
              <a:xfrm>
                <a:off x="42594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8" name="Google Shape;28568;p34"/>
              <p:cNvSpPr/>
              <p:nvPr/>
            </p:nvSpPr>
            <p:spPr>
              <a:xfrm>
                <a:off x="44118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9" name="Google Shape;28569;p34"/>
              <p:cNvSpPr/>
              <p:nvPr/>
            </p:nvSpPr>
            <p:spPr>
              <a:xfrm>
                <a:off x="45642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0" name="Google Shape;28570;p34"/>
              <p:cNvSpPr/>
              <p:nvPr/>
            </p:nvSpPr>
            <p:spPr>
              <a:xfrm>
                <a:off x="47166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1" name="Google Shape;28571;p34"/>
              <p:cNvSpPr/>
              <p:nvPr/>
            </p:nvSpPr>
            <p:spPr>
              <a:xfrm>
                <a:off x="48690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2" name="Google Shape;28572;p34"/>
              <p:cNvSpPr/>
              <p:nvPr/>
            </p:nvSpPr>
            <p:spPr>
              <a:xfrm>
                <a:off x="50214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3" name="Google Shape;28573;p34"/>
              <p:cNvSpPr/>
              <p:nvPr/>
            </p:nvSpPr>
            <p:spPr>
              <a:xfrm>
                <a:off x="51738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4" name="Google Shape;28574;p34"/>
              <p:cNvSpPr/>
              <p:nvPr/>
            </p:nvSpPr>
            <p:spPr>
              <a:xfrm>
                <a:off x="53262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5" name="Google Shape;28575;p34"/>
              <p:cNvSpPr/>
              <p:nvPr/>
            </p:nvSpPr>
            <p:spPr>
              <a:xfrm>
                <a:off x="54786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6" name="Google Shape;28576;p34"/>
              <p:cNvSpPr/>
              <p:nvPr/>
            </p:nvSpPr>
            <p:spPr>
              <a:xfrm>
                <a:off x="56310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7" name="Google Shape;28577;p34"/>
              <p:cNvSpPr/>
              <p:nvPr/>
            </p:nvSpPr>
            <p:spPr>
              <a:xfrm>
                <a:off x="57834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8" name="Google Shape;28578;p34"/>
              <p:cNvSpPr/>
              <p:nvPr/>
            </p:nvSpPr>
            <p:spPr>
              <a:xfrm>
                <a:off x="59358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9" name="Google Shape;28579;p34"/>
              <p:cNvSpPr/>
              <p:nvPr/>
            </p:nvSpPr>
            <p:spPr>
              <a:xfrm>
                <a:off x="60882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0" name="Google Shape;28580;p34"/>
              <p:cNvSpPr/>
              <p:nvPr/>
            </p:nvSpPr>
            <p:spPr>
              <a:xfrm>
                <a:off x="62406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1" name="Google Shape;28581;p34"/>
              <p:cNvSpPr/>
              <p:nvPr/>
            </p:nvSpPr>
            <p:spPr>
              <a:xfrm>
                <a:off x="63930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2" name="Google Shape;28582;p34"/>
              <p:cNvSpPr/>
              <p:nvPr/>
            </p:nvSpPr>
            <p:spPr>
              <a:xfrm>
                <a:off x="65454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3" name="Google Shape;28583;p34"/>
              <p:cNvSpPr/>
              <p:nvPr/>
            </p:nvSpPr>
            <p:spPr>
              <a:xfrm>
                <a:off x="66978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4" name="Google Shape;28584;p34"/>
              <p:cNvSpPr/>
              <p:nvPr/>
            </p:nvSpPr>
            <p:spPr>
              <a:xfrm>
                <a:off x="68502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5" name="Google Shape;28585;p34"/>
              <p:cNvSpPr/>
              <p:nvPr/>
            </p:nvSpPr>
            <p:spPr>
              <a:xfrm>
                <a:off x="70026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6" name="Google Shape;28586;p34"/>
              <p:cNvSpPr/>
              <p:nvPr/>
            </p:nvSpPr>
            <p:spPr>
              <a:xfrm>
                <a:off x="71550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7" name="Google Shape;28587;p34"/>
              <p:cNvSpPr/>
              <p:nvPr/>
            </p:nvSpPr>
            <p:spPr>
              <a:xfrm>
                <a:off x="73074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8" name="Google Shape;28588;p34"/>
              <p:cNvSpPr/>
              <p:nvPr/>
            </p:nvSpPr>
            <p:spPr>
              <a:xfrm>
                <a:off x="74598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9" name="Google Shape;28589;p34"/>
              <p:cNvSpPr/>
              <p:nvPr/>
            </p:nvSpPr>
            <p:spPr>
              <a:xfrm>
                <a:off x="76122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0" name="Google Shape;28590;p34"/>
              <p:cNvSpPr/>
              <p:nvPr/>
            </p:nvSpPr>
            <p:spPr>
              <a:xfrm>
                <a:off x="77646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1" name="Google Shape;28591;p34"/>
              <p:cNvSpPr/>
              <p:nvPr/>
            </p:nvSpPr>
            <p:spPr>
              <a:xfrm>
                <a:off x="79170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2" name="Google Shape;28592;p34"/>
              <p:cNvSpPr/>
              <p:nvPr/>
            </p:nvSpPr>
            <p:spPr>
              <a:xfrm>
                <a:off x="80694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3" name="Google Shape;28593;p34"/>
              <p:cNvSpPr/>
              <p:nvPr/>
            </p:nvSpPr>
            <p:spPr>
              <a:xfrm>
                <a:off x="82218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94" name="Google Shape;28594;p34"/>
            <p:cNvGrpSpPr/>
            <p:nvPr/>
          </p:nvGrpSpPr>
          <p:grpSpPr>
            <a:xfrm>
              <a:off x="1059000" y="3523013"/>
              <a:ext cx="7178400" cy="15600"/>
              <a:chOff x="1059000" y="3213932"/>
              <a:chExt cx="7178400" cy="15600"/>
            </a:xfrm>
          </p:grpSpPr>
          <p:sp>
            <p:nvSpPr>
              <p:cNvPr id="28595" name="Google Shape;28595;p34"/>
              <p:cNvSpPr/>
              <p:nvPr/>
            </p:nvSpPr>
            <p:spPr>
              <a:xfrm>
                <a:off x="10590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6" name="Google Shape;28596;p34"/>
              <p:cNvSpPr/>
              <p:nvPr/>
            </p:nvSpPr>
            <p:spPr>
              <a:xfrm>
                <a:off x="12114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7" name="Google Shape;28597;p34"/>
              <p:cNvSpPr/>
              <p:nvPr/>
            </p:nvSpPr>
            <p:spPr>
              <a:xfrm>
                <a:off x="13638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8" name="Google Shape;28598;p34"/>
              <p:cNvSpPr/>
              <p:nvPr/>
            </p:nvSpPr>
            <p:spPr>
              <a:xfrm>
                <a:off x="15162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9" name="Google Shape;28599;p34"/>
              <p:cNvSpPr/>
              <p:nvPr/>
            </p:nvSpPr>
            <p:spPr>
              <a:xfrm>
                <a:off x="16686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0" name="Google Shape;28600;p34"/>
              <p:cNvSpPr/>
              <p:nvPr/>
            </p:nvSpPr>
            <p:spPr>
              <a:xfrm>
                <a:off x="18210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1" name="Google Shape;28601;p34"/>
              <p:cNvSpPr/>
              <p:nvPr/>
            </p:nvSpPr>
            <p:spPr>
              <a:xfrm>
                <a:off x="19734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2" name="Google Shape;28602;p34"/>
              <p:cNvSpPr/>
              <p:nvPr/>
            </p:nvSpPr>
            <p:spPr>
              <a:xfrm>
                <a:off x="21258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3" name="Google Shape;28603;p34"/>
              <p:cNvSpPr/>
              <p:nvPr/>
            </p:nvSpPr>
            <p:spPr>
              <a:xfrm>
                <a:off x="22782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4" name="Google Shape;28604;p34"/>
              <p:cNvSpPr/>
              <p:nvPr/>
            </p:nvSpPr>
            <p:spPr>
              <a:xfrm>
                <a:off x="24306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5" name="Google Shape;28605;p34"/>
              <p:cNvSpPr/>
              <p:nvPr/>
            </p:nvSpPr>
            <p:spPr>
              <a:xfrm>
                <a:off x="25830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6" name="Google Shape;28606;p34"/>
              <p:cNvSpPr/>
              <p:nvPr/>
            </p:nvSpPr>
            <p:spPr>
              <a:xfrm>
                <a:off x="27354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7" name="Google Shape;28607;p34"/>
              <p:cNvSpPr/>
              <p:nvPr/>
            </p:nvSpPr>
            <p:spPr>
              <a:xfrm>
                <a:off x="28878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8" name="Google Shape;28608;p34"/>
              <p:cNvSpPr/>
              <p:nvPr/>
            </p:nvSpPr>
            <p:spPr>
              <a:xfrm>
                <a:off x="30402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9" name="Google Shape;28609;p34"/>
              <p:cNvSpPr/>
              <p:nvPr/>
            </p:nvSpPr>
            <p:spPr>
              <a:xfrm>
                <a:off x="31926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0" name="Google Shape;28610;p34"/>
              <p:cNvSpPr/>
              <p:nvPr/>
            </p:nvSpPr>
            <p:spPr>
              <a:xfrm>
                <a:off x="33450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1" name="Google Shape;28611;p34"/>
              <p:cNvSpPr/>
              <p:nvPr/>
            </p:nvSpPr>
            <p:spPr>
              <a:xfrm>
                <a:off x="34974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2" name="Google Shape;28612;p34"/>
              <p:cNvSpPr/>
              <p:nvPr/>
            </p:nvSpPr>
            <p:spPr>
              <a:xfrm>
                <a:off x="36498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3" name="Google Shape;28613;p34"/>
              <p:cNvSpPr/>
              <p:nvPr/>
            </p:nvSpPr>
            <p:spPr>
              <a:xfrm>
                <a:off x="38022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4" name="Google Shape;28614;p34"/>
              <p:cNvSpPr/>
              <p:nvPr/>
            </p:nvSpPr>
            <p:spPr>
              <a:xfrm>
                <a:off x="39546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5" name="Google Shape;28615;p34"/>
              <p:cNvSpPr/>
              <p:nvPr/>
            </p:nvSpPr>
            <p:spPr>
              <a:xfrm>
                <a:off x="41070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6" name="Google Shape;28616;p34"/>
              <p:cNvSpPr/>
              <p:nvPr/>
            </p:nvSpPr>
            <p:spPr>
              <a:xfrm>
                <a:off x="42594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7" name="Google Shape;28617;p34"/>
              <p:cNvSpPr/>
              <p:nvPr/>
            </p:nvSpPr>
            <p:spPr>
              <a:xfrm>
                <a:off x="44118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8" name="Google Shape;28618;p34"/>
              <p:cNvSpPr/>
              <p:nvPr/>
            </p:nvSpPr>
            <p:spPr>
              <a:xfrm>
                <a:off x="45642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9" name="Google Shape;28619;p34"/>
              <p:cNvSpPr/>
              <p:nvPr/>
            </p:nvSpPr>
            <p:spPr>
              <a:xfrm>
                <a:off x="47166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0" name="Google Shape;28620;p34"/>
              <p:cNvSpPr/>
              <p:nvPr/>
            </p:nvSpPr>
            <p:spPr>
              <a:xfrm>
                <a:off x="48690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1" name="Google Shape;28621;p34"/>
              <p:cNvSpPr/>
              <p:nvPr/>
            </p:nvSpPr>
            <p:spPr>
              <a:xfrm>
                <a:off x="50214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2" name="Google Shape;28622;p34"/>
              <p:cNvSpPr/>
              <p:nvPr/>
            </p:nvSpPr>
            <p:spPr>
              <a:xfrm>
                <a:off x="51738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3" name="Google Shape;28623;p34"/>
              <p:cNvSpPr/>
              <p:nvPr/>
            </p:nvSpPr>
            <p:spPr>
              <a:xfrm>
                <a:off x="53262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4" name="Google Shape;28624;p34"/>
              <p:cNvSpPr/>
              <p:nvPr/>
            </p:nvSpPr>
            <p:spPr>
              <a:xfrm>
                <a:off x="54786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5" name="Google Shape;28625;p34"/>
              <p:cNvSpPr/>
              <p:nvPr/>
            </p:nvSpPr>
            <p:spPr>
              <a:xfrm>
                <a:off x="56310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6" name="Google Shape;28626;p34"/>
              <p:cNvSpPr/>
              <p:nvPr/>
            </p:nvSpPr>
            <p:spPr>
              <a:xfrm>
                <a:off x="57834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7" name="Google Shape;28627;p34"/>
              <p:cNvSpPr/>
              <p:nvPr/>
            </p:nvSpPr>
            <p:spPr>
              <a:xfrm>
                <a:off x="59358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8" name="Google Shape;28628;p34"/>
              <p:cNvSpPr/>
              <p:nvPr/>
            </p:nvSpPr>
            <p:spPr>
              <a:xfrm>
                <a:off x="60882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9" name="Google Shape;28629;p34"/>
              <p:cNvSpPr/>
              <p:nvPr/>
            </p:nvSpPr>
            <p:spPr>
              <a:xfrm>
                <a:off x="62406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0" name="Google Shape;28630;p34"/>
              <p:cNvSpPr/>
              <p:nvPr/>
            </p:nvSpPr>
            <p:spPr>
              <a:xfrm>
                <a:off x="63930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1" name="Google Shape;28631;p34"/>
              <p:cNvSpPr/>
              <p:nvPr/>
            </p:nvSpPr>
            <p:spPr>
              <a:xfrm>
                <a:off x="65454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2" name="Google Shape;28632;p34"/>
              <p:cNvSpPr/>
              <p:nvPr/>
            </p:nvSpPr>
            <p:spPr>
              <a:xfrm>
                <a:off x="66978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3" name="Google Shape;28633;p34"/>
              <p:cNvSpPr/>
              <p:nvPr/>
            </p:nvSpPr>
            <p:spPr>
              <a:xfrm>
                <a:off x="68502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4" name="Google Shape;28634;p34"/>
              <p:cNvSpPr/>
              <p:nvPr/>
            </p:nvSpPr>
            <p:spPr>
              <a:xfrm>
                <a:off x="70026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5" name="Google Shape;28635;p34"/>
              <p:cNvSpPr/>
              <p:nvPr/>
            </p:nvSpPr>
            <p:spPr>
              <a:xfrm>
                <a:off x="71550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6" name="Google Shape;28636;p34"/>
              <p:cNvSpPr/>
              <p:nvPr/>
            </p:nvSpPr>
            <p:spPr>
              <a:xfrm>
                <a:off x="73074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7" name="Google Shape;28637;p34"/>
              <p:cNvSpPr/>
              <p:nvPr/>
            </p:nvSpPr>
            <p:spPr>
              <a:xfrm>
                <a:off x="74598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8" name="Google Shape;28638;p34"/>
              <p:cNvSpPr/>
              <p:nvPr/>
            </p:nvSpPr>
            <p:spPr>
              <a:xfrm>
                <a:off x="76122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9" name="Google Shape;28639;p34"/>
              <p:cNvSpPr/>
              <p:nvPr/>
            </p:nvSpPr>
            <p:spPr>
              <a:xfrm>
                <a:off x="77646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0" name="Google Shape;28640;p34"/>
              <p:cNvSpPr/>
              <p:nvPr/>
            </p:nvSpPr>
            <p:spPr>
              <a:xfrm>
                <a:off x="79170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1" name="Google Shape;28641;p34"/>
              <p:cNvSpPr/>
              <p:nvPr/>
            </p:nvSpPr>
            <p:spPr>
              <a:xfrm>
                <a:off x="80694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2" name="Google Shape;28642;p34"/>
              <p:cNvSpPr/>
              <p:nvPr/>
            </p:nvSpPr>
            <p:spPr>
              <a:xfrm>
                <a:off x="82218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43" name="Google Shape;28643;p34"/>
            <p:cNvGrpSpPr/>
            <p:nvPr/>
          </p:nvGrpSpPr>
          <p:grpSpPr>
            <a:xfrm>
              <a:off x="1059000" y="3714825"/>
              <a:ext cx="7178400" cy="15600"/>
              <a:chOff x="1059000" y="3477964"/>
              <a:chExt cx="7178400" cy="15600"/>
            </a:xfrm>
          </p:grpSpPr>
          <p:sp>
            <p:nvSpPr>
              <p:cNvPr id="28644" name="Google Shape;28644;p34"/>
              <p:cNvSpPr/>
              <p:nvPr/>
            </p:nvSpPr>
            <p:spPr>
              <a:xfrm>
                <a:off x="10590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5" name="Google Shape;28645;p34"/>
              <p:cNvSpPr/>
              <p:nvPr/>
            </p:nvSpPr>
            <p:spPr>
              <a:xfrm>
                <a:off x="12114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6" name="Google Shape;28646;p34"/>
              <p:cNvSpPr/>
              <p:nvPr/>
            </p:nvSpPr>
            <p:spPr>
              <a:xfrm>
                <a:off x="13638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7" name="Google Shape;28647;p34"/>
              <p:cNvSpPr/>
              <p:nvPr/>
            </p:nvSpPr>
            <p:spPr>
              <a:xfrm>
                <a:off x="15162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8" name="Google Shape;28648;p34"/>
              <p:cNvSpPr/>
              <p:nvPr/>
            </p:nvSpPr>
            <p:spPr>
              <a:xfrm>
                <a:off x="16686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9" name="Google Shape;28649;p34"/>
              <p:cNvSpPr/>
              <p:nvPr/>
            </p:nvSpPr>
            <p:spPr>
              <a:xfrm>
                <a:off x="18210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0" name="Google Shape;28650;p34"/>
              <p:cNvSpPr/>
              <p:nvPr/>
            </p:nvSpPr>
            <p:spPr>
              <a:xfrm>
                <a:off x="19734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1" name="Google Shape;28651;p34"/>
              <p:cNvSpPr/>
              <p:nvPr/>
            </p:nvSpPr>
            <p:spPr>
              <a:xfrm>
                <a:off x="21258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2" name="Google Shape;28652;p34"/>
              <p:cNvSpPr/>
              <p:nvPr/>
            </p:nvSpPr>
            <p:spPr>
              <a:xfrm>
                <a:off x="22782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3" name="Google Shape;28653;p34"/>
              <p:cNvSpPr/>
              <p:nvPr/>
            </p:nvSpPr>
            <p:spPr>
              <a:xfrm>
                <a:off x="24306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4" name="Google Shape;28654;p34"/>
              <p:cNvSpPr/>
              <p:nvPr/>
            </p:nvSpPr>
            <p:spPr>
              <a:xfrm>
                <a:off x="25830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5" name="Google Shape;28655;p34"/>
              <p:cNvSpPr/>
              <p:nvPr/>
            </p:nvSpPr>
            <p:spPr>
              <a:xfrm>
                <a:off x="27354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6" name="Google Shape;28656;p34"/>
              <p:cNvSpPr/>
              <p:nvPr/>
            </p:nvSpPr>
            <p:spPr>
              <a:xfrm>
                <a:off x="28878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7" name="Google Shape;28657;p34"/>
              <p:cNvSpPr/>
              <p:nvPr/>
            </p:nvSpPr>
            <p:spPr>
              <a:xfrm>
                <a:off x="30402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8" name="Google Shape;28658;p34"/>
              <p:cNvSpPr/>
              <p:nvPr/>
            </p:nvSpPr>
            <p:spPr>
              <a:xfrm>
                <a:off x="31926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9" name="Google Shape;28659;p34"/>
              <p:cNvSpPr/>
              <p:nvPr/>
            </p:nvSpPr>
            <p:spPr>
              <a:xfrm>
                <a:off x="33450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0" name="Google Shape;28660;p34"/>
              <p:cNvSpPr/>
              <p:nvPr/>
            </p:nvSpPr>
            <p:spPr>
              <a:xfrm>
                <a:off x="34974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1" name="Google Shape;28661;p34"/>
              <p:cNvSpPr/>
              <p:nvPr/>
            </p:nvSpPr>
            <p:spPr>
              <a:xfrm>
                <a:off x="36498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2" name="Google Shape;28662;p34"/>
              <p:cNvSpPr/>
              <p:nvPr/>
            </p:nvSpPr>
            <p:spPr>
              <a:xfrm>
                <a:off x="38022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3" name="Google Shape;28663;p34"/>
              <p:cNvSpPr/>
              <p:nvPr/>
            </p:nvSpPr>
            <p:spPr>
              <a:xfrm>
                <a:off x="39546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4" name="Google Shape;28664;p34"/>
              <p:cNvSpPr/>
              <p:nvPr/>
            </p:nvSpPr>
            <p:spPr>
              <a:xfrm>
                <a:off x="41070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5" name="Google Shape;28665;p34"/>
              <p:cNvSpPr/>
              <p:nvPr/>
            </p:nvSpPr>
            <p:spPr>
              <a:xfrm>
                <a:off x="42594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6" name="Google Shape;28666;p34"/>
              <p:cNvSpPr/>
              <p:nvPr/>
            </p:nvSpPr>
            <p:spPr>
              <a:xfrm>
                <a:off x="44118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7" name="Google Shape;28667;p34"/>
              <p:cNvSpPr/>
              <p:nvPr/>
            </p:nvSpPr>
            <p:spPr>
              <a:xfrm>
                <a:off x="45642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8" name="Google Shape;28668;p34"/>
              <p:cNvSpPr/>
              <p:nvPr/>
            </p:nvSpPr>
            <p:spPr>
              <a:xfrm>
                <a:off x="47166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9" name="Google Shape;28669;p34"/>
              <p:cNvSpPr/>
              <p:nvPr/>
            </p:nvSpPr>
            <p:spPr>
              <a:xfrm>
                <a:off x="48690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0" name="Google Shape;28670;p34"/>
              <p:cNvSpPr/>
              <p:nvPr/>
            </p:nvSpPr>
            <p:spPr>
              <a:xfrm>
                <a:off x="50214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1" name="Google Shape;28671;p34"/>
              <p:cNvSpPr/>
              <p:nvPr/>
            </p:nvSpPr>
            <p:spPr>
              <a:xfrm>
                <a:off x="51738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2" name="Google Shape;28672;p34"/>
              <p:cNvSpPr/>
              <p:nvPr/>
            </p:nvSpPr>
            <p:spPr>
              <a:xfrm>
                <a:off x="53262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3" name="Google Shape;28673;p34"/>
              <p:cNvSpPr/>
              <p:nvPr/>
            </p:nvSpPr>
            <p:spPr>
              <a:xfrm>
                <a:off x="54786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4" name="Google Shape;28674;p34"/>
              <p:cNvSpPr/>
              <p:nvPr/>
            </p:nvSpPr>
            <p:spPr>
              <a:xfrm>
                <a:off x="56310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5" name="Google Shape;28675;p34"/>
              <p:cNvSpPr/>
              <p:nvPr/>
            </p:nvSpPr>
            <p:spPr>
              <a:xfrm>
                <a:off x="57834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6" name="Google Shape;28676;p34"/>
              <p:cNvSpPr/>
              <p:nvPr/>
            </p:nvSpPr>
            <p:spPr>
              <a:xfrm>
                <a:off x="59358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7" name="Google Shape;28677;p34"/>
              <p:cNvSpPr/>
              <p:nvPr/>
            </p:nvSpPr>
            <p:spPr>
              <a:xfrm>
                <a:off x="60882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8" name="Google Shape;28678;p34"/>
              <p:cNvSpPr/>
              <p:nvPr/>
            </p:nvSpPr>
            <p:spPr>
              <a:xfrm>
                <a:off x="62406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9" name="Google Shape;28679;p34"/>
              <p:cNvSpPr/>
              <p:nvPr/>
            </p:nvSpPr>
            <p:spPr>
              <a:xfrm>
                <a:off x="63930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0" name="Google Shape;28680;p34"/>
              <p:cNvSpPr/>
              <p:nvPr/>
            </p:nvSpPr>
            <p:spPr>
              <a:xfrm>
                <a:off x="65454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1" name="Google Shape;28681;p34"/>
              <p:cNvSpPr/>
              <p:nvPr/>
            </p:nvSpPr>
            <p:spPr>
              <a:xfrm>
                <a:off x="66978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2" name="Google Shape;28682;p34"/>
              <p:cNvSpPr/>
              <p:nvPr/>
            </p:nvSpPr>
            <p:spPr>
              <a:xfrm>
                <a:off x="68502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3" name="Google Shape;28683;p34"/>
              <p:cNvSpPr/>
              <p:nvPr/>
            </p:nvSpPr>
            <p:spPr>
              <a:xfrm>
                <a:off x="70026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4" name="Google Shape;28684;p34"/>
              <p:cNvSpPr/>
              <p:nvPr/>
            </p:nvSpPr>
            <p:spPr>
              <a:xfrm>
                <a:off x="71550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5" name="Google Shape;28685;p34"/>
              <p:cNvSpPr/>
              <p:nvPr/>
            </p:nvSpPr>
            <p:spPr>
              <a:xfrm>
                <a:off x="73074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6" name="Google Shape;28686;p34"/>
              <p:cNvSpPr/>
              <p:nvPr/>
            </p:nvSpPr>
            <p:spPr>
              <a:xfrm>
                <a:off x="74598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7" name="Google Shape;28687;p34"/>
              <p:cNvSpPr/>
              <p:nvPr/>
            </p:nvSpPr>
            <p:spPr>
              <a:xfrm>
                <a:off x="76122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8" name="Google Shape;28688;p34"/>
              <p:cNvSpPr/>
              <p:nvPr/>
            </p:nvSpPr>
            <p:spPr>
              <a:xfrm>
                <a:off x="77646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9" name="Google Shape;28689;p34"/>
              <p:cNvSpPr/>
              <p:nvPr/>
            </p:nvSpPr>
            <p:spPr>
              <a:xfrm>
                <a:off x="79170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0" name="Google Shape;28690;p34"/>
              <p:cNvSpPr/>
              <p:nvPr/>
            </p:nvSpPr>
            <p:spPr>
              <a:xfrm>
                <a:off x="80694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1" name="Google Shape;28691;p34"/>
              <p:cNvSpPr/>
              <p:nvPr/>
            </p:nvSpPr>
            <p:spPr>
              <a:xfrm>
                <a:off x="82218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92" name="Google Shape;28692;p34"/>
            <p:cNvGrpSpPr/>
            <p:nvPr/>
          </p:nvGrpSpPr>
          <p:grpSpPr>
            <a:xfrm>
              <a:off x="1059000" y="3906638"/>
              <a:ext cx="7178400" cy="15600"/>
              <a:chOff x="1059000" y="3741997"/>
              <a:chExt cx="7178400" cy="15600"/>
            </a:xfrm>
          </p:grpSpPr>
          <p:sp>
            <p:nvSpPr>
              <p:cNvPr id="28693" name="Google Shape;28693;p34"/>
              <p:cNvSpPr/>
              <p:nvPr/>
            </p:nvSpPr>
            <p:spPr>
              <a:xfrm>
                <a:off x="10590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4" name="Google Shape;28694;p34"/>
              <p:cNvSpPr/>
              <p:nvPr/>
            </p:nvSpPr>
            <p:spPr>
              <a:xfrm>
                <a:off x="12114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5" name="Google Shape;28695;p34"/>
              <p:cNvSpPr/>
              <p:nvPr/>
            </p:nvSpPr>
            <p:spPr>
              <a:xfrm>
                <a:off x="13638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6" name="Google Shape;28696;p34"/>
              <p:cNvSpPr/>
              <p:nvPr/>
            </p:nvSpPr>
            <p:spPr>
              <a:xfrm>
                <a:off x="15162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7" name="Google Shape;28697;p34"/>
              <p:cNvSpPr/>
              <p:nvPr/>
            </p:nvSpPr>
            <p:spPr>
              <a:xfrm>
                <a:off x="16686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8" name="Google Shape;28698;p34"/>
              <p:cNvSpPr/>
              <p:nvPr/>
            </p:nvSpPr>
            <p:spPr>
              <a:xfrm>
                <a:off x="18210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9" name="Google Shape;28699;p34"/>
              <p:cNvSpPr/>
              <p:nvPr/>
            </p:nvSpPr>
            <p:spPr>
              <a:xfrm>
                <a:off x="19734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0" name="Google Shape;28700;p34"/>
              <p:cNvSpPr/>
              <p:nvPr/>
            </p:nvSpPr>
            <p:spPr>
              <a:xfrm>
                <a:off x="21258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1" name="Google Shape;28701;p34"/>
              <p:cNvSpPr/>
              <p:nvPr/>
            </p:nvSpPr>
            <p:spPr>
              <a:xfrm>
                <a:off x="22782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2" name="Google Shape;28702;p34"/>
              <p:cNvSpPr/>
              <p:nvPr/>
            </p:nvSpPr>
            <p:spPr>
              <a:xfrm>
                <a:off x="24306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3" name="Google Shape;28703;p34"/>
              <p:cNvSpPr/>
              <p:nvPr/>
            </p:nvSpPr>
            <p:spPr>
              <a:xfrm>
                <a:off x="25830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4" name="Google Shape;28704;p34"/>
              <p:cNvSpPr/>
              <p:nvPr/>
            </p:nvSpPr>
            <p:spPr>
              <a:xfrm>
                <a:off x="27354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5" name="Google Shape;28705;p34"/>
              <p:cNvSpPr/>
              <p:nvPr/>
            </p:nvSpPr>
            <p:spPr>
              <a:xfrm>
                <a:off x="28878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6" name="Google Shape;28706;p34"/>
              <p:cNvSpPr/>
              <p:nvPr/>
            </p:nvSpPr>
            <p:spPr>
              <a:xfrm>
                <a:off x="30402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7" name="Google Shape;28707;p34"/>
              <p:cNvSpPr/>
              <p:nvPr/>
            </p:nvSpPr>
            <p:spPr>
              <a:xfrm>
                <a:off x="31926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8" name="Google Shape;28708;p34"/>
              <p:cNvSpPr/>
              <p:nvPr/>
            </p:nvSpPr>
            <p:spPr>
              <a:xfrm>
                <a:off x="33450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9" name="Google Shape;28709;p34"/>
              <p:cNvSpPr/>
              <p:nvPr/>
            </p:nvSpPr>
            <p:spPr>
              <a:xfrm>
                <a:off x="34974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0" name="Google Shape;28710;p34"/>
              <p:cNvSpPr/>
              <p:nvPr/>
            </p:nvSpPr>
            <p:spPr>
              <a:xfrm>
                <a:off x="36498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1" name="Google Shape;28711;p34"/>
              <p:cNvSpPr/>
              <p:nvPr/>
            </p:nvSpPr>
            <p:spPr>
              <a:xfrm>
                <a:off x="38022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2" name="Google Shape;28712;p34"/>
              <p:cNvSpPr/>
              <p:nvPr/>
            </p:nvSpPr>
            <p:spPr>
              <a:xfrm>
                <a:off x="39546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3" name="Google Shape;28713;p34"/>
              <p:cNvSpPr/>
              <p:nvPr/>
            </p:nvSpPr>
            <p:spPr>
              <a:xfrm>
                <a:off x="41070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4" name="Google Shape;28714;p34"/>
              <p:cNvSpPr/>
              <p:nvPr/>
            </p:nvSpPr>
            <p:spPr>
              <a:xfrm>
                <a:off x="42594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5" name="Google Shape;28715;p34"/>
              <p:cNvSpPr/>
              <p:nvPr/>
            </p:nvSpPr>
            <p:spPr>
              <a:xfrm>
                <a:off x="44118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6" name="Google Shape;28716;p34"/>
              <p:cNvSpPr/>
              <p:nvPr/>
            </p:nvSpPr>
            <p:spPr>
              <a:xfrm>
                <a:off x="45642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7" name="Google Shape;28717;p34"/>
              <p:cNvSpPr/>
              <p:nvPr/>
            </p:nvSpPr>
            <p:spPr>
              <a:xfrm>
                <a:off x="47166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8" name="Google Shape;28718;p34"/>
              <p:cNvSpPr/>
              <p:nvPr/>
            </p:nvSpPr>
            <p:spPr>
              <a:xfrm>
                <a:off x="48690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9" name="Google Shape;28719;p34"/>
              <p:cNvSpPr/>
              <p:nvPr/>
            </p:nvSpPr>
            <p:spPr>
              <a:xfrm>
                <a:off x="50214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0" name="Google Shape;28720;p34"/>
              <p:cNvSpPr/>
              <p:nvPr/>
            </p:nvSpPr>
            <p:spPr>
              <a:xfrm>
                <a:off x="51738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1" name="Google Shape;28721;p34"/>
              <p:cNvSpPr/>
              <p:nvPr/>
            </p:nvSpPr>
            <p:spPr>
              <a:xfrm>
                <a:off x="53262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2" name="Google Shape;28722;p34"/>
              <p:cNvSpPr/>
              <p:nvPr/>
            </p:nvSpPr>
            <p:spPr>
              <a:xfrm>
                <a:off x="54786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3" name="Google Shape;28723;p34"/>
              <p:cNvSpPr/>
              <p:nvPr/>
            </p:nvSpPr>
            <p:spPr>
              <a:xfrm>
                <a:off x="56310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4" name="Google Shape;28724;p34"/>
              <p:cNvSpPr/>
              <p:nvPr/>
            </p:nvSpPr>
            <p:spPr>
              <a:xfrm>
                <a:off x="57834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5" name="Google Shape;28725;p34"/>
              <p:cNvSpPr/>
              <p:nvPr/>
            </p:nvSpPr>
            <p:spPr>
              <a:xfrm>
                <a:off x="59358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6" name="Google Shape;28726;p34"/>
              <p:cNvSpPr/>
              <p:nvPr/>
            </p:nvSpPr>
            <p:spPr>
              <a:xfrm>
                <a:off x="60882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7" name="Google Shape;28727;p34"/>
              <p:cNvSpPr/>
              <p:nvPr/>
            </p:nvSpPr>
            <p:spPr>
              <a:xfrm>
                <a:off x="62406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8" name="Google Shape;28728;p34"/>
              <p:cNvSpPr/>
              <p:nvPr/>
            </p:nvSpPr>
            <p:spPr>
              <a:xfrm>
                <a:off x="63930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9" name="Google Shape;28729;p34"/>
              <p:cNvSpPr/>
              <p:nvPr/>
            </p:nvSpPr>
            <p:spPr>
              <a:xfrm>
                <a:off x="65454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0" name="Google Shape;28730;p34"/>
              <p:cNvSpPr/>
              <p:nvPr/>
            </p:nvSpPr>
            <p:spPr>
              <a:xfrm>
                <a:off x="66978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1" name="Google Shape;28731;p34"/>
              <p:cNvSpPr/>
              <p:nvPr/>
            </p:nvSpPr>
            <p:spPr>
              <a:xfrm>
                <a:off x="68502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2" name="Google Shape;28732;p34"/>
              <p:cNvSpPr/>
              <p:nvPr/>
            </p:nvSpPr>
            <p:spPr>
              <a:xfrm>
                <a:off x="70026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3" name="Google Shape;28733;p34"/>
              <p:cNvSpPr/>
              <p:nvPr/>
            </p:nvSpPr>
            <p:spPr>
              <a:xfrm>
                <a:off x="71550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4" name="Google Shape;28734;p34"/>
              <p:cNvSpPr/>
              <p:nvPr/>
            </p:nvSpPr>
            <p:spPr>
              <a:xfrm>
                <a:off x="73074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5" name="Google Shape;28735;p34"/>
              <p:cNvSpPr/>
              <p:nvPr/>
            </p:nvSpPr>
            <p:spPr>
              <a:xfrm>
                <a:off x="74598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6" name="Google Shape;28736;p34"/>
              <p:cNvSpPr/>
              <p:nvPr/>
            </p:nvSpPr>
            <p:spPr>
              <a:xfrm>
                <a:off x="76122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7" name="Google Shape;28737;p34"/>
              <p:cNvSpPr/>
              <p:nvPr/>
            </p:nvSpPr>
            <p:spPr>
              <a:xfrm>
                <a:off x="77646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8" name="Google Shape;28738;p34"/>
              <p:cNvSpPr/>
              <p:nvPr/>
            </p:nvSpPr>
            <p:spPr>
              <a:xfrm>
                <a:off x="79170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9" name="Google Shape;28739;p34"/>
              <p:cNvSpPr/>
              <p:nvPr/>
            </p:nvSpPr>
            <p:spPr>
              <a:xfrm>
                <a:off x="80694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0" name="Google Shape;28740;p34"/>
              <p:cNvSpPr/>
              <p:nvPr/>
            </p:nvSpPr>
            <p:spPr>
              <a:xfrm>
                <a:off x="82218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41" name="Google Shape;28741;p34"/>
            <p:cNvGrpSpPr/>
            <p:nvPr/>
          </p:nvGrpSpPr>
          <p:grpSpPr>
            <a:xfrm>
              <a:off x="1059000" y="4098450"/>
              <a:ext cx="7178400" cy="15600"/>
              <a:chOff x="1059000" y="4006030"/>
              <a:chExt cx="7178400" cy="15600"/>
            </a:xfrm>
          </p:grpSpPr>
          <p:sp>
            <p:nvSpPr>
              <p:cNvPr id="28742" name="Google Shape;28742;p34"/>
              <p:cNvSpPr/>
              <p:nvPr/>
            </p:nvSpPr>
            <p:spPr>
              <a:xfrm>
                <a:off x="10590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3" name="Google Shape;28743;p34"/>
              <p:cNvSpPr/>
              <p:nvPr/>
            </p:nvSpPr>
            <p:spPr>
              <a:xfrm>
                <a:off x="12114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4" name="Google Shape;28744;p34"/>
              <p:cNvSpPr/>
              <p:nvPr/>
            </p:nvSpPr>
            <p:spPr>
              <a:xfrm>
                <a:off x="13638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5" name="Google Shape;28745;p34"/>
              <p:cNvSpPr/>
              <p:nvPr/>
            </p:nvSpPr>
            <p:spPr>
              <a:xfrm>
                <a:off x="15162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6" name="Google Shape;28746;p34"/>
              <p:cNvSpPr/>
              <p:nvPr/>
            </p:nvSpPr>
            <p:spPr>
              <a:xfrm>
                <a:off x="16686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7" name="Google Shape;28747;p34"/>
              <p:cNvSpPr/>
              <p:nvPr/>
            </p:nvSpPr>
            <p:spPr>
              <a:xfrm>
                <a:off x="18210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8" name="Google Shape;28748;p34"/>
              <p:cNvSpPr/>
              <p:nvPr/>
            </p:nvSpPr>
            <p:spPr>
              <a:xfrm>
                <a:off x="19734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9" name="Google Shape;28749;p34"/>
              <p:cNvSpPr/>
              <p:nvPr/>
            </p:nvSpPr>
            <p:spPr>
              <a:xfrm>
                <a:off x="21258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0" name="Google Shape;28750;p34"/>
              <p:cNvSpPr/>
              <p:nvPr/>
            </p:nvSpPr>
            <p:spPr>
              <a:xfrm>
                <a:off x="22782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1" name="Google Shape;28751;p34"/>
              <p:cNvSpPr/>
              <p:nvPr/>
            </p:nvSpPr>
            <p:spPr>
              <a:xfrm>
                <a:off x="24306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2" name="Google Shape;28752;p34"/>
              <p:cNvSpPr/>
              <p:nvPr/>
            </p:nvSpPr>
            <p:spPr>
              <a:xfrm>
                <a:off x="25830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3" name="Google Shape;28753;p34"/>
              <p:cNvSpPr/>
              <p:nvPr/>
            </p:nvSpPr>
            <p:spPr>
              <a:xfrm>
                <a:off x="27354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4" name="Google Shape;28754;p34"/>
              <p:cNvSpPr/>
              <p:nvPr/>
            </p:nvSpPr>
            <p:spPr>
              <a:xfrm>
                <a:off x="28878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5" name="Google Shape;28755;p34"/>
              <p:cNvSpPr/>
              <p:nvPr/>
            </p:nvSpPr>
            <p:spPr>
              <a:xfrm>
                <a:off x="30402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6" name="Google Shape;28756;p34"/>
              <p:cNvSpPr/>
              <p:nvPr/>
            </p:nvSpPr>
            <p:spPr>
              <a:xfrm>
                <a:off x="31926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7" name="Google Shape;28757;p34"/>
              <p:cNvSpPr/>
              <p:nvPr/>
            </p:nvSpPr>
            <p:spPr>
              <a:xfrm>
                <a:off x="33450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8" name="Google Shape;28758;p34"/>
              <p:cNvSpPr/>
              <p:nvPr/>
            </p:nvSpPr>
            <p:spPr>
              <a:xfrm>
                <a:off x="34974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9" name="Google Shape;28759;p34"/>
              <p:cNvSpPr/>
              <p:nvPr/>
            </p:nvSpPr>
            <p:spPr>
              <a:xfrm>
                <a:off x="36498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0" name="Google Shape;28760;p34"/>
              <p:cNvSpPr/>
              <p:nvPr/>
            </p:nvSpPr>
            <p:spPr>
              <a:xfrm>
                <a:off x="38022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1" name="Google Shape;28761;p34"/>
              <p:cNvSpPr/>
              <p:nvPr/>
            </p:nvSpPr>
            <p:spPr>
              <a:xfrm>
                <a:off x="39546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2" name="Google Shape;28762;p34"/>
              <p:cNvSpPr/>
              <p:nvPr/>
            </p:nvSpPr>
            <p:spPr>
              <a:xfrm>
                <a:off x="41070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3" name="Google Shape;28763;p34"/>
              <p:cNvSpPr/>
              <p:nvPr/>
            </p:nvSpPr>
            <p:spPr>
              <a:xfrm>
                <a:off x="42594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4" name="Google Shape;28764;p34"/>
              <p:cNvSpPr/>
              <p:nvPr/>
            </p:nvSpPr>
            <p:spPr>
              <a:xfrm>
                <a:off x="44118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5" name="Google Shape;28765;p34"/>
              <p:cNvSpPr/>
              <p:nvPr/>
            </p:nvSpPr>
            <p:spPr>
              <a:xfrm>
                <a:off x="45642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6" name="Google Shape;28766;p34"/>
              <p:cNvSpPr/>
              <p:nvPr/>
            </p:nvSpPr>
            <p:spPr>
              <a:xfrm>
                <a:off x="47166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7" name="Google Shape;28767;p34"/>
              <p:cNvSpPr/>
              <p:nvPr/>
            </p:nvSpPr>
            <p:spPr>
              <a:xfrm>
                <a:off x="48690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8" name="Google Shape;28768;p34"/>
              <p:cNvSpPr/>
              <p:nvPr/>
            </p:nvSpPr>
            <p:spPr>
              <a:xfrm>
                <a:off x="50214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9" name="Google Shape;28769;p34"/>
              <p:cNvSpPr/>
              <p:nvPr/>
            </p:nvSpPr>
            <p:spPr>
              <a:xfrm>
                <a:off x="51738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0" name="Google Shape;28770;p34"/>
              <p:cNvSpPr/>
              <p:nvPr/>
            </p:nvSpPr>
            <p:spPr>
              <a:xfrm>
                <a:off x="53262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1" name="Google Shape;28771;p34"/>
              <p:cNvSpPr/>
              <p:nvPr/>
            </p:nvSpPr>
            <p:spPr>
              <a:xfrm>
                <a:off x="54786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2" name="Google Shape;28772;p34"/>
              <p:cNvSpPr/>
              <p:nvPr/>
            </p:nvSpPr>
            <p:spPr>
              <a:xfrm>
                <a:off x="56310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3" name="Google Shape;28773;p34"/>
              <p:cNvSpPr/>
              <p:nvPr/>
            </p:nvSpPr>
            <p:spPr>
              <a:xfrm>
                <a:off x="57834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4" name="Google Shape;28774;p34"/>
              <p:cNvSpPr/>
              <p:nvPr/>
            </p:nvSpPr>
            <p:spPr>
              <a:xfrm>
                <a:off x="59358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5" name="Google Shape;28775;p34"/>
              <p:cNvSpPr/>
              <p:nvPr/>
            </p:nvSpPr>
            <p:spPr>
              <a:xfrm>
                <a:off x="60882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6" name="Google Shape;28776;p34"/>
              <p:cNvSpPr/>
              <p:nvPr/>
            </p:nvSpPr>
            <p:spPr>
              <a:xfrm>
                <a:off x="62406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7" name="Google Shape;28777;p34"/>
              <p:cNvSpPr/>
              <p:nvPr/>
            </p:nvSpPr>
            <p:spPr>
              <a:xfrm>
                <a:off x="63930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8" name="Google Shape;28778;p34"/>
              <p:cNvSpPr/>
              <p:nvPr/>
            </p:nvSpPr>
            <p:spPr>
              <a:xfrm>
                <a:off x="65454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9" name="Google Shape;28779;p34"/>
              <p:cNvSpPr/>
              <p:nvPr/>
            </p:nvSpPr>
            <p:spPr>
              <a:xfrm>
                <a:off x="66978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0" name="Google Shape;28780;p34"/>
              <p:cNvSpPr/>
              <p:nvPr/>
            </p:nvSpPr>
            <p:spPr>
              <a:xfrm>
                <a:off x="68502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1" name="Google Shape;28781;p34"/>
              <p:cNvSpPr/>
              <p:nvPr/>
            </p:nvSpPr>
            <p:spPr>
              <a:xfrm>
                <a:off x="70026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2" name="Google Shape;28782;p34"/>
              <p:cNvSpPr/>
              <p:nvPr/>
            </p:nvSpPr>
            <p:spPr>
              <a:xfrm>
                <a:off x="71550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3" name="Google Shape;28783;p34"/>
              <p:cNvSpPr/>
              <p:nvPr/>
            </p:nvSpPr>
            <p:spPr>
              <a:xfrm>
                <a:off x="73074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4" name="Google Shape;28784;p34"/>
              <p:cNvSpPr/>
              <p:nvPr/>
            </p:nvSpPr>
            <p:spPr>
              <a:xfrm>
                <a:off x="74598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5" name="Google Shape;28785;p34"/>
              <p:cNvSpPr/>
              <p:nvPr/>
            </p:nvSpPr>
            <p:spPr>
              <a:xfrm>
                <a:off x="76122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6" name="Google Shape;28786;p34"/>
              <p:cNvSpPr/>
              <p:nvPr/>
            </p:nvSpPr>
            <p:spPr>
              <a:xfrm>
                <a:off x="77646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7" name="Google Shape;28787;p34"/>
              <p:cNvSpPr/>
              <p:nvPr/>
            </p:nvSpPr>
            <p:spPr>
              <a:xfrm>
                <a:off x="79170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8" name="Google Shape;28788;p34"/>
              <p:cNvSpPr/>
              <p:nvPr/>
            </p:nvSpPr>
            <p:spPr>
              <a:xfrm>
                <a:off x="80694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9" name="Google Shape;28789;p34"/>
              <p:cNvSpPr/>
              <p:nvPr/>
            </p:nvSpPr>
            <p:spPr>
              <a:xfrm>
                <a:off x="82218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90" name="Google Shape;28790;p34"/>
            <p:cNvGrpSpPr/>
            <p:nvPr/>
          </p:nvGrpSpPr>
          <p:grpSpPr>
            <a:xfrm>
              <a:off x="1059000" y="4290263"/>
              <a:ext cx="7178400" cy="15600"/>
              <a:chOff x="1059000" y="4290263"/>
              <a:chExt cx="7178400" cy="15600"/>
            </a:xfrm>
          </p:grpSpPr>
          <p:sp>
            <p:nvSpPr>
              <p:cNvPr id="28791" name="Google Shape;28791;p34"/>
              <p:cNvSpPr/>
              <p:nvPr/>
            </p:nvSpPr>
            <p:spPr>
              <a:xfrm>
                <a:off x="10590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2" name="Google Shape;28792;p34"/>
              <p:cNvSpPr/>
              <p:nvPr/>
            </p:nvSpPr>
            <p:spPr>
              <a:xfrm>
                <a:off x="12114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3" name="Google Shape;28793;p34"/>
              <p:cNvSpPr/>
              <p:nvPr/>
            </p:nvSpPr>
            <p:spPr>
              <a:xfrm>
                <a:off x="13638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4" name="Google Shape;28794;p34"/>
              <p:cNvSpPr/>
              <p:nvPr/>
            </p:nvSpPr>
            <p:spPr>
              <a:xfrm>
                <a:off x="15162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5" name="Google Shape;28795;p34"/>
              <p:cNvSpPr/>
              <p:nvPr/>
            </p:nvSpPr>
            <p:spPr>
              <a:xfrm>
                <a:off x="16686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6" name="Google Shape;28796;p34"/>
              <p:cNvSpPr/>
              <p:nvPr/>
            </p:nvSpPr>
            <p:spPr>
              <a:xfrm>
                <a:off x="18210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7" name="Google Shape;28797;p34"/>
              <p:cNvSpPr/>
              <p:nvPr/>
            </p:nvSpPr>
            <p:spPr>
              <a:xfrm>
                <a:off x="19734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8" name="Google Shape;28798;p34"/>
              <p:cNvSpPr/>
              <p:nvPr/>
            </p:nvSpPr>
            <p:spPr>
              <a:xfrm>
                <a:off x="21258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9" name="Google Shape;28799;p34"/>
              <p:cNvSpPr/>
              <p:nvPr/>
            </p:nvSpPr>
            <p:spPr>
              <a:xfrm>
                <a:off x="22782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0" name="Google Shape;28800;p34"/>
              <p:cNvSpPr/>
              <p:nvPr/>
            </p:nvSpPr>
            <p:spPr>
              <a:xfrm>
                <a:off x="24306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1" name="Google Shape;28801;p34"/>
              <p:cNvSpPr/>
              <p:nvPr/>
            </p:nvSpPr>
            <p:spPr>
              <a:xfrm>
                <a:off x="25830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2" name="Google Shape;28802;p34"/>
              <p:cNvSpPr/>
              <p:nvPr/>
            </p:nvSpPr>
            <p:spPr>
              <a:xfrm>
                <a:off x="27354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3" name="Google Shape;28803;p34"/>
              <p:cNvSpPr/>
              <p:nvPr/>
            </p:nvSpPr>
            <p:spPr>
              <a:xfrm>
                <a:off x="28878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4" name="Google Shape;28804;p34"/>
              <p:cNvSpPr/>
              <p:nvPr/>
            </p:nvSpPr>
            <p:spPr>
              <a:xfrm>
                <a:off x="30402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5" name="Google Shape;28805;p34"/>
              <p:cNvSpPr/>
              <p:nvPr/>
            </p:nvSpPr>
            <p:spPr>
              <a:xfrm>
                <a:off x="31926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6" name="Google Shape;28806;p34"/>
              <p:cNvSpPr/>
              <p:nvPr/>
            </p:nvSpPr>
            <p:spPr>
              <a:xfrm>
                <a:off x="33450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7" name="Google Shape;28807;p34"/>
              <p:cNvSpPr/>
              <p:nvPr/>
            </p:nvSpPr>
            <p:spPr>
              <a:xfrm>
                <a:off x="34974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8" name="Google Shape;28808;p34"/>
              <p:cNvSpPr/>
              <p:nvPr/>
            </p:nvSpPr>
            <p:spPr>
              <a:xfrm>
                <a:off x="36498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9" name="Google Shape;28809;p34"/>
              <p:cNvSpPr/>
              <p:nvPr/>
            </p:nvSpPr>
            <p:spPr>
              <a:xfrm>
                <a:off x="38022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0" name="Google Shape;28810;p34"/>
              <p:cNvSpPr/>
              <p:nvPr/>
            </p:nvSpPr>
            <p:spPr>
              <a:xfrm>
                <a:off x="39546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1" name="Google Shape;28811;p34"/>
              <p:cNvSpPr/>
              <p:nvPr/>
            </p:nvSpPr>
            <p:spPr>
              <a:xfrm>
                <a:off x="41070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2" name="Google Shape;28812;p34"/>
              <p:cNvSpPr/>
              <p:nvPr/>
            </p:nvSpPr>
            <p:spPr>
              <a:xfrm>
                <a:off x="42594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3" name="Google Shape;28813;p34"/>
              <p:cNvSpPr/>
              <p:nvPr/>
            </p:nvSpPr>
            <p:spPr>
              <a:xfrm>
                <a:off x="44118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4" name="Google Shape;28814;p34"/>
              <p:cNvSpPr/>
              <p:nvPr/>
            </p:nvSpPr>
            <p:spPr>
              <a:xfrm>
                <a:off x="45642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5" name="Google Shape;28815;p34"/>
              <p:cNvSpPr/>
              <p:nvPr/>
            </p:nvSpPr>
            <p:spPr>
              <a:xfrm>
                <a:off x="47166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6" name="Google Shape;28816;p34"/>
              <p:cNvSpPr/>
              <p:nvPr/>
            </p:nvSpPr>
            <p:spPr>
              <a:xfrm>
                <a:off x="48690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7" name="Google Shape;28817;p34"/>
              <p:cNvSpPr/>
              <p:nvPr/>
            </p:nvSpPr>
            <p:spPr>
              <a:xfrm>
                <a:off x="50214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8" name="Google Shape;28818;p34"/>
              <p:cNvSpPr/>
              <p:nvPr/>
            </p:nvSpPr>
            <p:spPr>
              <a:xfrm>
                <a:off x="51738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9" name="Google Shape;28819;p34"/>
              <p:cNvSpPr/>
              <p:nvPr/>
            </p:nvSpPr>
            <p:spPr>
              <a:xfrm>
                <a:off x="53262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0" name="Google Shape;28820;p34"/>
              <p:cNvSpPr/>
              <p:nvPr/>
            </p:nvSpPr>
            <p:spPr>
              <a:xfrm>
                <a:off x="54786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1" name="Google Shape;28821;p34"/>
              <p:cNvSpPr/>
              <p:nvPr/>
            </p:nvSpPr>
            <p:spPr>
              <a:xfrm>
                <a:off x="56310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2" name="Google Shape;28822;p34"/>
              <p:cNvSpPr/>
              <p:nvPr/>
            </p:nvSpPr>
            <p:spPr>
              <a:xfrm>
                <a:off x="57834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3" name="Google Shape;28823;p34"/>
              <p:cNvSpPr/>
              <p:nvPr/>
            </p:nvSpPr>
            <p:spPr>
              <a:xfrm>
                <a:off x="59358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4" name="Google Shape;28824;p34"/>
              <p:cNvSpPr/>
              <p:nvPr/>
            </p:nvSpPr>
            <p:spPr>
              <a:xfrm>
                <a:off x="60882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5" name="Google Shape;28825;p34"/>
              <p:cNvSpPr/>
              <p:nvPr/>
            </p:nvSpPr>
            <p:spPr>
              <a:xfrm>
                <a:off x="62406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6" name="Google Shape;28826;p34"/>
              <p:cNvSpPr/>
              <p:nvPr/>
            </p:nvSpPr>
            <p:spPr>
              <a:xfrm>
                <a:off x="63930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7" name="Google Shape;28827;p34"/>
              <p:cNvSpPr/>
              <p:nvPr/>
            </p:nvSpPr>
            <p:spPr>
              <a:xfrm>
                <a:off x="65454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8" name="Google Shape;28828;p34"/>
              <p:cNvSpPr/>
              <p:nvPr/>
            </p:nvSpPr>
            <p:spPr>
              <a:xfrm>
                <a:off x="66978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9" name="Google Shape;28829;p34"/>
              <p:cNvSpPr/>
              <p:nvPr/>
            </p:nvSpPr>
            <p:spPr>
              <a:xfrm>
                <a:off x="68502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0" name="Google Shape;28830;p34"/>
              <p:cNvSpPr/>
              <p:nvPr/>
            </p:nvSpPr>
            <p:spPr>
              <a:xfrm>
                <a:off x="70026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1" name="Google Shape;28831;p34"/>
              <p:cNvSpPr/>
              <p:nvPr/>
            </p:nvSpPr>
            <p:spPr>
              <a:xfrm>
                <a:off x="71550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2" name="Google Shape;28832;p34"/>
              <p:cNvSpPr/>
              <p:nvPr/>
            </p:nvSpPr>
            <p:spPr>
              <a:xfrm>
                <a:off x="73074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3" name="Google Shape;28833;p34"/>
              <p:cNvSpPr/>
              <p:nvPr/>
            </p:nvSpPr>
            <p:spPr>
              <a:xfrm>
                <a:off x="74598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4" name="Google Shape;28834;p34"/>
              <p:cNvSpPr/>
              <p:nvPr/>
            </p:nvSpPr>
            <p:spPr>
              <a:xfrm>
                <a:off x="76122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5" name="Google Shape;28835;p34"/>
              <p:cNvSpPr/>
              <p:nvPr/>
            </p:nvSpPr>
            <p:spPr>
              <a:xfrm>
                <a:off x="77646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6" name="Google Shape;28836;p34"/>
              <p:cNvSpPr/>
              <p:nvPr/>
            </p:nvSpPr>
            <p:spPr>
              <a:xfrm>
                <a:off x="79170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7" name="Google Shape;28837;p34"/>
              <p:cNvSpPr/>
              <p:nvPr/>
            </p:nvSpPr>
            <p:spPr>
              <a:xfrm>
                <a:off x="80694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8" name="Google Shape;28838;p34"/>
              <p:cNvSpPr/>
              <p:nvPr/>
            </p:nvSpPr>
            <p:spPr>
              <a:xfrm>
                <a:off x="82218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39" name="Google Shape;28839;p34"/>
            <p:cNvGrpSpPr/>
            <p:nvPr/>
          </p:nvGrpSpPr>
          <p:grpSpPr>
            <a:xfrm>
              <a:off x="1059000" y="2755763"/>
              <a:ext cx="7178400" cy="15600"/>
              <a:chOff x="1059000" y="2553849"/>
              <a:chExt cx="7178400" cy="15600"/>
            </a:xfrm>
          </p:grpSpPr>
          <p:sp>
            <p:nvSpPr>
              <p:cNvPr id="28840" name="Google Shape;28840;p34"/>
              <p:cNvSpPr/>
              <p:nvPr/>
            </p:nvSpPr>
            <p:spPr>
              <a:xfrm>
                <a:off x="10590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1" name="Google Shape;28841;p34"/>
              <p:cNvSpPr/>
              <p:nvPr/>
            </p:nvSpPr>
            <p:spPr>
              <a:xfrm>
                <a:off x="12114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2" name="Google Shape;28842;p34"/>
              <p:cNvSpPr/>
              <p:nvPr/>
            </p:nvSpPr>
            <p:spPr>
              <a:xfrm>
                <a:off x="13638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3" name="Google Shape;28843;p34"/>
              <p:cNvSpPr/>
              <p:nvPr/>
            </p:nvSpPr>
            <p:spPr>
              <a:xfrm>
                <a:off x="15162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4" name="Google Shape;28844;p34"/>
              <p:cNvSpPr/>
              <p:nvPr/>
            </p:nvSpPr>
            <p:spPr>
              <a:xfrm>
                <a:off x="16686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5" name="Google Shape;28845;p34"/>
              <p:cNvSpPr/>
              <p:nvPr/>
            </p:nvSpPr>
            <p:spPr>
              <a:xfrm>
                <a:off x="18210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6" name="Google Shape;28846;p34"/>
              <p:cNvSpPr/>
              <p:nvPr/>
            </p:nvSpPr>
            <p:spPr>
              <a:xfrm>
                <a:off x="19734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7" name="Google Shape;28847;p34"/>
              <p:cNvSpPr/>
              <p:nvPr/>
            </p:nvSpPr>
            <p:spPr>
              <a:xfrm>
                <a:off x="21258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8" name="Google Shape;28848;p34"/>
              <p:cNvSpPr/>
              <p:nvPr/>
            </p:nvSpPr>
            <p:spPr>
              <a:xfrm>
                <a:off x="22782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9" name="Google Shape;28849;p34"/>
              <p:cNvSpPr/>
              <p:nvPr/>
            </p:nvSpPr>
            <p:spPr>
              <a:xfrm>
                <a:off x="24306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0" name="Google Shape;28850;p34"/>
              <p:cNvSpPr/>
              <p:nvPr/>
            </p:nvSpPr>
            <p:spPr>
              <a:xfrm>
                <a:off x="25830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1" name="Google Shape;28851;p34"/>
              <p:cNvSpPr/>
              <p:nvPr/>
            </p:nvSpPr>
            <p:spPr>
              <a:xfrm>
                <a:off x="27354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2" name="Google Shape;28852;p34"/>
              <p:cNvSpPr/>
              <p:nvPr/>
            </p:nvSpPr>
            <p:spPr>
              <a:xfrm>
                <a:off x="28878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3" name="Google Shape;28853;p34"/>
              <p:cNvSpPr/>
              <p:nvPr/>
            </p:nvSpPr>
            <p:spPr>
              <a:xfrm>
                <a:off x="30402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4" name="Google Shape;28854;p34"/>
              <p:cNvSpPr/>
              <p:nvPr/>
            </p:nvSpPr>
            <p:spPr>
              <a:xfrm>
                <a:off x="31926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5" name="Google Shape;28855;p34"/>
              <p:cNvSpPr/>
              <p:nvPr/>
            </p:nvSpPr>
            <p:spPr>
              <a:xfrm>
                <a:off x="33450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6" name="Google Shape;28856;p34"/>
              <p:cNvSpPr/>
              <p:nvPr/>
            </p:nvSpPr>
            <p:spPr>
              <a:xfrm>
                <a:off x="34974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7" name="Google Shape;28857;p34"/>
              <p:cNvSpPr/>
              <p:nvPr/>
            </p:nvSpPr>
            <p:spPr>
              <a:xfrm>
                <a:off x="36498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8" name="Google Shape;28858;p34"/>
              <p:cNvSpPr/>
              <p:nvPr/>
            </p:nvSpPr>
            <p:spPr>
              <a:xfrm>
                <a:off x="38022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9" name="Google Shape;28859;p34"/>
              <p:cNvSpPr/>
              <p:nvPr/>
            </p:nvSpPr>
            <p:spPr>
              <a:xfrm>
                <a:off x="39546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0" name="Google Shape;28860;p34"/>
              <p:cNvSpPr/>
              <p:nvPr/>
            </p:nvSpPr>
            <p:spPr>
              <a:xfrm>
                <a:off x="41070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1" name="Google Shape;28861;p34"/>
              <p:cNvSpPr/>
              <p:nvPr/>
            </p:nvSpPr>
            <p:spPr>
              <a:xfrm>
                <a:off x="42594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2" name="Google Shape;28862;p34"/>
              <p:cNvSpPr/>
              <p:nvPr/>
            </p:nvSpPr>
            <p:spPr>
              <a:xfrm>
                <a:off x="44118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3" name="Google Shape;28863;p34"/>
              <p:cNvSpPr/>
              <p:nvPr/>
            </p:nvSpPr>
            <p:spPr>
              <a:xfrm>
                <a:off x="45642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4" name="Google Shape;28864;p34"/>
              <p:cNvSpPr/>
              <p:nvPr/>
            </p:nvSpPr>
            <p:spPr>
              <a:xfrm>
                <a:off x="47166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5" name="Google Shape;28865;p34"/>
              <p:cNvSpPr/>
              <p:nvPr/>
            </p:nvSpPr>
            <p:spPr>
              <a:xfrm>
                <a:off x="48690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6" name="Google Shape;28866;p34"/>
              <p:cNvSpPr/>
              <p:nvPr/>
            </p:nvSpPr>
            <p:spPr>
              <a:xfrm>
                <a:off x="50214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7" name="Google Shape;28867;p34"/>
              <p:cNvSpPr/>
              <p:nvPr/>
            </p:nvSpPr>
            <p:spPr>
              <a:xfrm>
                <a:off x="51738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8" name="Google Shape;28868;p34"/>
              <p:cNvSpPr/>
              <p:nvPr/>
            </p:nvSpPr>
            <p:spPr>
              <a:xfrm>
                <a:off x="53262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9" name="Google Shape;28869;p34"/>
              <p:cNvSpPr/>
              <p:nvPr/>
            </p:nvSpPr>
            <p:spPr>
              <a:xfrm>
                <a:off x="54786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0" name="Google Shape;28870;p34"/>
              <p:cNvSpPr/>
              <p:nvPr/>
            </p:nvSpPr>
            <p:spPr>
              <a:xfrm>
                <a:off x="56310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1" name="Google Shape;28871;p34"/>
              <p:cNvSpPr/>
              <p:nvPr/>
            </p:nvSpPr>
            <p:spPr>
              <a:xfrm>
                <a:off x="57834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2" name="Google Shape;28872;p34"/>
              <p:cNvSpPr/>
              <p:nvPr/>
            </p:nvSpPr>
            <p:spPr>
              <a:xfrm>
                <a:off x="59358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3" name="Google Shape;28873;p34"/>
              <p:cNvSpPr/>
              <p:nvPr/>
            </p:nvSpPr>
            <p:spPr>
              <a:xfrm>
                <a:off x="60882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4" name="Google Shape;28874;p34"/>
              <p:cNvSpPr/>
              <p:nvPr/>
            </p:nvSpPr>
            <p:spPr>
              <a:xfrm>
                <a:off x="62406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5" name="Google Shape;28875;p34"/>
              <p:cNvSpPr/>
              <p:nvPr/>
            </p:nvSpPr>
            <p:spPr>
              <a:xfrm>
                <a:off x="63930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6" name="Google Shape;28876;p34"/>
              <p:cNvSpPr/>
              <p:nvPr/>
            </p:nvSpPr>
            <p:spPr>
              <a:xfrm>
                <a:off x="65454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7" name="Google Shape;28877;p34"/>
              <p:cNvSpPr/>
              <p:nvPr/>
            </p:nvSpPr>
            <p:spPr>
              <a:xfrm>
                <a:off x="66978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8" name="Google Shape;28878;p34"/>
              <p:cNvSpPr/>
              <p:nvPr/>
            </p:nvSpPr>
            <p:spPr>
              <a:xfrm>
                <a:off x="68502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9" name="Google Shape;28879;p34"/>
              <p:cNvSpPr/>
              <p:nvPr/>
            </p:nvSpPr>
            <p:spPr>
              <a:xfrm>
                <a:off x="70026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0" name="Google Shape;28880;p34"/>
              <p:cNvSpPr/>
              <p:nvPr/>
            </p:nvSpPr>
            <p:spPr>
              <a:xfrm>
                <a:off x="71550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1" name="Google Shape;28881;p34"/>
              <p:cNvSpPr/>
              <p:nvPr/>
            </p:nvSpPr>
            <p:spPr>
              <a:xfrm>
                <a:off x="73074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2" name="Google Shape;28882;p34"/>
              <p:cNvSpPr/>
              <p:nvPr/>
            </p:nvSpPr>
            <p:spPr>
              <a:xfrm>
                <a:off x="74598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3" name="Google Shape;28883;p34"/>
              <p:cNvSpPr/>
              <p:nvPr/>
            </p:nvSpPr>
            <p:spPr>
              <a:xfrm>
                <a:off x="76122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4" name="Google Shape;28884;p34"/>
              <p:cNvSpPr/>
              <p:nvPr/>
            </p:nvSpPr>
            <p:spPr>
              <a:xfrm>
                <a:off x="77646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5" name="Google Shape;28885;p34"/>
              <p:cNvSpPr/>
              <p:nvPr/>
            </p:nvSpPr>
            <p:spPr>
              <a:xfrm>
                <a:off x="79170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6" name="Google Shape;28886;p34"/>
              <p:cNvSpPr/>
              <p:nvPr/>
            </p:nvSpPr>
            <p:spPr>
              <a:xfrm>
                <a:off x="80694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7" name="Google Shape;28887;p34"/>
              <p:cNvSpPr/>
              <p:nvPr/>
            </p:nvSpPr>
            <p:spPr>
              <a:xfrm>
                <a:off x="82218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88" name="Google Shape;28888;p34"/>
            <p:cNvGrpSpPr/>
            <p:nvPr/>
          </p:nvGrpSpPr>
          <p:grpSpPr>
            <a:xfrm>
              <a:off x="1059000" y="3139388"/>
              <a:ext cx="7178400" cy="15600"/>
              <a:chOff x="1059000" y="2844874"/>
              <a:chExt cx="7178400" cy="15600"/>
            </a:xfrm>
          </p:grpSpPr>
          <p:sp>
            <p:nvSpPr>
              <p:cNvPr id="28889" name="Google Shape;28889;p34"/>
              <p:cNvSpPr/>
              <p:nvPr/>
            </p:nvSpPr>
            <p:spPr>
              <a:xfrm>
                <a:off x="10590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0" name="Google Shape;28890;p34"/>
              <p:cNvSpPr/>
              <p:nvPr/>
            </p:nvSpPr>
            <p:spPr>
              <a:xfrm>
                <a:off x="12114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1" name="Google Shape;28891;p34"/>
              <p:cNvSpPr/>
              <p:nvPr/>
            </p:nvSpPr>
            <p:spPr>
              <a:xfrm>
                <a:off x="13638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2" name="Google Shape;28892;p34"/>
              <p:cNvSpPr/>
              <p:nvPr/>
            </p:nvSpPr>
            <p:spPr>
              <a:xfrm>
                <a:off x="15162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3" name="Google Shape;28893;p34"/>
              <p:cNvSpPr/>
              <p:nvPr/>
            </p:nvSpPr>
            <p:spPr>
              <a:xfrm>
                <a:off x="16686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4" name="Google Shape;28894;p34"/>
              <p:cNvSpPr/>
              <p:nvPr/>
            </p:nvSpPr>
            <p:spPr>
              <a:xfrm>
                <a:off x="18210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5" name="Google Shape;28895;p34"/>
              <p:cNvSpPr/>
              <p:nvPr/>
            </p:nvSpPr>
            <p:spPr>
              <a:xfrm>
                <a:off x="19734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6" name="Google Shape;28896;p34"/>
              <p:cNvSpPr/>
              <p:nvPr/>
            </p:nvSpPr>
            <p:spPr>
              <a:xfrm>
                <a:off x="21258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7" name="Google Shape;28897;p34"/>
              <p:cNvSpPr/>
              <p:nvPr/>
            </p:nvSpPr>
            <p:spPr>
              <a:xfrm>
                <a:off x="22782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8" name="Google Shape;28898;p34"/>
              <p:cNvSpPr/>
              <p:nvPr/>
            </p:nvSpPr>
            <p:spPr>
              <a:xfrm>
                <a:off x="24306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9" name="Google Shape;28899;p34"/>
              <p:cNvSpPr/>
              <p:nvPr/>
            </p:nvSpPr>
            <p:spPr>
              <a:xfrm>
                <a:off x="25830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0" name="Google Shape;28900;p34"/>
              <p:cNvSpPr/>
              <p:nvPr/>
            </p:nvSpPr>
            <p:spPr>
              <a:xfrm>
                <a:off x="27354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1" name="Google Shape;28901;p34"/>
              <p:cNvSpPr/>
              <p:nvPr/>
            </p:nvSpPr>
            <p:spPr>
              <a:xfrm>
                <a:off x="28878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2" name="Google Shape;28902;p34"/>
              <p:cNvSpPr/>
              <p:nvPr/>
            </p:nvSpPr>
            <p:spPr>
              <a:xfrm>
                <a:off x="30402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3" name="Google Shape;28903;p34"/>
              <p:cNvSpPr/>
              <p:nvPr/>
            </p:nvSpPr>
            <p:spPr>
              <a:xfrm>
                <a:off x="31926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4" name="Google Shape;28904;p34"/>
              <p:cNvSpPr/>
              <p:nvPr/>
            </p:nvSpPr>
            <p:spPr>
              <a:xfrm>
                <a:off x="33450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5" name="Google Shape;28905;p34"/>
              <p:cNvSpPr/>
              <p:nvPr/>
            </p:nvSpPr>
            <p:spPr>
              <a:xfrm>
                <a:off x="34974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6" name="Google Shape;28906;p34"/>
              <p:cNvSpPr/>
              <p:nvPr/>
            </p:nvSpPr>
            <p:spPr>
              <a:xfrm>
                <a:off x="36498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7" name="Google Shape;28907;p34"/>
              <p:cNvSpPr/>
              <p:nvPr/>
            </p:nvSpPr>
            <p:spPr>
              <a:xfrm>
                <a:off x="38022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8" name="Google Shape;28908;p34"/>
              <p:cNvSpPr/>
              <p:nvPr/>
            </p:nvSpPr>
            <p:spPr>
              <a:xfrm>
                <a:off x="39546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9" name="Google Shape;28909;p34"/>
              <p:cNvSpPr/>
              <p:nvPr/>
            </p:nvSpPr>
            <p:spPr>
              <a:xfrm>
                <a:off x="41070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0" name="Google Shape;28910;p34"/>
              <p:cNvSpPr/>
              <p:nvPr/>
            </p:nvSpPr>
            <p:spPr>
              <a:xfrm>
                <a:off x="42594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1" name="Google Shape;28911;p34"/>
              <p:cNvSpPr/>
              <p:nvPr/>
            </p:nvSpPr>
            <p:spPr>
              <a:xfrm>
                <a:off x="44118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2" name="Google Shape;28912;p34"/>
              <p:cNvSpPr/>
              <p:nvPr/>
            </p:nvSpPr>
            <p:spPr>
              <a:xfrm>
                <a:off x="45642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3" name="Google Shape;28913;p34"/>
              <p:cNvSpPr/>
              <p:nvPr/>
            </p:nvSpPr>
            <p:spPr>
              <a:xfrm>
                <a:off x="47166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4" name="Google Shape;28914;p34"/>
              <p:cNvSpPr/>
              <p:nvPr/>
            </p:nvSpPr>
            <p:spPr>
              <a:xfrm>
                <a:off x="48690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5" name="Google Shape;28915;p34"/>
              <p:cNvSpPr/>
              <p:nvPr/>
            </p:nvSpPr>
            <p:spPr>
              <a:xfrm>
                <a:off x="50214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6" name="Google Shape;28916;p34"/>
              <p:cNvSpPr/>
              <p:nvPr/>
            </p:nvSpPr>
            <p:spPr>
              <a:xfrm>
                <a:off x="51738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7" name="Google Shape;28917;p34"/>
              <p:cNvSpPr/>
              <p:nvPr/>
            </p:nvSpPr>
            <p:spPr>
              <a:xfrm>
                <a:off x="53262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8" name="Google Shape;28918;p34"/>
              <p:cNvSpPr/>
              <p:nvPr/>
            </p:nvSpPr>
            <p:spPr>
              <a:xfrm>
                <a:off x="54786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9" name="Google Shape;28919;p34"/>
              <p:cNvSpPr/>
              <p:nvPr/>
            </p:nvSpPr>
            <p:spPr>
              <a:xfrm>
                <a:off x="56310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0" name="Google Shape;28920;p34"/>
              <p:cNvSpPr/>
              <p:nvPr/>
            </p:nvSpPr>
            <p:spPr>
              <a:xfrm>
                <a:off x="57834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1" name="Google Shape;28921;p34"/>
              <p:cNvSpPr/>
              <p:nvPr/>
            </p:nvSpPr>
            <p:spPr>
              <a:xfrm>
                <a:off x="59358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2" name="Google Shape;28922;p34"/>
              <p:cNvSpPr/>
              <p:nvPr/>
            </p:nvSpPr>
            <p:spPr>
              <a:xfrm>
                <a:off x="60882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3" name="Google Shape;28923;p34"/>
              <p:cNvSpPr/>
              <p:nvPr/>
            </p:nvSpPr>
            <p:spPr>
              <a:xfrm>
                <a:off x="62406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4" name="Google Shape;28924;p34"/>
              <p:cNvSpPr/>
              <p:nvPr/>
            </p:nvSpPr>
            <p:spPr>
              <a:xfrm>
                <a:off x="63930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5" name="Google Shape;28925;p34"/>
              <p:cNvSpPr/>
              <p:nvPr/>
            </p:nvSpPr>
            <p:spPr>
              <a:xfrm>
                <a:off x="65454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6" name="Google Shape;28926;p34"/>
              <p:cNvSpPr/>
              <p:nvPr/>
            </p:nvSpPr>
            <p:spPr>
              <a:xfrm>
                <a:off x="66978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7" name="Google Shape;28927;p34"/>
              <p:cNvSpPr/>
              <p:nvPr/>
            </p:nvSpPr>
            <p:spPr>
              <a:xfrm>
                <a:off x="68502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8" name="Google Shape;28928;p34"/>
              <p:cNvSpPr/>
              <p:nvPr/>
            </p:nvSpPr>
            <p:spPr>
              <a:xfrm>
                <a:off x="70026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9" name="Google Shape;28929;p34"/>
              <p:cNvSpPr/>
              <p:nvPr/>
            </p:nvSpPr>
            <p:spPr>
              <a:xfrm>
                <a:off x="71550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0" name="Google Shape;28930;p34"/>
              <p:cNvSpPr/>
              <p:nvPr/>
            </p:nvSpPr>
            <p:spPr>
              <a:xfrm>
                <a:off x="73074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1" name="Google Shape;28931;p34"/>
              <p:cNvSpPr/>
              <p:nvPr/>
            </p:nvSpPr>
            <p:spPr>
              <a:xfrm>
                <a:off x="74598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2" name="Google Shape;28932;p34"/>
              <p:cNvSpPr/>
              <p:nvPr/>
            </p:nvSpPr>
            <p:spPr>
              <a:xfrm>
                <a:off x="76122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3" name="Google Shape;28933;p34"/>
              <p:cNvSpPr/>
              <p:nvPr/>
            </p:nvSpPr>
            <p:spPr>
              <a:xfrm>
                <a:off x="77646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4" name="Google Shape;28934;p34"/>
              <p:cNvSpPr/>
              <p:nvPr/>
            </p:nvSpPr>
            <p:spPr>
              <a:xfrm>
                <a:off x="79170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5" name="Google Shape;28935;p34"/>
              <p:cNvSpPr/>
              <p:nvPr/>
            </p:nvSpPr>
            <p:spPr>
              <a:xfrm>
                <a:off x="80694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6" name="Google Shape;28936;p34"/>
              <p:cNvSpPr/>
              <p:nvPr/>
            </p:nvSpPr>
            <p:spPr>
              <a:xfrm>
                <a:off x="82218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37" name="Google Shape;28937;p34"/>
            <p:cNvGrpSpPr/>
            <p:nvPr/>
          </p:nvGrpSpPr>
          <p:grpSpPr>
            <a:xfrm>
              <a:off x="1059000" y="2372138"/>
              <a:ext cx="7178400" cy="15600"/>
              <a:chOff x="1059000" y="2157801"/>
              <a:chExt cx="7178400" cy="15600"/>
            </a:xfrm>
          </p:grpSpPr>
          <p:sp>
            <p:nvSpPr>
              <p:cNvPr id="28938" name="Google Shape;28938;p34"/>
              <p:cNvSpPr/>
              <p:nvPr/>
            </p:nvSpPr>
            <p:spPr>
              <a:xfrm>
                <a:off x="1059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9" name="Google Shape;28939;p34"/>
              <p:cNvSpPr/>
              <p:nvPr/>
            </p:nvSpPr>
            <p:spPr>
              <a:xfrm>
                <a:off x="1211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0" name="Google Shape;28940;p34"/>
              <p:cNvSpPr/>
              <p:nvPr/>
            </p:nvSpPr>
            <p:spPr>
              <a:xfrm>
                <a:off x="1363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1" name="Google Shape;28941;p34"/>
              <p:cNvSpPr/>
              <p:nvPr/>
            </p:nvSpPr>
            <p:spPr>
              <a:xfrm>
                <a:off x="1516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2" name="Google Shape;28942;p34"/>
              <p:cNvSpPr/>
              <p:nvPr/>
            </p:nvSpPr>
            <p:spPr>
              <a:xfrm>
                <a:off x="1668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3" name="Google Shape;28943;p34"/>
              <p:cNvSpPr/>
              <p:nvPr/>
            </p:nvSpPr>
            <p:spPr>
              <a:xfrm>
                <a:off x="1821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4" name="Google Shape;28944;p34"/>
              <p:cNvSpPr/>
              <p:nvPr/>
            </p:nvSpPr>
            <p:spPr>
              <a:xfrm>
                <a:off x="1973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5" name="Google Shape;28945;p34"/>
              <p:cNvSpPr/>
              <p:nvPr/>
            </p:nvSpPr>
            <p:spPr>
              <a:xfrm>
                <a:off x="2125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6" name="Google Shape;28946;p34"/>
              <p:cNvSpPr/>
              <p:nvPr/>
            </p:nvSpPr>
            <p:spPr>
              <a:xfrm>
                <a:off x="2278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7" name="Google Shape;28947;p34"/>
              <p:cNvSpPr/>
              <p:nvPr/>
            </p:nvSpPr>
            <p:spPr>
              <a:xfrm>
                <a:off x="2430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8" name="Google Shape;28948;p34"/>
              <p:cNvSpPr/>
              <p:nvPr/>
            </p:nvSpPr>
            <p:spPr>
              <a:xfrm>
                <a:off x="2583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9" name="Google Shape;28949;p34"/>
              <p:cNvSpPr/>
              <p:nvPr/>
            </p:nvSpPr>
            <p:spPr>
              <a:xfrm>
                <a:off x="2735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0" name="Google Shape;28950;p34"/>
              <p:cNvSpPr/>
              <p:nvPr/>
            </p:nvSpPr>
            <p:spPr>
              <a:xfrm>
                <a:off x="2887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1" name="Google Shape;28951;p34"/>
              <p:cNvSpPr/>
              <p:nvPr/>
            </p:nvSpPr>
            <p:spPr>
              <a:xfrm>
                <a:off x="3040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2" name="Google Shape;28952;p34"/>
              <p:cNvSpPr/>
              <p:nvPr/>
            </p:nvSpPr>
            <p:spPr>
              <a:xfrm>
                <a:off x="3192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3" name="Google Shape;28953;p34"/>
              <p:cNvSpPr/>
              <p:nvPr/>
            </p:nvSpPr>
            <p:spPr>
              <a:xfrm>
                <a:off x="3345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4" name="Google Shape;28954;p34"/>
              <p:cNvSpPr/>
              <p:nvPr/>
            </p:nvSpPr>
            <p:spPr>
              <a:xfrm>
                <a:off x="3497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5" name="Google Shape;28955;p34"/>
              <p:cNvSpPr/>
              <p:nvPr/>
            </p:nvSpPr>
            <p:spPr>
              <a:xfrm>
                <a:off x="3649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6" name="Google Shape;28956;p34"/>
              <p:cNvSpPr/>
              <p:nvPr/>
            </p:nvSpPr>
            <p:spPr>
              <a:xfrm>
                <a:off x="3802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7" name="Google Shape;28957;p34"/>
              <p:cNvSpPr/>
              <p:nvPr/>
            </p:nvSpPr>
            <p:spPr>
              <a:xfrm>
                <a:off x="3954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8" name="Google Shape;28958;p34"/>
              <p:cNvSpPr/>
              <p:nvPr/>
            </p:nvSpPr>
            <p:spPr>
              <a:xfrm>
                <a:off x="4107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9" name="Google Shape;28959;p34"/>
              <p:cNvSpPr/>
              <p:nvPr/>
            </p:nvSpPr>
            <p:spPr>
              <a:xfrm>
                <a:off x="4259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0" name="Google Shape;28960;p34"/>
              <p:cNvSpPr/>
              <p:nvPr/>
            </p:nvSpPr>
            <p:spPr>
              <a:xfrm>
                <a:off x="4411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1" name="Google Shape;28961;p34"/>
              <p:cNvSpPr/>
              <p:nvPr/>
            </p:nvSpPr>
            <p:spPr>
              <a:xfrm>
                <a:off x="4564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2" name="Google Shape;28962;p34"/>
              <p:cNvSpPr/>
              <p:nvPr/>
            </p:nvSpPr>
            <p:spPr>
              <a:xfrm>
                <a:off x="4716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3" name="Google Shape;28963;p34"/>
              <p:cNvSpPr/>
              <p:nvPr/>
            </p:nvSpPr>
            <p:spPr>
              <a:xfrm>
                <a:off x="4869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4" name="Google Shape;28964;p34"/>
              <p:cNvSpPr/>
              <p:nvPr/>
            </p:nvSpPr>
            <p:spPr>
              <a:xfrm>
                <a:off x="5021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5" name="Google Shape;28965;p34"/>
              <p:cNvSpPr/>
              <p:nvPr/>
            </p:nvSpPr>
            <p:spPr>
              <a:xfrm>
                <a:off x="5173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6" name="Google Shape;28966;p34"/>
              <p:cNvSpPr/>
              <p:nvPr/>
            </p:nvSpPr>
            <p:spPr>
              <a:xfrm>
                <a:off x="5326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7" name="Google Shape;28967;p34"/>
              <p:cNvSpPr/>
              <p:nvPr/>
            </p:nvSpPr>
            <p:spPr>
              <a:xfrm>
                <a:off x="5478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8" name="Google Shape;28968;p34"/>
              <p:cNvSpPr/>
              <p:nvPr/>
            </p:nvSpPr>
            <p:spPr>
              <a:xfrm>
                <a:off x="5631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9" name="Google Shape;28969;p34"/>
              <p:cNvSpPr/>
              <p:nvPr/>
            </p:nvSpPr>
            <p:spPr>
              <a:xfrm>
                <a:off x="5783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0" name="Google Shape;28970;p34"/>
              <p:cNvSpPr/>
              <p:nvPr/>
            </p:nvSpPr>
            <p:spPr>
              <a:xfrm>
                <a:off x="5935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1" name="Google Shape;28971;p34"/>
              <p:cNvSpPr/>
              <p:nvPr/>
            </p:nvSpPr>
            <p:spPr>
              <a:xfrm>
                <a:off x="6088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2" name="Google Shape;28972;p34"/>
              <p:cNvSpPr/>
              <p:nvPr/>
            </p:nvSpPr>
            <p:spPr>
              <a:xfrm>
                <a:off x="6240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3" name="Google Shape;28973;p34"/>
              <p:cNvSpPr/>
              <p:nvPr/>
            </p:nvSpPr>
            <p:spPr>
              <a:xfrm>
                <a:off x="6393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4" name="Google Shape;28974;p34"/>
              <p:cNvSpPr/>
              <p:nvPr/>
            </p:nvSpPr>
            <p:spPr>
              <a:xfrm>
                <a:off x="6545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5" name="Google Shape;28975;p34"/>
              <p:cNvSpPr/>
              <p:nvPr/>
            </p:nvSpPr>
            <p:spPr>
              <a:xfrm>
                <a:off x="6697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6" name="Google Shape;28976;p34"/>
              <p:cNvSpPr/>
              <p:nvPr/>
            </p:nvSpPr>
            <p:spPr>
              <a:xfrm>
                <a:off x="6850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7" name="Google Shape;28977;p34"/>
              <p:cNvSpPr/>
              <p:nvPr/>
            </p:nvSpPr>
            <p:spPr>
              <a:xfrm>
                <a:off x="7002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8" name="Google Shape;28978;p34"/>
              <p:cNvSpPr/>
              <p:nvPr/>
            </p:nvSpPr>
            <p:spPr>
              <a:xfrm>
                <a:off x="7155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9" name="Google Shape;28979;p34"/>
              <p:cNvSpPr/>
              <p:nvPr/>
            </p:nvSpPr>
            <p:spPr>
              <a:xfrm>
                <a:off x="7307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0" name="Google Shape;28980;p34"/>
              <p:cNvSpPr/>
              <p:nvPr/>
            </p:nvSpPr>
            <p:spPr>
              <a:xfrm>
                <a:off x="7459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1" name="Google Shape;28981;p34"/>
              <p:cNvSpPr/>
              <p:nvPr/>
            </p:nvSpPr>
            <p:spPr>
              <a:xfrm>
                <a:off x="7612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2" name="Google Shape;28982;p34"/>
              <p:cNvSpPr/>
              <p:nvPr/>
            </p:nvSpPr>
            <p:spPr>
              <a:xfrm>
                <a:off x="7764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3" name="Google Shape;28983;p34"/>
              <p:cNvSpPr/>
              <p:nvPr/>
            </p:nvSpPr>
            <p:spPr>
              <a:xfrm>
                <a:off x="7917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4" name="Google Shape;28984;p34"/>
              <p:cNvSpPr/>
              <p:nvPr/>
            </p:nvSpPr>
            <p:spPr>
              <a:xfrm>
                <a:off x="8069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5" name="Google Shape;28985;p34"/>
              <p:cNvSpPr/>
              <p:nvPr/>
            </p:nvSpPr>
            <p:spPr>
              <a:xfrm>
                <a:off x="8221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86" name="Google Shape;28986;p34"/>
            <p:cNvGrpSpPr/>
            <p:nvPr/>
          </p:nvGrpSpPr>
          <p:grpSpPr>
            <a:xfrm>
              <a:off x="1059000" y="1604888"/>
              <a:ext cx="7178400" cy="15600"/>
              <a:chOff x="1059000" y="1629736"/>
              <a:chExt cx="7178400" cy="15600"/>
            </a:xfrm>
          </p:grpSpPr>
          <p:sp>
            <p:nvSpPr>
              <p:cNvPr id="28987" name="Google Shape;28987;p34"/>
              <p:cNvSpPr/>
              <p:nvPr/>
            </p:nvSpPr>
            <p:spPr>
              <a:xfrm>
                <a:off x="1059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8" name="Google Shape;28988;p34"/>
              <p:cNvSpPr/>
              <p:nvPr/>
            </p:nvSpPr>
            <p:spPr>
              <a:xfrm>
                <a:off x="1211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9" name="Google Shape;28989;p34"/>
              <p:cNvSpPr/>
              <p:nvPr/>
            </p:nvSpPr>
            <p:spPr>
              <a:xfrm>
                <a:off x="1363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0" name="Google Shape;28990;p34"/>
              <p:cNvSpPr/>
              <p:nvPr/>
            </p:nvSpPr>
            <p:spPr>
              <a:xfrm>
                <a:off x="1516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1" name="Google Shape;28991;p34"/>
              <p:cNvSpPr/>
              <p:nvPr/>
            </p:nvSpPr>
            <p:spPr>
              <a:xfrm>
                <a:off x="1668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2" name="Google Shape;28992;p34"/>
              <p:cNvSpPr/>
              <p:nvPr/>
            </p:nvSpPr>
            <p:spPr>
              <a:xfrm>
                <a:off x="1821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3" name="Google Shape;28993;p34"/>
              <p:cNvSpPr/>
              <p:nvPr/>
            </p:nvSpPr>
            <p:spPr>
              <a:xfrm>
                <a:off x="1973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4" name="Google Shape;28994;p34"/>
              <p:cNvSpPr/>
              <p:nvPr/>
            </p:nvSpPr>
            <p:spPr>
              <a:xfrm>
                <a:off x="2125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5" name="Google Shape;28995;p34"/>
              <p:cNvSpPr/>
              <p:nvPr/>
            </p:nvSpPr>
            <p:spPr>
              <a:xfrm>
                <a:off x="2278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6" name="Google Shape;28996;p34"/>
              <p:cNvSpPr/>
              <p:nvPr/>
            </p:nvSpPr>
            <p:spPr>
              <a:xfrm>
                <a:off x="2430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7" name="Google Shape;28997;p34"/>
              <p:cNvSpPr/>
              <p:nvPr/>
            </p:nvSpPr>
            <p:spPr>
              <a:xfrm>
                <a:off x="2583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8" name="Google Shape;28998;p34"/>
              <p:cNvSpPr/>
              <p:nvPr/>
            </p:nvSpPr>
            <p:spPr>
              <a:xfrm>
                <a:off x="2735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9" name="Google Shape;28999;p34"/>
              <p:cNvSpPr/>
              <p:nvPr/>
            </p:nvSpPr>
            <p:spPr>
              <a:xfrm>
                <a:off x="2887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0" name="Google Shape;29000;p34"/>
              <p:cNvSpPr/>
              <p:nvPr/>
            </p:nvSpPr>
            <p:spPr>
              <a:xfrm>
                <a:off x="3040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1" name="Google Shape;29001;p34"/>
              <p:cNvSpPr/>
              <p:nvPr/>
            </p:nvSpPr>
            <p:spPr>
              <a:xfrm>
                <a:off x="3192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2" name="Google Shape;29002;p34"/>
              <p:cNvSpPr/>
              <p:nvPr/>
            </p:nvSpPr>
            <p:spPr>
              <a:xfrm>
                <a:off x="3345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3" name="Google Shape;29003;p34"/>
              <p:cNvSpPr/>
              <p:nvPr/>
            </p:nvSpPr>
            <p:spPr>
              <a:xfrm>
                <a:off x="3497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4" name="Google Shape;29004;p34"/>
              <p:cNvSpPr/>
              <p:nvPr/>
            </p:nvSpPr>
            <p:spPr>
              <a:xfrm>
                <a:off x="3649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5" name="Google Shape;29005;p34"/>
              <p:cNvSpPr/>
              <p:nvPr/>
            </p:nvSpPr>
            <p:spPr>
              <a:xfrm>
                <a:off x="3802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6" name="Google Shape;29006;p34"/>
              <p:cNvSpPr/>
              <p:nvPr/>
            </p:nvSpPr>
            <p:spPr>
              <a:xfrm>
                <a:off x="3954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7" name="Google Shape;29007;p34"/>
              <p:cNvSpPr/>
              <p:nvPr/>
            </p:nvSpPr>
            <p:spPr>
              <a:xfrm>
                <a:off x="4107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8" name="Google Shape;29008;p34"/>
              <p:cNvSpPr/>
              <p:nvPr/>
            </p:nvSpPr>
            <p:spPr>
              <a:xfrm>
                <a:off x="4259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9" name="Google Shape;29009;p34"/>
              <p:cNvSpPr/>
              <p:nvPr/>
            </p:nvSpPr>
            <p:spPr>
              <a:xfrm>
                <a:off x="4411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0" name="Google Shape;29010;p34"/>
              <p:cNvSpPr/>
              <p:nvPr/>
            </p:nvSpPr>
            <p:spPr>
              <a:xfrm>
                <a:off x="4564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1" name="Google Shape;29011;p34"/>
              <p:cNvSpPr/>
              <p:nvPr/>
            </p:nvSpPr>
            <p:spPr>
              <a:xfrm>
                <a:off x="4716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2" name="Google Shape;29012;p34"/>
              <p:cNvSpPr/>
              <p:nvPr/>
            </p:nvSpPr>
            <p:spPr>
              <a:xfrm>
                <a:off x="4869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3" name="Google Shape;29013;p34"/>
              <p:cNvSpPr/>
              <p:nvPr/>
            </p:nvSpPr>
            <p:spPr>
              <a:xfrm>
                <a:off x="5021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4" name="Google Shape;29014;p34"/>
              <p:cNvSpPr/>
              <p:nvPr/>
            </p:nvSpPr>
            <p:spPr>
              <a:xfrm>
                <a:off x="5173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5" name="Google Shape;29015;p34"/>
              <p:cNvSpPr/>
              <p:nvPr/>
            </p:nvSpPr>
            <p:spPr>
              <a:xfrm>
                <a:off x="5326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6" name="Google Shape;29016;p34"/>
              <p:cNvSpPr/>
              <p:nvPr/>
            </p:nvSpPr>
            <p:spPr>
              <a:xfrm>
                <a:off x="5478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7" name="Google Shape;29017;p34"/>
              <p:cNvSpPr/>
              <p:nvPr/>
            </p:nvSpPr>
            <p:spPr>
              <a:xfrm>
                <a:off x="5631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8" name="Google Shape;29018;p34"/>
              <p:cNvSpPr/>
              <p:nvPr/>
            </p:nvSpPr>
            <p:spPr>
              <a:xfrm>
                <a:off x="5783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9" name="Google Shape;29019;p34"/>
              <p:cNvSpPr/>
              <p:nvPr/>
            </p:nvSpPr>
            <p:spPr>
              <a:xfrm>
                <a:off x="5935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0" name="Google Shape;29020;p34"/>
              <p:cNvSpPr/>
              <p:nvPr/>
            </p:nvSpPr>
            <p:spPr>
              <a:xfrm>
                <a:off x="6088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1" name="Google Shape;29021;p34"/>
              <p:cNvSpPr/>
              <p:nvPr/>
            </p:nvSpPr>
            <p:spPr>
              <a:xfrm>
                <a:off x="6240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2" name="Google Shape;29022;p34"/>
              <p:cNvSpPr/>
              <p:nvPr/>
            </p:nvSpPr>
            <p:spPr>
              <a:xfrm>
                <a:off x="6393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3" name="Google Shape;29023;p34"/>
              <p:cNvSpPr/>
              <p:nvPr/>
            </p:nvSpPr>
            <p:spPr>
              <a:xfrm>
                <a:off x="6545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4" name="Google Shape;29024;p34"/>
              <p:cNvSpPr/>
              <p:nvPr/>
            </p:nvSpPr>
            <p:spPr>
              <a:xfrm>
                <a:off x="6697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5" name="Google Shape;29025;p34"/>
              <p:cNvSpPr/>
              <p:nvPr/>
            </p:nvSpPr>
            <p:spPr>
              <a:xfrm>
                <a:off x="6850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6" name="Google Shape;29026;p34"/>
              <p:cNvSpPr/>
              <p:nvPr/>
            </p:nvSpPr>
            <p:spPr>
              <a:xfrm>
                <a:off x="7002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7" name="Google Shape;29027;p34"/>
              <p:cNvSpPr/>
              <p:nvPr/>
            </p:nvSpPr>
            <p:spPr>
              <a:xfrm>
                <a:off x="7155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8" name="Google Shape;29028;p34"/>
              <p:cNvSpPr/>
              <p:nvPr/>
            </p:nvSpPr>
            <p:spPr>
              <a:xfrm>
                <a:off x="7307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9" name="Google Shape;29029;p34"/>
              <p:cNvSpPr/>
              <p:nvPr/>
            </p:nvSpPr>
            <p:spPr>
              <a:xfrm>
                <a:off x="7459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0" name="Google Shape;29030;p34"/>
              <p:cNvSpPr/>
              <p:nvPr/>
            </p:nvSpPr>
            <p:spPr>
              <a:xfrm>
                <a:off x="7612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1" name="Google Shape;29031;p34"/>
              <p:cNvSpPr/>
              <p:nvPr/>
            </p:nvSpPr>
            <p:spPr>
              <a:xfrm>
                <a:off x="7764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2" name="Google Shape;29032;p34"/>
              <p:cNvSpPr/>
              <p:nvPr/>
            </p:nvSpPr>
            <p:spPr>
              <a:xfrm>
                <a:off x="7917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3" name="Google Shape;29033;p34"/>
              <p:cNvSpPr/>
              <p:nvPr/>
            </p:nvSpPr>
            <p:spPr>
              <a:xfrm>
                <a:off x="8069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4" name="Google Shape;29034;p34"/>
              <p:cNvSpPr/>
              <p:nvPr/>
            </p:nvSpPr>
            <p:spPr>
              <a:xfrm>
                <a:off x="8221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35" name="Google Shape;29035;p34"/>
            <p:cNvGrpSpPr/>
            <p:nvPr/>
          </p:nvGrpSpPr>
          <p:grpSpPr>
            <a:xfrm>
              <a:off x="1059000" y="2180325"/>
              <a:ext cx="7178400" cy="15600"/>
              <a:chOff x="1059000" y="1629736"/>
              <a:chExt cx="7178400" cy="15600"/>
            </a:xfrm>
          </p:grpSpPr>
          <p:sp>
            <p:nvSpPr>
              <p:cNvPr id="29036" name="Google Shape;29036;p34"/>
              <p:cNvSpPr/>
              <p:nvPr/>
            </p:nvSpPr>
            <p:spPr>
              <a:xfrm>
                <a:off x="1059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7" name="Google Shape;29037;p34"/>
              <p:cNvSpPr/>
              <p:nvPr/>
            </p:nvSpPr>
            <p:spPr>
              <a:xfrm>
                <a:off x="1211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8" name="Google Shape;29038;p34"/>
              <p:cNvSpPr/>
              <p:nvPr/>
            </p:nvSpPr>
            <p:spPr>
              <a:xfrm>
                <a:off x="1363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9" name="Google Shape;29039;p34"/>
              <p:cNvSpPr/>
              <p:nvPr/>
            </p:nvSpPr>
            <p:spPr>
              <a:xfrm>
                <a:off x="1516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0" name="Google Shape;29040;p34"/>
              <p:cNvSpPr/>
              <p:nvPr/>
            </p:nvSpPr>
            <p:spPr>
              <a:xfrm>
                <a:off x="1668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1" name="Google Shape;29041;p34"/>
              <p:cNvSpPr/>
              <p:nvPr/>
            </p:nvSpPr>
            <p:spPr>
              <a:xfrm>
                <a:off x="1821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2" name="Google Shape;29042;p34"/>
              <p:cNvSpPr/>
              <p:nvPr/>
            </p:nvSpPr>
            <p:spPr>
              <a:xfrm>
                <a:off x="1973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3" name="Google Shape;29043;p34"/>
              <p:cNvSpPr/>
              <p:nvPr/>
            </p:nvSpPr>
            <p:spPr>
              <a:xfrm>
                <a:off x="2125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4" name="Google Shape;29044;p34"/>
              <p:cNvSpPr/>
              <p:nvPr/>
            </p:nvSpPr>
            <p:spPr>
              <a:xfrm>
                <a:off x="2278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5" name="Google Shape;29045;p34"/>
              <p:cNvSpPr/>
              <p:nvPr/>
            </p:nvSpPr>
            <p:spPr>
              <a:xfrm>
                <a:off x="2430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6" name="Google Shape;29046;p34"/>
              <p:cNvSpPr/>
              <p:nvPr/>
            </p:nvSpPr>
            <p:spPr>
              <a:xfrm>
                <a:off x="2583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7" name="Google Shape;29047;p34"/>
              <p:cNvSpPr/>
              <p:nvPr/>
            </p:nvSpPr>
            <p:spPr>
              <a:xfrm>
                <a:off x="2735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8" name="Google Shape;29048;p34"/>
              <p:cNvSpPr/>
              <p:nvPr/>
            </p:nvSpPr>
            <p:spPr>
              <a:xfrm>
                <a:off x="2887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9" name="Google Shape;29049;p34"/>
              <p:cNvSpPr/>
              <p:nvPr/>
            </p:nvSpPr>
            <p:spPr>
              <a:xfrm>
                <a:off x="3040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0" name="Google Shape;29050;p34"/>
              <p:cNvSpPr/>
              <p:nvPr/>
            </p:nvSpPr>
            <p:spPr>
              <a:xfrm>
                <a:off x="3192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1" name="Google Shape;29051;p34"/>
              <p:cNvSpPr/>
              <p:nvPr/>
            </p:nvSpPr>
            <p:spPr>
              <a:xfrm>
                <a:off x="3345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2" name="Google Shape;29052;p34"/>
              <p:cNvSpPr/>
              <p:nvPr/>
            </p:nvSpPr>
            <p:spPr>
              <a:xfrm>
                <a:off x="3497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3" name="Google Shape;29053;p34"/>
              <p:cNvSpPr/>
              <p:nvPr/>
            </p:nvSpPr>
            <p:spPr>
              <a:xfrm>
                <a:off x="3649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4" name="Google Shape;29054;p34"/>
              <p:cNvSpPr/>
              <p:nvPr/>
            </p:nvSpPr>
            <p:spPr>
              <a:xfrm>
                <a:off x="3802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5" name="Google Shape;29055;p34"/>
              <p:cNvSpPr/>
              <p:nvPr/>
            </p:nvSpPr>
            <p:spPr>
              <a:xfrm>
                <a:off x="3954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6" name="Google Shape;29056;p34"/>
              <p:cNvSpPr/>
              <p:nvPr/>
            </p:nvSpPr>
            <p:spPr>
              <a:xfrm>
                <a:off x="4107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7" name="Google Shape;29057;p34"/>
              <p:cNvSpPr/>
              <p:nvPr/>
            </p:nvSpPr>
            <p:spPr>
              <a:xfrm>
                <a:off x="4259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8" name="Google Shape;29058;p34"/>
              <p:cNvSpPr/>
              <p:nvPr/>
            </p:nvSpPr>
            <p:spPr>
              <a:xfrm>
                <a:off x="4411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9" name="Google Shape;29059;p34"/>
              <p:cNvSpPr/>
              <p:nvPr/>
            </p:nvSpPr>
            <p:spPr>
              <a:xfrm>
                <a:off x="4564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0" name="Google Shape;29060;p34"/>
              <p:cNvSpPr/>
              <p:nvPr/>
            </p:nvSpPr>
            <p:spPr>
              <a:xfrm>
                <a:off x="4716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1" name="Google Shape;29061;p34"/>
              <p:cNvSpPr/>
              <p:nvPr/>
            </p:nvSpPr>
            <p:spPr>
              <a:xfrm>
                <a:off x="4869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2" name="Google Shape;29062;p34"/>
              <p:cNvSpPr/>
              <p:nvPr/>
            </p:nvSpPr>
            <p:spPr>
              <a:xfrm>
                <a:off x="5021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3" name="Google Shape;29063;p34"/>
              <p:cNvSpPr/>
              <p:nvPr/>
            </p:nvSpPr>
            <p:spPr>
              <a:xfrm>
                <a:off x="5173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4" name="Google Shape;29064;p34"/>
              <p:cNvSpPr/>
              <p:nvPr/>
            </p:nvSpPr>
            <p:spPr>
              <a:xfrm>
                <a:off x="5326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5" name="Google Shape;29065;p34"/>
              <p:cNvSpPr/>
              <p:nvPr/>
            </p:nvSpPr>
            <p:spPr>
              <a:xfrm>
                <a:off x="5478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6" name="Google Shape;29066;p34"/>
              <p:cNvSpPr/>
              <p:nvPr/>
            </p:nvSpPr>
            <p:spPr>
              <a:xfrm>
                <a:off x="5631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7" name="Google Shape;29067;p34"/>
              <p:cNvSpPr/>
              <p:nvPr/>
            </p:nvSpPr>
            <p:spPr>
              <a:xfrm>
                <a:off x="5783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8" name="Google Shape;29068;p34"/>
              <p:cNvSpPr/>
              <p:nvPr/>
            </p:nvSpPr>
            <p:spPr>
              <a:xfrm>
                <a:off x="5935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9" name="Google Shape;29069;p34"/>
              <p:cNvSpPr/>
              <p:nvPr/>
            </p:nvSpPr>
            <p:spPr>
              <a:xfrm>
                <a:off x="6088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0" name="Google Shape;29070;p34"/>
              <p:cNvSpPr/>
              <p:nvPr/>
            </p:nvSpPr>
            <p:spPr>
              <a:xfrm>
                <a:off x="6240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1" name="Google Shape;29071;p34"/>
              <p:cNvSpPr/>
              <p:nvPr/>
            </p:nvSpPr>
            <p:spPr>
              <a:xfrm>
                <a:off x="6393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2" name="Google Shape;29072;p34"/>
              <p:cNvSpPr/>
              <p:nvPr/>
            </p:nvSpPr>
            <p:spPr>
              <a:xfrm>
                <a:off x="6545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3" name="Google Shape;29073;p34"/>
              <p:cNvSpPr/>
              <p:nvPr/>
            </p:nvSpPr>
            <p:spPr>
              <a:xfrm>
                <a:off x="6697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4" name="Google Shape;29074;p34"/>
              <p:cNvSpPr/>
              <p:nvPr/>
            </p:nvSpPr>
            <p:spPr>
              <a:xfrm>
                <a:off x="6850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5" name="Google Shape;29075;p34"/>
              <p:cNvSpPr/>
              <p:nvPr/>
            </p:nvSpPr>
            <p:spPr>
              <a:xfrm>
                <a:off x="7002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6" name="Google Shape;29076;p34"/>
              <p:cNvSpPr/>
              <p:nvPr/>
            </p:nvSpPr>
            <p:spPr>
              <a:xfrm>
                <a:off x="7155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7" name="Google Shape;29077;p34"/>
              <p:cNvSpPr/>
              <p:nvPr/>
            </p:nvSpPr>
            <p:spPr>
              <a:xfrm>
                <a:off x="7307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8" name="Google Shape;29078;p34"/>
              <p:cNvSpPr/>
              <p:nvPr/>
            </p:nvSpPr>
            <p:spPr>
              <a:xfrm>
                <a:off x="7459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9" name="Google Shape;29079;p34"/>
              <p:cNvSpPr/>
              <p:nvPr/>
            </p:nvSpPr>
            <p:spPr>
              <a:xfrm>
                <a:off x="7612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0" name="Google Shape;29080;p34"/>
              <p:cNvSpPr/>
              <p:nvPr/>
            </p:nvSpPr>
            <p:spPr>
              <a:xfrm>
                <a:off x="7764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1" name="Google Shape;29081;p34"/>
              <p:cNvSpPr/>
              <p:nvPr/>
            </p:nvSpPr>
            <p:spPr>
              <a:xfrm>
                <a:off x="7917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2" name="Google Shape;29082;p34"/>
              <p:cNvSpPr/>
              <p:nvPr/>
            </p:nvSpPr>
            <p:spPr>
              <a:xfrm>
                <a:off x="8069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3" name="Google Shape;29083;p34"/>
              <p:cNvSpPr/>
              <p:nvPr/>
            </p:nvSpPr>
            <p:spPr>
              <a:xfrm>
                <a:off x="8221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084" name="Google Shape;29084;p34"/>
          <p:cNvSpPr txBox="1">
            <a:spLocks noGrp="1"/>
          </p:cNvSpPr>
          <p:nvPr>
            <p:ph type="ctrTitle"/>
          </p:nvPr>
        </p:nvSpPr>
        <p:spPr>
          <a:xfrm>
            <a:off x="992100" y="780800"/>
            <a:ext cx="7159800" cy="45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6"/>
                </a:solidFill>
              </a:defRPr>
            </a:lvl1pPr>
            <a:lvl2pPr lvl="1" algn="ctr" rtl="0">
              <a:spcBef>
                <a:spcPts val="0"/>
              </a:spcBef>
              <a:spcAft>
                <a:spcPts val="0"/>
              </a:spcAft>
              <a:buSzPts val="3600"/>
              <a:buFont typeface="Alfa Slab One"/>
              <a:buNone/>
              <a:defRPr sz="3600">
                <a:latin typeface="Alfa Slab One"/>
                <a:ea typeface="Alfa Slab One"/>
                <a:cs typeface="Alfa Slab One"/>
                <a:sym typeface="Alfa Slab One"/>
              </a:defRPr>
            </a:lvl2pPr>
            <a:lvl3pPr lvl="2" algn="ctr" rtl="0">
              <a:spcBef>
                <a:spcPts val="0"/>
              </a:spcBef>
              <a:spcAft>
                <a:spcPts val="0"/>
              </a:spcAft>
              <a:buSzPts val="3600"/>
              <a:buFont typeface="Alfa Slab One"/>
              <a:buNone/>
              <a:defRPr sz="3600">
                <a:latin typeface="Alfa Slab One"/>
                <a:ea typeface="Alfa Slab One"/>
                <a:cs typeface="Alfa Slab One"/>
                <a:sym typeface="Alfa Slab One"/>
              </a:defRPr>
            </a:lvl3pPr>
            <a:lvl4pPr lvl="3" algn="ctr" rtl="0">
              <a:spcBef>
                <a:spcPts val="0"/>
              </a:spcBef>
              <a:spcAft>
                <a:spcPts val="0"/>
              </a:spcAft>
              <a:buSzPts val="3600"/>
              <a:buFont typeface="Alfa Slab One"/>
              <a:buNone/>
              <a:defRPr sz="3600">
                <a:latin typeface="Alfa Slab One"/>
                <a:ea typeface="Alfa Slab One"/>
                <a:cs typeface="Alfa Slab One"/>
                <a:sym typeface="Alfa Slab One"/>
              </a:defRPr>
            </a:lvl4pPr>
            <a:lvl5pPr lvl="4" algn="ctr" rtl="0">
              <a:spcBef>
                <a:spcPts val="0"/>
              </a:spcBef>
              <a:spcAft>
                <a:spcPts val="0"/>
              </a:spcAft>
              <a:buSzPts val="3600"/>
              <a:buFont typeface="Alfa Slab One"/>
              <a:buNone/>
              <a:defRPr sz="3600">
                <a:latin typeface="Alfa Slab One"/>
                <a:ea typeface="Alfa Slab One"/>
                <a:cs typeface="Alfa Slab One"/>
                <a:sym typeface="Alfa Slab One"/>
              </a:defRPr>
            </a:lvl5pPr>
            <a:lvl6pPr lvl="5" algn="ctr" rtl="0">
              <a:spcBef>
                <a:spcPts val="0"/>
              </a:spcBef>
              <a:spcAft>
                <a:spcPts val="0"/>
              </a:spcAft>
              <a:buSzPts val="3600"/>
              <a:buFont typeface="Alfa Slab One"/>
              <a:buNone/>
              <a:defRPr sz="3600">
                <a:latin typeface="Alfa Slab One"/>
                <a:ea typeface="Alfa Slab One"/>
                <a:cs typeface="Alfa Slab One"/>
                <a:sym typeface="Alfa Slab One"/>
              </a:defRPr>
            </a:lvl6pPr>
            <a:lvl7pPr lvl="6" algn="ctr" rtl="0">
              <a:spcBef>
                <a:spcPts val="0"/>
              </a:spcBef>
              <a:spcAft>
                <a:spcPts val="0"/>
              </a:spcAft>
              <a:buSzPts val="3600"/>
              <a:buFont typeface="Alfa Slab One"/>
              <a:buNone/>
              <a:defRPr sz="3600">
                <a:latin typeface="Alfa Slab One"/>
                <a:ea typeface="Alfa Slab One"/>
                <a:cs typeface="Alfa Slab One"/>
                <a:sym typeface="Alfa Slab One"/>
              </a:defRPr>
            </a:lvl7pPr>
            <a:lvl8pPr lvl="7" algn="ctr" rtl="0">
              <a:spcBef>
                <a:spcPts val="0"/>
              </a:spcBef>
              <a:spcAft>
                <a:spcPts val="0"/>
              </a:spcAft>
              <a:buSzPts val="3600"/>
              <a:buFont typeface="Alfa Slab One"/>
              <a:buNone/>
              <a:defRPr sz="3600">
                <a:latin typeface="Alfa Slab One"/>
                <a:ea typeface="Alfa Slab One"/>
                <a:cs typeface="Alfa Slab One"/>
                <a:sym typeface="Alfa Slab One"/>
              </a:defRPr>
            </a:lvl8pPr>
            <a:lvl9pPr lvl="8" algn="ctr" rtl="0">
              <a:spcBef>
                <a:spcPts val="0"/>
              </a:spcBef>
              <a:spcAft>
                <a:spcPts val="0"/>
              </a:spcAft>
              <a:buSzPts val="3600"/>
              <a:buFont typeface="Alfa Slab One"/>
              <a:buNone/>
              <a:defRPr sz="3600">
                <a:latin typeface="Alfa Slab One"/>
                <a:ea typeface="Alfa Slab One"/>
                <a:cs typeface="Alfa Slab One"/>
                <a:sym typeface="Alfa Slab One"/>
              </a:defRPr>
            </a:lvl9pPr>
          </a:lstStyle>
          <a:p>
            <a:endParaRPr/>
          </a:p>
        </p:txBody>
      </p:sp>
      <p:sp>
        <p:nvSpPr>
          <p:cNvPr id="29085" name="Google Shape;29085;p34"/>
          <p:cNvSpPr txBox="1">
            <a:spLocks noGrp="1"/>
          </p:cNvSpPr>
          <p:nvPr>
            <p:ph type="subTitle" idx="1"/>
          </p:nvPr>
        </p:nvSpPr>
        <p:spPr>
          <a:xfrm>
            <a:off x="1067400" y="2307000"/>
            <a:ext cx="1984200" cy="46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86" name="Google Shape;29086;p34"/>
          <p:cNvSpPr txBox="1">
            <a:spLocks noGrp="1"/>
          </p:cNvSpPr>
          <p:nvPr>
            <p:ph type="subTitle" idx="2"/>
          </p:nvPr>
        </p:nvSpPr>
        <p:spPr>
          <a:xfrm>
            <a:off x="1067400" y="1929011"/>
            <a:ext cx="1984200" cy="3780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1pPr>
            <a:lvl2pPr lvl="1"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2pPr>
            <a:lvl3pPr lvl="2"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3pPr>
            <a:lvl4pPr lvl="3"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4pPr>
            <a:lvl5pPr lvl="4"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5pPr>
            <a:lvl6pPr lvl="5"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6pPr>
            <a:lvl7pPr lvl="6"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7pPr>
            <a:lvl8pPr lvl="7"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8pPr>
            <a:lvl9pPr lvl="8"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9pPr>
          </a:lstStyle>
          <a:p>
            <a:endParaRPr/>
          </a:p>
        </p:txBody>
      </p:sp>
      <p:sp>
        <p:nvSpPr>
          <p:cNvPr id="29087" name="Google Shape;29087;p34"/>
          <p:cNvSpPr txBox="1">
            <a:spLocks noGrp="1"/>
          </p:cNvSpPr>
          <p:nvPr>
            <p:ph type="subTitle" idx="3"/>
          </p:nvPr>
        </p:nvSpPr>
        <p:spPr>
          <a:xfrm>
            <a:off x="3579900" y="2307000"/>
            <a:ext cx="1984200" cy="46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88" name="Google Shape;29088;p34"/>
          <p:cNvSpPr txBox="1">
            <a:spLocks noGrp="1"/>
          </p:cNvSpPr>
          <p:nvPr>
            <p:ph type="subTitle" idx="4"/>
          </p:nvPr>
        </p:nvSpPr>
        <p:spPr>
          <a:xfrm>
            <a:off x="3579900" y="1929011"/>
            <a:ext cx="1984200" cy="3780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1pPr>
            <a:lvl2pPr lvl="1"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2pPr>
            <a:lvl3pPr lvl="2"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3pPr>
            <a:lvl4pPr lvl="3"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4pPr>
            <a:lvl5pPr lvl="4"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5pPr>
            <a:lvl6pPr lvl="5"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6pPr>
            <a:lvl7pPr lvl="6"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7pPr>
            <a:lvl8pPr lvl="7"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8pPr>
            <a:lvl9pPr lvl="8"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9pPr>
          </a:lstStyle>
          <a:p>
            <a:endParaRPr/>
          </a:p>
        </p:txBody>
      </p:sp>
      <p:sp>
        <p:nvSpPr>
          <p:cNvPr id="29089" name="Google Shape;29089;p34"/>
          <p:cNvSpPr txBox="1">
            <a:spLocks noGrp="1"/>
          </p:cNvSpPr>
          <p:nvPr>
            <p:ph type="subTitle" idx="5"/>
          </p:nvPr>
        </p:nvSpPr>
        <p:spPr>
          <a:xfrm>
            <a:off x="5982775" y="2307000"/>
            <a:ext cx="1984200" cy="46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90" name="Google Shape;29090;p34"/>
          <p:cNvSpPr txBox="1">
            <a:spLocks noGrp="1"/>
          </p:cNvSpPr>
          <p:nvPr>
            <p:ph type="subTitle" idx="6"/>
          </p:nvPr>
        </p:nvSpPr>
        <p:spPr>
          <a:xfrm>
            <a:off x="5982775" y="1929011"/>
            <a:ext cx="1984200" cy="3780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1pPr>
            <a:lvl2pPr lvl="1"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2pPr>
            <a:lvl3pPr lvl="2"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3pPr>
            <a:lvl4pPr lvl="3"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4pPr>
            <a:lvl5pPr lvl="4"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5pPr>
            <a:lvl6pPr lvl="5"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6pPr>
            <a:lvl7pPr lvl="6"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7pPr>
            <a:lvl8pPr lvl="7"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8pPr>
            <a:lvl9pPr lvl="8"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9pPr>
          </a:lstStyle>
          <a:p>
            <a:endParaRPr/>
          </a:p>
        </p:txBody>
      </p:sp>
      <p:sp>
        <p:nvSpPr>
          <p:cNvPr id="29091" name="Google Shape;29091;p34"/>
          <p:cNvSpPr txBox="1">
            <a:spLocks noGrp="1"/>
          </p:cNvSpPr>
          <p:nvPr>
            <p:ph type="subTitle" idx="7"/>
          </p:nvPr>
        </p:nvSpPr>
        <p:spPr>
          <a:xfrm>
            <a:off x="1067400" y="3691863"/>
            <a:ext cx="1984200" cy="46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92" name="Google Shape;29092;p34"/>
          <p:cNvSpPr txBox="1">
            <a:spLocks noGrp="1"/>
          </p:cNvSpPr>
          <p:nvPr>
            <p:ph type="subTitle" idx="8"/>
          </p:nvPr>
        </p:nvSpPr>
        <p:spPr>
          <a:xfrm>
            <a:off x="1067400" y="3313886"/>
            <a:ext cx="1984200" cy="3780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1pPr>
            <a:lvl2pPr lvl="1"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2pPr>
            <a:lvl3pPr lvl="2"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3pPr>
            <a:lvl4pPr lvl="3"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4pPr>
            <a:lvl5pPr lvl="4"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5pPr>
            <a:lvl6pPr lvl="5"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6pPr>
            <a:lvl7pPr lvl="6"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7pPr>
            <a:lvl8pPr lvl="7"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8pPr>
            <a:lvl9pPr lvl="8"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9pPr>
          </a:lstStyle>
          <a:p>
            <a:endParaRPr/>
          </a:p>
        </p:txBody>
      </p:sp>
      <p:sp>
        <p:nvSpPr>
          <p:cNvPr id="29093" name="Google Shape;29093;p34"/>
          <p:cNvSpPr txBox="1">
            <a:spLocks noGrp="1"/>
          </p:cNvSpPr>
          <p:nvPr>
            <p:ph type="subTitle" idx="9"/>
          </p:nvPr>
        </p:nvSpPr>
        <p:spPr>
          <a:xfrm>
            <a:off x="3579900" y="3691863"/>
            <a:ext cx="1984200" cy="46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94" name="Google Shape;29094;p34"/>
          <p:cNvSpPr txBox="1">
            <a:spLocks noGrp="1"/>
          </p:cNvSpPr>
          <p:nvPr>
            <p:ph type="subTitle" idx="13"/>
          </p:nvPr>
        </p:nvSpPr>
        <p:spPr>
          <a:xfrm>
            <a:off x="3579900" y="3313886"/>
            <a:ext cx="1984200" cy="3780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1pPr>
            <a:lvl2pPr lvl="1"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2pPr>
            <a:lvl3pPr lvl="2"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3pPr>
            <a:lvl4pPr lvl="3"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4pPr>
            <a:lvl5pPr lvl="4"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5pPr>
            <a:lvl6pPr lvl="5"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6pPr>
            <a:lvl7pPr lvl="6"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7pPr>
            <a:lvl8pPr lvl="7"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8pPr>
            <a:lvl9pPr lvl="8"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9pPr>
          </a:lstStyle>
          <a:p>
            <a:endParaRPr/>
          </a:p>
        </p:txBody>
      </p:sp>
      <p:sp>
        <p:nvSpPr>
          <p:cNvPr id="29095" name="Google Shape;29095;p34"/>
          <p:cNvSpPr txBox="1">
            <a:spLocks noGrp="1"/>
          </p:cNvSpPr>
          <p:nvPr>
            <p:ph type="subTitle" idx="14"/>
          </p:nvPr>
        </p:nvSpPr>
        <p:spPr>
          <a:xfrm>
            <a:off x="5982775" y="3691863"/>
            <a:ext cx="1984200" cy="46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96" name="Google Shape;29096;p34"/>
          <p:cNvSpPr txBox="1">
            <a:spLocks noGrp="1"/>
          </p:cNvSpPr>
          <p:nvPr>
            <p:ph type="subTitle" idx="15"/>
          </p:nvPr>
        </p:nvSpPr>
        <p:spPr>
          <a:xfrm>
            <a:off x="5982775" y="3313886"/>
            <a:ext cx="1984200" cy="3780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1pPr>
            <a:lvl2pPr lvl="1"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2pPr>
            <a:lvl3pPr lvl="2"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3pPr>
            <a:lvl4pPr lvl="3"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4pPr>
            <a:lvl5pPr lvl="4"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5pPr>
            <a:lvl6pPr lvl="5"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6pPr>
            <a:lvl7pPr lvl="6"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7pPr>
            <a:lvl8pPr lvl="7"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8pPr>
            <a:lvl9pPr lvl="8" algn="ctr" rtl="0">
              <a:lnSpc>
                <a:spcPct val="100000"/>
              </a:lnSpc>
              <a:spcBef>
                <a:spcPts val="0"/>
              </a:spcBef>
              <a:spcAft>
                <a:spcPts val="0"/>
              </a:spcAft>
              <a:buClr>
                <a:schemeClr val="accent6"/>
              </a:buClr>
              <a:buSzPts val="2000"/>
              <a:buFont typeface="Chelsea Market"/>
              <a:buNone/>
              <a:defRPr sz="2000">
                <a:solidFill>
                  <a:schemeClr val="accent6"/>
                </a:solidFill>
                <a:latin typeface="Chelsea Market"/>
                <a:ea typeface="Chelsea Market"/>
                <a:cs typeface="Chelsea Market"/>
                <a:sym typeface="Chelsea Market"/>
              </a:defRPr>
            </a:lvl9pPr>
          </a:lstStyle>
          <a:p>
            <a:endParaRPr/>
          </a:p>
        </p:txBody>
      </p:sp>
      <p:sp>
        <p:nvSpPr>
          <p:cNvPr id="29097" name="Google Shape;29097;p34"/>
          <p:cNvSpPr/>
          <p:nvPr/>
        </p:nvSpPr>
        <p:spPr>
          <a:xfrm rot="-2700135">
            <a:off x="6874690" y="-6045"/>
            <a:ext cx="641348" cy="566061"/>
          </a:xfrm>
          <a:custGeom>
            <a:avLst/>
            <a:gdLst/>
            <a:ahLst/>
            <a:cxnLst/>
            <a:rect l="l" t="t" r="r" b="b"/>
            <a:pathLst>
              <a:path w="14256" h="12584" extrusionOk="0">
                <a:moveTo>
                  <a:pt x="2301" y="1"/>
                </a:moveTo>
                <a:cubicBezTo>
                  <a:pt x="2274" y="1"/>
                  <a:pt x="2248" y="1"/>
                  <a:pt x="2221" y="2"/>
                </a:cubicBezTo>
                <a:cubicBezTo>
                  <a:pt x="1931" y="15"/>
                  <a:pt x="1654" y="85"/>
                  <a:pt x="1402" y="210"/>
                </a:cubicBezTo>
                <a:cubicBezTo>
                  <a:pt x="1183" y="318"/>
                  <a:pt x="982" y="465"/>
                  <a:pt x="812" y="650"/>
                </a:cubicBezTo>
                <a:lnTo>
                  <a:pt x="727" y="745"/>
                </a:lnTo>
                <a:cubicBezTo>
                  <a:pt x="33" y="1496"/>
                  <a:pt x="1" y="2629"/>
                  <a:pt x="647" y="3410"/>
                </a:cubicBezTo>
                <a:lnTo>
                  <a:pt x="616" y="3443"/>
                </a:lnTo>
                <a:lnTo>
                  <a:pt x="9769" y="11924"/>
                </a:lnTo>
                <a:cubicBezTo>
                  <a:pt x="10230" y="12351"/>
                  <a:pt x="10825" y="12584"/>
                  <a:pt x="11453" y="12584"/>
                </a:cubicBezTo>
                <a:cubicBezTo>
                  <a:pt x="11484" y="12584"/>
                  <a:pt x="11516" y="12583"/>
                  <a:pt x="11548" y="12582"/>
                </a:cubicBezTo>
                <a:cubicBezTo>
                  <a:pt x="12210" y="12556"/>
                  <a:pt x="12823" y="12275"/>
                  <a:pt x="13272" y="11790"/>
                </a:cubicBezTo>
                <a:lnTo>
                  <a:pt x="13326" y="11730"/>
                </a:lnTo>
                <a:cubicBezTo>
                  <a:pt x="14256" y="10728"/>
                  <a:pt x="14195" y="9155"/>
                  <a:pt x="13192" y="8227"/>
                </a:cubicBezTo>
                <a:lnTo>
                  <a:pt x="7398" y="2858"/>
                </a:lnTo>
                <a:lnTo>
                  <a:pt x="7027" y="3259"/>
                </a:lnTo>
                <a:lnTo>
                  <a:pt x="12821" y="8628"/>
                </a:lnTo>
                <a:cubicBezTo>
                  <a:pt x="13603" y="9351"/>
                  <a:pt x="13649" y="10576"/>
                  <a:pt x="12925" y="11358"/>
                </a:cubicBezTo>
                <a:lnTo>
                  <a:pt x="12870" y="11417"/>
                </a:lnTo>
                <a:cubicBezTo>
                  <a:pt x="12521" y="11795"/>
                  <a:pt x="12045" y="12013"/>
                  <a:pt x="11527" y="12034"/>
                </a:cubicBezTo>
                <a:cubicBezTo>
                  <a:pt x="11502" y="12035"/>
                  <a:pt x="11477" y="12035"/>
                  <a:pt x="11452" y="12035"/>
                </a:cubicBezTo>
                <a:cubicBezTo>
                  <a:pt x="10963" y="12035"/>
                  <a:pt x="10500" y="11855"/>
                  <a:pt x="10140" y="11521"/>
                </a:cubicBezTo>
                <a:lnTo>
                  <a:pt x="1388" y="3411"/>
                </a:lnTo>
                <a:lnTo>
                  <a:pt x="1407" y="3393"/>
                </a:lnTo>
                <a:lnTo>
                  <a:pt x="1206" y="3208"/>
                </a:lnTo>
                <a:cubicBezTo>
                  <a:pt x="609" y="2654"/>
                  <a:pt x="573" y="1715"/>
                  <a:pt x="1126" y="1116"/>
                </a:cubicBezTo>
                <a:lnTo>
                  <a:pt x="1212" y="1022"/>
                </a:lnTo>
                <a:cubicBezTo>
                  <a:pt x="1481" y="732"/>
                  <a:pt x="1846" y="565"/>
                  <a:pt x="2241" y="550"/>
                </a:cubicBezTo>
                <a:cubicBezTo>
                  <a:pt x="2261" y="550"/>
                  <a:pt x="2280" y="549"/>
                  <a:pt x="2300" y="549"/>
                </a:cubicBezTo>
                <a:cubicBezTo>
                  <a:pt x="2674" y="549"/>
                  <a:pt x="3028" y="688"/>
                  <a:pt x="3303" y="942"/>
                </a:cubicBezTo>
                <a:lnTo>
                  <a:pt x="10533" y="7653"/>
                </a:lnTo>
                <a:cubicBezTo>
                  <a:pt x="10745" y="7849"/>
                  <a:pt x="10868" y="8116"/>
                  <a:pt x="10878" y="8408"/>
                </a:cubicBezTo>
                <a:cubicBezTo>
                  <a:pt x="10890" y="8698"/>
                  <a:pt x="10787" y="8974"/>
                  <a:pt x="10590" y="9186"/>
                </a:cubicBezTo>
                <a:lnTo>
                  <a:pt x="10524" y="9258"/>
                </a:lnTo>
                <a:cubicBezTo>
                  <a:pt x="10310" y="9489"/>
                  <a:pt x="10018" y="9606"/>
                  <a:pt x="9726" y="9606"/>
                </a:cubicBezTo>
                <a:cubicBezTo>
                  <a:pt x="9462" y="9606"/>
                  <a:pt x="9197" y="9511"/>
                  <a:pt x="8988" y="9318"/>
                </a:cubicBezTo>
                <a:lnTo>
                  <a:pt x="4992" y="5614"/>
                </a:lnTo>
                <a:lnTo>
                  <a:pt x="4621" y="6015"/>
                </a:lnTo>
                <a:lnTo>
                  <a:pt x="8617" y="9719"/>
                </a:lnTo>
                <a:cubicBezTo>
                  <a:pt x="8919" y="10000"/>
                  <a:pt x="9310" y="10153"/>
                  <a:pt x="9722" y="10153"/>
                </a:cubicBezTo>
                <a:cubicBezTo>
                  <a:pt x="9745" y="10153"/>
                  <a:pt x="9767" y="10153"/>
                  <a:pt x="9789" y="10152"/>
                </a:cubicBezTo>
                <a:cubicBezTo>
                  <a:pt x="10226" y="10135"/>
                  <a:pt x="10629" y="9950"/>
                  <a:pt x="10926" y="9630"/>
                </a:cubicBezTo>
                <a:lnTo>
                  <a:pt x="10993" y="9558"/>
                </a:lnTo>
                <a:cubicBezTo>
                  <a:pt x="11605" y="8897"/>
                  <a:pt x="11566" y="7862"/>
                  <a:pt x="10905" y="7251"/>
                </a:cubicBezTo>
                <a:lnTo>
                  <a:pt x="3675" y="540"/>
                </a:lnTo>
                <a:cubicBezTo>
                  <a:pt x="3299" y="190"/>
                  <a:pt x="2814" y="1"/>
                  <a:pt x="2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8" name="Google Shape;29098;p34"/>
          <p:cNvSpPr/>
          <p:nvPr/>
        </p:nvSpPr>
        <p:spPr>
          <a:xfrm rot="-2493872">
            <a:off x="1099116" y="4595440"/>
            <a:ext cx="641341" cy="566057"/>
          </a:xfrm>
          <a:custGeom>
            <a:avLst/>
            <a:gdLst/>
            <a:ahLst/>
            <a:cxnLst/>
            <a:rect l="l" t="t" r="r" b="b"/>
            <a:pathLst>
              <a:path w="14256" h="12584" extrusionOk="0">
                <a:moveTo>
                  <a:pt x="2301" y="1"/>
                </a:moveTo>
                <a:cubicBezTo>
                  <a:pt x="2274" y="1"/>
                  <a:pt x="2248" y="1"/>
                  <a:pt x="2221" y="2"/>
                </a:cubicBezTo>
                <a:cubicBezTo>
                  <a:pt x="1931" y="15"/>
                  <a:pt x="1654" y="85"/>
                  <a:pt x="1402" y="210"/>
                </a:cubicBezTo>
                <a:cubicBezTo>
                  <a:pt x="1183" y="318"/>
                  <a:pt x="982" y="465"/>
                  <a:pt x="812" y="650"/>
                </a:cubicBezTo>
                <a:lnTo>
                  <a:pt x="727" y="745"/>
                </a:lnTo>
                <a:cubicBezTo>
                  <a:pt x="33" y="1496"/>
                  <a:pt x="1" y="2629"/>
                  <a:pt x="647" y="3410"/>
                </a:cubicBezTo>
                <a:lnTo>
                  <a:pt x="616" y="3443"/>
                </a:lnTo>
                <a:lnTo>
                  <a:pt x="9769" y="11924"/>
                </a:lnTo>
                <a:cubicBezTo>
                  <a:pt x="10230" y="12351"/>
                  <a:pt x="10825" y="12584"/>
                  <a:pt x="11453" y="12584"/>
                </a:cubicBezTo>
                <a:cubicBezTo>
                  <a:pt x="11484" y="12584"/>
                  <a:pt x="11516" y="12583"/>
                  <a:pt x="11548" y="12582"/>
                </a:cubicBezTo>
                <a:cubicBezTo>
                  <a:pt x="12210" y="12556"/>
                  <a:pt x="12823" y="12275"/>
                  <a:pt x="13272" y="11790"/>
                </a:cubicBezTo>
                <a:lnTo>
                  <a:pt x="13326" y="11730"/>
                </a:lnTo>
                <a:cubicBezTo>
                  <a:pt x="14256" y="10728"/>
                  <a:pt x="14195" y="9155"/>
                  <a:pt x="13192" y="8227"/>
                </a:cubicBezTo>
                <a:lnTo>
                  <a:pt x="7398" y="2858"/>
                </a:lnTo>
                <a:lnTo>
                  <a:pt x="7027" y="3259"/>
                </a:lnTo>
                <a:lnTo>
                  <a:pt x="12821" y="8628"/>
                </a:lnTo>
                <a:cubicBezTo>
                  <a:pt x="13603" y="9351"/>
                  <a:pt x="13649" y="10576"/>
                  <a:pt x="12925" y="11358"/>
                </a:cubicBezTo>
                <a:lnTo>
                  <a:pt x="12870" y="11417"/>
                </a:lnTo>
                <a:cubicBezTo>
                  <a:pt x="12521" y="11795"/>
                  <a:pt x="12045" y="12013"/>
                  <a:pt x="11527" y="12034"/>
                </a:cubicBezTo>
                <a:cubicBezTo>
                  <a:pt x="11502" y="12035"/>
                  <a:pt x="11477" y="12035"/>
                  <a:pt x="11452" y="12035"/>
                </a:cubicBezTo>
                <a:cubicBezTo>
                  <a:pt x="10963" y="12035"/>
                  <a:pt x="10500" y="11855"/>
                  <a:pt x="10140" y="11521"/>
                </a:cubicBezTo>
                <a:lnTo>
                  <a:pt x="1388" y="3411"/>
                </a:lnTo>
                <a:lnTo>
                  <a:pt x="1407" y="3393"/>
                </a:lnTo>
                <a:lnTo>
                  <a:pt x="1206" y="3208"/>
                </a:lnTo>
                <a:cubicBezTo>
                  <a:pt x="609" y="2654"/>
                  <a:pt x="573" y="1715"/>
                  <a:pt x="1126" y="1116"/>
                </a:cubicBezTo>
                <a:lnTo>
                  <a:pt x="1212" y="1022"/>
                </a:lnTo>
                <a:cubicBezTo>
                  <a:pt x="1481" y="732"/>
                  <a:pt x="1846" y="565"/>
                  <a:pt x="2241" y="550"/>
                </a:cubicBezTo>
                <a:cubicBezTo>
                  <a:pt x="2261" y="550"/>
                  <a:pt x="2280" y="549"/>
                  <a:pt x="2300" y="549"/>
                </a:cubicBezTo>
                <a:cubicBezTo>
                  <a:pt x="2674" y="549"/>
                  <a:pt x="3028" y="688"/>
                  <a:pt x="3303" y="942"/>
                </a:cubicBezTo>
                <a:lnTo>
                  <a:pt x="10533" y="7653"/>
                </a:lnTo>
                <a:cubicBezTo>
                  <a:pt x="10745" y="7849"/>
                  <a:pt x="10868" y="8116"/>
                  <a:pt x="10878" y="8408"/>
                </a:cubicBezTo>
                <a:cubicBezTo>
                  <a:pt x="10890" y="8698"/>
                  <a:pt x="10787" y="8974"/>
                  <a:pt x="10590" y="9186"/>
                </a:cubicBezTo>
                <a:lnTo>
                  <a:pt x="10524" y="9258"/>
                </a:lnTo>
                <a:cubicBezTo>
                  <a:pt x="10310" y="9489"/>
                  <a:pt x="10018" y="9606"/>
                  <a:pt x="9726" y="9606"/>
                </a:cubicBezTo>
                <a:cubicBezTo>
                  <a:pt x="9462" y="9606"/>
                  <a:pt x="9197" y="9511"/>
                  <a:pt x="8988" y="9318"/>
                </a:cubicBezTo>
                <a:lnTo>
                  <a:pt x="4992" y="5614"/>
                </a:lnTo>
                <a:lnTo>
                  <a:pt x="4621" y="6015"/>
                </a:lnTo>
                <a:lnTo>
                  <a:pt x="8617" y="9719"/>
                </a:lnTo>
                <a:cubicBezTo>
                  <a:pt x="8919" y="10000"/>
                  <a:pt x="9310" y="10153"/>
                  <a:pt x="9722" y="10153"/>
                </a:cubicBezTo>
                <a:cubicBezTo>
                  <a:pt x="9745" y="10153"/>
                  <a:pt x="9767" y="10153"/>
                  <a:pt x="9789" y="10152"/>
                </a:cubicBezTo>
                <a:cubicBezTo>
                  <a:pt x="10226" y="10135"/>
                  <a:pt x="10629" y="9950"/>
                  <a:pt x="10926" y="9630"/>
                </a:cubicBezTo>
                <a:lnTo>
                  <a:pt x="10993" y="9558"/>
                </a:lnTo>
                <a:cubicBezTo>
                  <a:pt x="11605" y="8897"/>
                  <a:pt x="11566" y="7862"/>
                  <a:pt x="10905" y="7251"/>
                </a:cubicBezTo>
                <a:lnTo>
                  <a:pt x="3675" y="540"/>
                </a:lnTo>
                <a:cubicBezTo>
                  <a:pt x="3299" y="190"/>
                  <a:pt x="2814" y="1"/>
                  <a:pt x="2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9" name="Google Shape;29099;p34"/>
          <p:cNvSpPr/>
          <p:nvPr/>
        </p:nvSpPr>
        <p:spPr>
          <a:xfrm rot="-3737317">
            <a:off x="2530441" y="4678054"/>
            <a:ext cx="641342" cy="566067"/>
          </a:xfrm>
          <a:custGeom>
            <a:avLst/>
            <a:gdLst/>
            <a:ahLst/>
            <a:cxnLst/>
            <a:rect l="l" t="t" r="r" b="b"/>
            <a:pathLst>
              <a:path w="14256" h="12584" extrusionOk="0">
                <a:moveTo>
                  <a:pt x="2301" y="1"/>
                </a:moveTo>
                <a:cubicBezTo>
                  <a:pt x="2274" y="1"/>
                  <a:pt x="2248" y="1"/>
                  <a:pt x="2221" y="2"/>
                </a:cubicBezTo>
                <a:cubicBezTo>
                  <a:pt x="1931" y="15"/>
                  <a:pt x="1654" y="85"/>
                  <a:pt x="1402" y="210"/>
                </a:cubicBezTo>
                <a:cubicBezTo>
                  <a:pt x="1183" y="318"/>
                  <a:pt x="982" y="465"/>
                  <a:pt x="812" y="650"/>
                </a:cubicBezTo>
                <a:lnTo>
                  <a:pt x="727" y="745"/>
                </a:lnTo>
                <a:cubicBezTo>
                  <a:pt x="33" y="1496"/>
                  <a:pt x="1" y="2629"/>
                  <a:pt x="647" y="3410"/>
                </a:cubicBezTo>
                <a:lnTo>
                  <a:pt x="616" y="3443"/>
                </a:lnTo>
                <a:lnTo>
                  <a:pt x="9769" y="11924"/>
                </a:lnTo>
                <a:cubicBezTo>
                  <a:pt x="10230" y="12351"/>
                  <a:pt x="10825" y="12584"/>
                  <a:pt x="11453" y="12584"/>
                </a:cubicBezTo>
                <a:cubicBezTo>
                  <a:pt x="11484" y="12584"/>
                  <a:pt x="11516" y="12583"/>
                  <a:pt x="11548" y="12582"/>
                </a:cubicBezTo>
                <a:cubicBezTo>
                  <a:pt x="12210" y="12556"/>
                  <a:pt x="12823" y="12275"/>
                  <a:pt x="13272" y="11790"/>
                </a:cubicBezTo>
                <a:lnTo>
                  <a:pt x="13326" y="11730"/>
                </a:lnTo>
                <a:cubicBezTo>
                  <a:pt x="14256" y="10728"/>
                  <a:pt x="14195" y="9155"/>
                  <a:pt x="13192" y="8227"/>
                </a:cubicBezTo>
                <a:lnTo>
                  <a:pt x="7398" y="2858"/>
                </a:lnTo>
                <a:lnTo>
                  <a:pt x="7027" y="3259"/>
                </a:lnTo>
                <a:lnTo>
                  <a:pt x="12821" y="8628"/>
                </a:lnTo>
                <a:cubicBezTo>
                  <a:pt x="13603" y="9351"/>
                  <a:pt x="13649" y="10576"/>
                  <a:pt x="12925" y="11358"/>
                </a:cubicBezTo>
                <a:lnTo>
                  <a:pt x="12870" y="11417"/>
                </a:lnTo>
                <a:cubicBezTo>
                  <a:pt x="12521" y="11795"/>
                  <a:pt x="12045" y="12013"/>
                  <a:pt x="11527" y="12034"/>
                </a:cubicBezTo>
                <a:cubicBezTo>
                  <a:pt x="11502" y="12035"/>
                  <a:pt x="11477" y="12035"/>
                  <a:pt x="11452" y="12035"/>
                </a:cubicBezTo>
                <a:cubicBezTo>
                  <a:pt x="10963" y="12035"/>
                  <a:pt x="10500" y="11855"/>
                  <a:pt x="10140" y="11521"/>
                </a:cubicBezTo>
                <a:lnTo>
                  <a:pt x="1388" y="3411"/>
                </a:lnTo>
                <a:lnTo>
                  <a:pt x="1407" y="3393"/>
                </a:lnTo>
                <a:lnTo>
                  <a:pt x="1206" y="3208"/>
                </a:lnTo>
                <a:cubicBezTo>
                  <a:pt x="609" y="2654"/>
                  <a:pt x="573" y="1715"/>
                  <a:pt x="1126" y="1116"/>
                </a:cubicBezTo>
                <a:lnTo>
                  <a:pt x="1212" y="1022"/>
                </a:lnTo>
                <a:cubicBezTo>
                  <a:pt x="1481" y="732"/>
                  <a:pt x="1846" y="565"/>
                  <a:pt x="2241" y="550"/>
                </a:cubicBezTo>
                <a:cubicBezTo>
                  <a:pt x="2261" y="550"/>
                  <a:pt x="2280" y="549"/>
                  <a:pt x="2300" y="549"/>
                </a:cubicBezTo>
                <a:cubicBezTo>
                  <a:pt x="2674" y="549"/>
                  <a:pt x="3028" y="688"/>
                  <a:pt x="3303" y="942"/>
                </a:cubicBezTo>
                <a:lnTo>
                  <a:pt x="10533" y="7653"/>
                </a:lnTo>
                <a:cubicBezTo>
                  <a:pt x="10745" y="7849"/>
                  <a:pt x="10868" y="8116"/>
                  <a:pt x="10878" y="8408"/>
                </a:cubicBezTo>
                <a:cubicBezTo>
                  <a:pt x="10890" y="8698"/>
                  <a:pt x="10787" y="8974"/>
                  <a:pt x="10590" y="9186"/>
                </a:cubicBezTo>
                <a:lnTo>
                  <a:pt x="10524" y="9258"/>
                </a:lnTo>
                <a:cubicBezTo>
                  <a:pt x="10310" y="9489"/>
                  <a:pt x="10018" y="9606"/>
                  <a:pt x="9726" y="9606"/>
                </a:cubicBezTo>
                <a:cubicBezTo>
                  <a:pt x="9462" y="9606"/>
                  <a:pt x="9197" y="9511"/>
                  <a:pt x="8988" y="9318"/>
                </a:cubicBezTo>
                <a:lnTo>
                  <a:pt x="4992" y="5614"/>
                </a:lnTo>
                <a:lnTo>
                  <a:pt x="4621" y="6015"/>
                </a:lnTo>
                <a:lnTo>
                  <a:pt x="8617" y="9719"/>
                </a:lnTo>
                <a:cubicBezTo>
                  <a:pt x="8919" y="10000"/>
                  <a:pt x="9310" y="10153"/>
                  <a:pt x="9722" y="10153"/>
                </a:cubicBezTo>
                <a:cubicBezTo>
                  <a:pt x="9745" y="10153"/>
                  <a:pt x="9767" y="10153"/>
                  <a:pt x="9789" y="10152"/>
                </a:cubicBezTo>
                <a:cubicBezTo>
                  <a:pt x="10226" y="10135"/>
                  <a:pt x="10629" y="9950"/>
                  <a:pt x="10926" y="9630"/>
                </a:cubicBezTo>
                <a:lnTo>
                  <a:pt x="10993" y="9558"/>
                </a:lnTo>
                <a:cubicBezTo>
                  <a:pt x="11605" y="8897"/>
                  <a:pt x="11566" y="7862"/>
                  <a:pt x="10905" y="7251"/>
                </a:cubicBezTo>
                <a:lnTo>
                  <a:pt x="3675" y="540"/>
                </a:lnTo>
                <a:cubicBezTo>
                  <a:pt x="3299" y="190"/>
                  <a:pt x="2814" y="1"/>
                  <a:pt x="2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CUSTOM_6">
    <p:spTree>
      <p:nvGrpSpPr>
        <p:cNvPr id="1" name="Shape 31029"/>
        <p:cNvGrpSpPr/>
        <p:nvPr/>
      </p:nvGrpSpPr>
      <p:grpSpPr>
        <a:xfrm>
          <a:off x="0" y="0"/>
          <a:ext cx="0" cy="0"/>
          <a:chOff x="0" y="0"/>
          <a:chExt cx="0" cy="0"/>
        </a:xfrm>
      </p:grpSpPr>
      <p:sp>
        <p:nvSpPr>
          <p:cNvPr id="31030" name="Google Shape;31030;p37"/>
          <p:cNvSpPr/>
          <p:nvPr/>
        </p:nvSpPr>
        <p:spPr>
          <a:xfrm>
            <a:off x="-3683510" y="-2344065"/>
            <a:ext cx="15436825" cy="9845475"/>
          </a:xfrm>
          <a:custGeom>
            <a:avLst/>
            <a:gdLst/>
            <a:ahLst/>
            <a:cxnLst/>
            <a:rect l="l" t="t" r="r" b="b"/>
            <a:pathLst>
              <a:path w="617473" h="393819" extrusionOk="0">
                <a:moveTo>
                  <a:pt x="4858" y="11149"/>
                </a:moveTo>
                <a:cubicBezTo>
                  <a:pt x="-40100" y="51789"/>
                  <a:pt x="247301" y="338047"/>
                  <a:pt x="274606" y="339571"/>
                </a:cubicBezTo>
                <a:cubicBezTo>
                  <a:pt x="301911" y="341095"/>
                  <a:pt x="157258" y="27024"/>
                  <a:pt x="168688" y="20293"/>
                </a:cubicBezTo>
                <a:cubicBezTo>
                  <a:pt x="180118" y="13562"/>
                  <a:pt x="308515" y="294359"/>
                  <a:pt x="343186" y="299185"/>
                </a:cubicBezTo>
                <a:cubicBezTo>
                  <a:pt x="377857" y="304011"/>
                  <a:pt x="355886" y="33501"/>
                  <a:pt x="376714" y="49249"/>
                </a:cubicBezTo>
                <a:cubicBezTo>
                  <a:pt x="397542" y="64997"/>
                  <a:pt x="438309" y="388974"/>
                  <a:pt x="468154" y="393673"/>
                </a:cubicBezTo>
                <a:cubicBezTo>
                  <a:pt x="497999" y="398372"/>
                  <a:pt x="544989" y="99541"/>
                  <a:pt x="555784" y="77443"/>
                </a:cubicBezTo>
                <a:cubicBezTo>
                  <a:pt x="566579" y="55345"/>
                  <a:pt x="622713" y="241908"/>
                  <a:pt x="532924" y="261085"/>
                </a:cubicBezTo>
                <a:cubicBezTo>
                  <a:pt x="443135" y="280262"/>
                  <a:pt x="18066" y="207237"/>
                  <a:pt x="17050" y="192505"/>
                </a:cubicBezTo>
                <a:cubicBezTo>
                  <a:pt x="16034" y="177773"/>
                  <a:pt x="432213" y="196569"/>
                  <a:pt x="526828" y="172693"/>
                </a:cubicBezTo>
                <a:cubicBezTo>
                  <a:pt x="621443" y="148817"/>
                  <a:pt x="644049" y="66648"/>
                  <a:pt x="584740" y="49249"/>
                </a:cubicBezTo>
                <a:cubicBezTo>
                  <a:pt x="525431" y="31850"/>
                  <a:pt x="238919" y="54329"/>
                  <a:pt x="170974" y="68299"/>
                </a:cubicBezTo>
                <a:cubicBezTo>
                  <a:pt x="103029" y="82269"/>
                  <a:pt x="115348" y="94334"/>
                  <a:pt x="177070" y="133069"/>
                </a:cubicBezTo>
                <a:cubicBezTo>
                  <a:pt x="238792" y="171804"/>
                  <a:pt x="557308" y="276452"/>
                  <a:pt x="541306" y="300709"/>
                </a:cubicBezTo>
                <a:cubicBezTo>
                  <a:pt x="525304" y="324966"/>
                  <a:pt x="80550" y="312774"/>
                  <a:pt x="81058" y="278611"/>
                </a:cubicBezTo>
                <a:cubicBezTo>
                  <a:pt x="81566" y="244448"/>
                  <a:pt x="557054" y="140308"/>
                  <a:pt x="544354" y="95731"/>
                </a:cubicBezTo>
                <a:cubicBezTo>
                  <a:pt x="531654" y="51154"/>
                  <a:pt x="49816" y="-29491"/>
                  <a:pt x="4858" y="11149"/>
                </a:cubicBezTo>
                <a:close/>
              </a:path>
            </a:pathLst>
          </a:custGeom>
          <a:noFill/>
          <a:ln w="38100" cap="rnd" cmpd="sng">
            <a:solidFill>
              <a:schemeClr val="accent3"/>
            </a:solidFill>
            <a:prstDash val="dash"/>
            <a:round/>
            <a:headEnd type="none" w="med" len="med"/>
            <a:tailEnd type="none" w="med" len="med"/>
          </a:ln>
        </p:spPr>
      </p:sp>
      <p:grpSp>
        <p:nvGrpSpPr>
          <p:cNvPr id="31031" name="Google Shape;31031;p37"/>
          <p:cNvGrpSpPr/>
          <p:nvPr/>
        </p:nvGrpSpPr>
        <p:grpSpPr>
          <a:xfrm>
            <a:off x="474775" y="465300"/>
            <a:ext cx="8054750" cy="4212900"/>
            <a:chOff x="474775" y="465300"/>
            <a:chExt cx="8054750" cy="4212900"/>
          </a:xfrm>
        </p:grpSpPr>
        <p:grpSp>
          <p:nvGrpSpPr>
            <p:cNvPr id="31032" name="Google Shape;31032;p37"/>
            <p:cNvGrpSpPr/>
            <p:nvPr/>
          </p:nvGrpSpPr>
          <p:grpSpPr>
            <a:xfrm>
              <a:off x="474775" y="465300"/>
              <a:ext cx="8054750" cy="4212900"/>
              <a:chOff x="474775" y="465300"/>
              <a:chExt cx="8054750" cy="4212900"/>
            </a:xfrm>
          </p:grpSpPr>
          <p:sp>
            <p:nvSpPr>
              <p:cNvPr id="31033" name="Google Shape;31033;p37"/>
              <p:cNvSpPr/>
              <p:nvPr/>
            </p:nvSpPr>
            <p:spPr>
              <a:xfrm>
                <a:off x="638325" y="465300"/>
                <a:ext cx="7891200" cy="4212900"/>
              </a:xfrm>
              <a:prstGeom prst="roundRect">
                <a:avLst>
                  <a:gd name="adj" fmla="val 227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4" name="Google Shape;31034;p37"/>
              <p:cNvSpPr/>
              <p:nvPr/>
            </p:nvSpPr>
            <p:spPr>
              <a:xfrm>
                <a:off x="713325" y="539500"/>
                <a:ext cx="7717500" cy="4032600"/>
              </a:xfrm>
              <a:prstGeom prst="roundRect">
                <a:avLst>
                  <a:gd name="adj" fmla="val 227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5" name="Google Shape;31035;p37"/>
              <p:cNvSpPr/>
              <p:nvPr/>
            </p:nvSpPr>
            <p:spPr>
              <a:xfrm>
                <a:off x="805875" y="768100"/>
                <a:ext cx="135600" cy="135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6" name="Google Shape;31036;p37"/>
              <p:cNvSpPr/>
              <p:nvPr/>
            </p:nvSpPr>
            <p:spPr>
              <a:xfrm>
                <a:off x="805875" y="1080800"/>
                <a:ext cx="135600" cy="135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7" name="Google Shape;31037;p37"/>
              <p:cNvSpPr/>
              <p:nvPr/>
            </p:nvSpPr>
            <p:spPr>
              <a:xfrm>
                <a:off x="805875" y="1393500"/>
                <a:ext cx="135600" cy="135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8" name="Google Shape;31038;p37"/>
              <p:cNvSpPr/>
              <p:nvPr/>
            </p:nvSpPr>
            <p:spPr>
              <a:xfrm>
                <a:off x="805875" y="1706200"/>
                <a:ext cx="135600" cy="135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9" name="Google Shape;31039;p37"/>
              <p:cNvSpPr/>
              <p:nvPr/>
            </p:nvSpPr>
            <p:spPr>
              <a:xfrm>
                <a:off x="805875" y="2018900"/>
                <a:ext cx="135600" cy="135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0" name="Google Shape;31040;p37"/>
              <p:cNvSpPr/>
              <p:nvPr/>
            </p:nvSpPr>
            <p:spPr>
              <a:xfrm>
                <a:off x="805875" y="2331600"/>
                <a:ext cx="135600" cy="135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1" name="Google Shape;31041;p37"/>
              <p:cNvSpPr/>
              <p:nvPr/>
            </p:nvSpPr>
            <p:spPr>
              <a:xfrm>
                <a:off x="805875" y="2644300"/>
                <a:ext cx="135600" cy="135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2" name="Google Shape;31042;p37"/>
              <p:cNvSpPr/>
              <p:nvPr/>
            </p:nvSpPr>
            <p:spPr>
              <a:xfrm>
                <a:off x="805875" y="2957000"/>
                <a:ext cx="135600" cy="135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3" name="Google Shape;31043;p37"/>
              <p:cNvSpPr/>
              <p:nvPr/>
            </p:nvSpPr>
            <p:spPr>
              <a:xfrm>
                <a:off x="805875" y="3269700"/>
                <a:ext cx="135600" cy="135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4" name="Google Shape;31044;p37"/>
              <p:cNvSpPr/>
              <p:nvPr/>
            </p:nvSpPr>
            <p:spPr>
              <a:xfrm>
                <a:off x="805875" y="3582400"/>
                <a:ext cx="135600" cy="135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5" name="Google Shape;31045;p37"/>
              <p:cNvSpPr/>
              <p:nvPr/>
            </p:nvSpPr>
            <p:spPr>
              <a:xfrm>
                <a:off x="805875" y="3895100"/>
                <a:ext cx="135600" cy="135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6" name="Google Shape;31046;p37"/>
              <p:cNvSpPr/>
              <p:nvPr/>
            </p:nvSpPr>
            <p:spPr>
              <a:xfrm>
                <a:off x="805875" y="4207800"/>
                <a:ext cx="135600" cy="135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7" name="Google Shape;31047;p37"/>
              <p:cNvSpPr/>
              <p:nvPr/>
            </p:nvSpPr>
            <p:spPr>
              <a:xfrm>
                <a:off x="474775" y="799000"/>
                <a:ext cx="430800" cy="738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8" name="Google Shape;31048;p37"/>
              <p:cNvSpPr/>
              <p:nvPr/>
            </p:nvSpPr>
            <p:spPr>
              <a:xfrm>
                <a:off x="474775" y="1111700"/>
                <a:ext cx="430800" cy="738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9" name="Google Shape;31049;p37"/>
              <p:cNvSpPr/>
              <p:nvPr/>
            </p:nvSpPr>
            <p:spPr>
              <a:xfrm>
                <a:off x="474775" y="1424400"/>
                <a:ext cx="430800" cy="738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0" name="Google Shape;31050;p37"/>
              <p:cNvSpPr/>
              <p:nvPr/>
            </p:nvSpPr>
            <p:spPr>
              <a:xfrm>
                <a:off x="474775" y="1737100"/>
                <a:ext cx="430800" cy="738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1" name="Google Shape;31051;p37"/>
              <p:cNvSpPr/>
              <p:nvPr/>
            </p:nvSpPr>
            <p:spPr>
              <a:xfrm>
                <a:off x="474775" y="2049800"/>
                <a:ext cx="430800" cy="738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2" name="Google Shape;31052;p37"/>
              <p:cNvSpPr/>
              <p:nvPr/>
            </p:nvSpPr>
            <p:spPr>
              <a:xfrm>
                <a:off x="474775" y="2362500"/>
                <a:ext cx="430800" cy="738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3" name="Google Shape;31053;p37"/>
              <p:cNvSpPr/>
              <p:nvPr/>
            </p:nvSpPr>
            <p:spPr>
              <a:xfrm>
                <a:off x="474775" y="2675200"/>
                <a:ext cx="430800" cy="738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4" name="Google Shape;31054;p37"/>
              <p:cNvSpPr/>
              <p:nvPr/>
            </p:nvSpPr>
            <p:spPr>
              <a:xfrm>
                <a:off x="474775" y="2987900"/>
                <a:ext cx="430800" cy="738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5" name="Google Shape;31055;p37"/>
              <p:cNvSpPr/>
              <p:nvPr/>
            </p:nvSpPr>
            <p:spPr>
              <a:xfrm>
                <a:off x="474775" y="3300600"/>
                <a:ext cx="430800" cy="738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6" name="Google Shape;31056;p37"/>
              <p:cNvSpPr/>
              <p:nvPr/>
            </p:nvSpPr>
            <p:spPr>
              <a:xfrm>
                <a:off x="474775" y="3613300"/>
                <a:ext cx="430800" cy="738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7" name="Google Shape;31057;p37"/>
              <p:cNvSpPr/>
              <p:nvPr/>
            </p:nvSpPr>
            <p:spPr>
              <a:xfrm>
                <a:off x="474775" y="3926000"/>
                <a:ext cx="430800" cy="738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8" name="Google Shape;31058;p37"/>
              <p:cNvSpPr/>
              <p:nvPr/>
            </p:nvSpPr>
            <p:spPr>
              <a:xfrm>
                <a:off x="474775" y="4238700"/>
                <a:ext cx="430800" cy="738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59" name="Google Shape;31059;p37"/>
            <p:cNvGrpSpPr/>
            <p:nvPr/>
          </p:nvGrpSpPr>
          <p:grpSpPr>
            <a:xfrm>
              <a:off x="1059000" y="837638"/>
              <a:ext cx="7178400" cy="15600"/>
              <a:chOff x="1059000" y="837638"/>
              <a:chExt cx="7178400" cy="15600"/>
            </a:xfrm>
          </p:grpSpPr>
          <p:sp>
            <p:nvSpPr>
              <p:cNvPr id="31060" name="Google Shape;31060;p37"/>
              <p:cNvSpPr/>
              <p:nvPr/>
            </p:nvSpPr>
            <p:spPr>
              <a:xfrm>
                <a:off x="10590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1" name="Google Shape;31061;p37"/>
              <p:cNvSpPr/>
              <p:nvPr/>
            </p:nvSpPr>
            <p:spPr>
              <a:xfrm>
                <a:off x="12114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2" name="Google Shape;31062;p37"/>
              <p:cNvSpPr/>
              <p:nvPr/>
            </p:nvSpPr>
            <p:spPr>
              <a:xfrm>
                <a:off x="13638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3" name="Google Shape;31063;p37"/>
              <p:cNvSpPr/>
              <p:nvPr/>
            </p:nvSpPr>
            <p:spPr>
              <a:xfrm>
                <a:off x="15162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4" name="Google Shape;31064;p37"/>
              <p:cNvSpPr/>
              <p:nvPr/>
            </p:nvSpPr>
            <p:spPr>
              <a:xfrm>
                <a:off x="16686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5" name="Google Shape;31065;p37"/>
              <p:cNvSpPr/>
              <p:nvPr/>
            </p:nvSpPr>
            <p:spPr>
              <a:xfrm>
                <a:off x="18210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6" name="Google Shape;31066;p37"/>
              <p:cNvSpPr/>
              <p:nvPr/>
            </p:nvSpPr>
            <p:spPr>
              <a:xfrm>
                <a:off x="19734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7" name="Google Shape;31067;p37"/>
              <p:cNvSpPr/>
              <p:nvPr/>
            </p:nvSpPr>
            <p:spPr>
              <a:xfrm>
                <a:off x="21258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8" name="Google Shape;31068;p37"/>
              <p:cNvSpPr/>
              <p:nvPr/>
            </p:nvSpPr>
            <p:spPr>
              <a:xfrm>
                <a:off x="22782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9" name="Google Shape;31069;p37"/>
              <p:cNvSpPr/>
              <p:nvPr/>
            </p:nvSpPr>
            <p:spPr>
              <a:xfrm>
                <a:off x="24306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0" name="Google Shape;31070;p37"/>
              <p:cNvSpPr/>
              <p:nvPr/>
            </p:nvSpPr>
            <p:spPr>
              <a:xfrm>
                <a:off x="25830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1" name="Google Shape;31071;p37"/>
              <p:cNvSpPr/>
              <p:nvPr/>
            </p:nvSpPr>
            <p:spPr>
              <a:xfrm>
                <a:off x="27354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2" name="Google Shape;31072;p37"/>
              <p:cNvSpPr/>
              <p:nvPr/>
            </p:nvSpPr>
            <p:spPr>
              <a:xfrm>
                <a:off x="28878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3" name="Google Shape;31073;p37"/>
              <p:cNvSpPr/>
              <p:nvPr/>
            </p:nvSpPr>
            <p:spPr>
              <a:xfrm>
                <a:off x="30402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4" name="Google Shape;31074;p37"/>
              <p:cNvSpPr/>
              <p:nvPr/>
            </p:nvSpPr>
            <p:spPr>
              <a:xfrm>
                <a:off x="31926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5" name="Google Shape;31075;p37"/>
              <p:cNvSpPr/>
              <p:nvPr/>
            </p:nvSpPr>
            <p:spPr>
              <a:xfrm>
                <a:off x="33450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6" name="Google Shape;31076;p37"/>
              <p:cNvSpPr/>
              <p:nvPr/>
            </p:nvSpPr>
            <p:spPr>
              <a:xfrm>
                <a:off x="34974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7" name="Google Shape;31077;p37"/>
              <p:cNvSpPr/>
              <p:nvPr/>
            </p:nvSpPr>
            <p:spPr>
              <a:xfrm>
                <a:off x="36498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8" name="Google Shape;31078;p37"/>
              <p:cNvSpPr/>
              <p:nvPr/>
            </p:nvSpPr>
            <p:spPr>
              <a:xfrm>
                <a:off x="38022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9" name="Google Shape;31079;p37"/>
              <p:cNvSpPr/>
              <p:nvPr/>
            </p:nvSpPr>
            <p:spPr>
              <a:xfrm>
                <a:off x="39546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0" name="Google Shape;31080;p37"/>
              <p:cNvSpPr/>
              <p:nvPr/>
            </p:nvSpPr>
            <p:spPr>
              <a:xfrm>
                <a:off x="41070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1" name="Google Shape;31081;p37"/>
              <p:cNvSpPr/>
              <p:nvPr/>
            </p:nvSpPr>
            <p:spPr>
              <a:xfrm>
                <a:off x="42594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2" name="Google Shape;31082;p37"/>
              <p:cNvSpPr/>
              <p:nvPr/>
            </p:nvSpPr>
            <p:spPr>
              <a:xfrm>
                <a:off x="44118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3" name="Google Shape;31083;p37"/>
              <p:cNvSpPr/>
              <p:nvPr/>
            </p:nvSpPr>
            <p:spPr>
              <a:xfrm>
                <a:off x="45642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4" name="Google Shape;31084;p37"/>
              <p:cNvSpPr/>
              <p:nvPr/>
            </p:nvSpPr>
            <p:spPr>
              <a:xfrm>
                <a:off x="47166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5" name="Google Shape;31085;p37"/>
              <p:cNvSpPr/>
              <p:nvPr/>
            </p:nvSpPr>
            <p:spPr>
              <a:xfrm>
                <a:off x="48690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6" name="Google Shape;31086;p37"/>
              <p:cNvSpPr/>
              <p:nvPr/>
            </p:nvSpPr>
            <p:spPr>
              <a:xfrm>
                <a:off x="50214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7" name="Google Shape;31087;p37"/>
              <p:cNvSpPr/>
              <p:nvPr/>
            </p:nvSpPr>
            <p:spPr>
              <a:xfrm>
                <a:off x="51738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8" name="Google Shape;31088;p37"/>
              <p:cNvSpPr/>
              <p:nvPr/>
            </p:nvSpPr>
            <p:spPr>
              <a:xfrm>
                <a:off x="53262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9" name="Google Shape;31089;p37"/>
              <p:cNvSpPr/>
              <p:nvPr/>
            </p:nvSpPr>
            <p:spPr>
              <a:xfrm>
                <a:off x="54786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0" name="Google Shape;31090;p37"/>
              <p:cNvSpPr/>
              <p:nvPr/>
            </p:nvSpPr>
            <p:spPr>
              <a:xfrm>
                <a:off x="56310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1" name="Google Shape;31091;p37"/>
              <p:cNvSpPr/>
              <p:nvPr/>
            </p:nvSpPr>
            <p:spPr>
              <a:xfrm>
                <a:off x="57834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2" name="Google Shape;31092;p37"/>
              <p:cNvSpPr/>
              <p:nvPr/>
            </p:nvSpPr>
            <p:spPr>
              <a:xfrm>
                <a:off x="59358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3" name="Google Shape;31093;p37"/>
              <p:cNvSpPr/>
              <p:nvPr/>
            </p:nvSpPr>
            <p:spPr>
              <a:xfrm>
                <a:off x="60882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4" name="Google Shape;31094;p37"/>
              <p:cNvSpPr/>
              <p:nvPr/>
            </p:nvSpPr>
            <p:spPr>
              <a:xfrm>
                <a:off x="62406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5" name="Google Shape;31095;p37"/>
              <p:cNvSpPr/>
              <p:nvPr/>
            </p:nvSpPr>
            <p:spPr>
              <a:xfrm>
                <a:off x="63930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6" name="Google Shape;31096;p37"/>
              <p:cNvSpPr/>
              <p:nvPr/>
            </p:nvSpPr>
            <p:spPr>
              <a:xfrm>
                <a:off x="65454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7" name="Google Shape;31097;p37"/>
              <p:cNvSpPr/>
              <p:nvPr/>
            </p:nvSpPr>
            <p:spPr>
              <a:xfrm>
                <a:off x="66978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8" name="Google Shape;31098;p37"/>
              <p:cNvSpPr/>
              <p:nvPr/>
            </p:nvSpPr>
            <p:spPr>
              <a:xfrm>
                <a:off x="68502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9" name="Google Shape;31099;p37"/>
              <p:cNvSpPr/>
              <p:nvPr/>
            </p:nvSpPr>
            <p:spPr>
              <a:xfrm>
                <a:off x="70026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0" name="Google Shape;31100;p37"/>
              <p:cNvSpPr/>
              <p:nvPr/>
            </p:nvSpPr>
            <p:spPr>
              <a:xfrm>
                <a:off x="71550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1" name="Google Shape;31101;p37"/>
              <p:cNvSpPr/>
              <p:nvPr/>
            </p:nvSpPr>
            <p:spPr>
              <a:xfrm>
                <a:off x="73074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2" name="Google Shape;31102;p37"/>
              <p:cNvSpPr/>
              <p:nvPr/>
            </p:nvSpPr>
            <p:spPr>
              <a:xfrm>
                <a:off x="74598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3" name="Google Shape;31103;p37"/>
              <p:cNvSpPr/>
              <p:nvPr/>
            </p:nvSpPr>
            <p:spPr>
              <a:xfrm>
                <a:off x="76122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4" name="Google Shape;31104;p37"/>
              <p:cNvSpPr/>
              <p:nvPr/>
            </p:nvSpPr>
            <p:spPr>
              <a:xfrm>
                <a:off x="77646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5" name="Google Shape;31105;p37"/>
              <p:cNvSpPr/>
              <p:nvPr/>
            </p:nvSpPr>
            <p:spPr>
              <a:xfrm>
                <a:off x="79170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6" name="Google Shape;31106;p37"/>
              <p:cNvSpPr/>
              <p:nvPr/>
            </p:nvSpPr>
            <p:spPr>
              <a:xfrm>
                <a:off x="80694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7" name="Google Shape;31107;p37"/>
              <p:cNvSpPr/>
              <p:nvPr/>
            </p:nvSpPr>
            <p:spPr>
              <a:xfrm>
                <a:off x="8221800" y="83763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08" name="Google Shape;31108;p37"/>
            <p:cNvGrpSpPr/>
            <p:nvPr/>
          </p:nvGrpSpPr>
          <p:grpSpPr>
            <a:xfrm>
              <a:off x="1059000" y="1029450"/>
              <a:ext cx="7178400" cy="15600"/>
              <a:chOff x="1059000" y="1101670"/>
              <a:chExt cx="7178400" cy="15600"/>
            </a:xfrm>
          </p:grpSpPr>
          <p:sp>
            <p:nvSpPr>
              <p:cNvPr id="31109" name="Google Shape;31109;p37"/>
              <p:cNvSpPr/>
              <p:nvPr/>
            </p:nvSpPr>
            <p:spPr>
              <a:xfrm>
                <a:off x="10590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0" name="Google Shape;31110;p37"/>
              <p:cNvSpPr/>
              <p:nvPr/>
            </p:nvSpPr>
            <p:spPr>
              <a:xfrm>
                <a:off x="12114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1" name="Google Shape;31111;p37"/>
              <p:cNvSpPr/>
              <p:nvPr/>
            </p:nvSpPr>
            <p:spPr>
              <a:xfrm>
                <a:off x="13638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2" name="Google Shape;31112;p37"/>
              <p:cNvSpPr/>
              <p:nvPr/>
            </p:nvSpPr>
            <p:spPr>
              <a:xfrm>
                <a:off x="15162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3" name="Google Shape;31113;p37"/>
              <p:cNvSpPr/>
              <p:nvPr/>
            </p:nvSpPr>
            <p:spPr>
              <a:xfrm>
                <a:off x="16686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4" name="Google Shape;31114;p37"/>
              <p:cNvSpPr/>
              <p:nvPr/>
            </p:nvSpPr>
            <p:spPr>
              <a:xfrm>
                <a:off x="18210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5" name="Google Shape;31115;p37"/>
              <p:cNvSpPr/>
              <p:nvPr/>
            </p:nvSpPr>
            <p:spPr>
              <a:xfrm>
                <a:off x="19734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6" name="Google Shape;31116;p37"/>
              <p:cNvSpPr/>
              <p:nvPr/>
            </p:nvSpPr>
            <p:spPr>
              <a:xfrm>
                <a:off x="21258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7" name="Google Shape;31117;p37"/>
              <p:cNvSpPr/>
              <p:nvPr/>
            </p:nvSpPr>
            <p:spPr>
              <a:xfrm>
                <a:off x="22782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8" name="Google Shape;31118;p37"/>
              <p:cNvSpPr/>
              <p:nvPr/>
            </p:nvSpPr>
            <p:spPr>
              <a:xfrm>
                <a:off x="24306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9" name="Google Shape;31119;p37"/>
              <p:cNvSpPr/>
              <p:nvPr/>
            </p:nvSpPr>
            <p:spPr>
              <a:xfrm>
                <a:off x="25830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0" name="Google Shape;31120;p37"/>
              <p:cNvSpPr/>
              <p:nvPr/>
            </p:nvSpPr>
            <p:spPr>
              <a:xfrm>
                <a:off x="27354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1" name="Google Shape;31121;p37"/>
              <p:cNvSpPr/>
              <p:nvPr/>
            </p:nvSpPr>
            <p:spPr>
              <a:xfrm>
                <a:off x="28878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2" name="Google Shape;31122;p37"/>
              <p:cNvSpPr/>
              <p:nvPr/>
            </p:nvSpPr>
            <p:spPr>
              <a:xfrm>
                <a:off x="30402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3" name="Google Shape;31123;p37"/>
              <p:cNvSpPr/>
              <p:nvPr/>
            </p:nvSpPr>
            <p:spPr>
              <a:xfrm>
                <a:off x="31926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4" name="Google Shape;31124;p37"/>
              <p:cNvSpPr/>
              <p:nvPr/>
            </p:nvSpPr>
            <p:spPr>
              <a:xfrm>
                <a:off x="33450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5" name="Google Shape;31125;p37"/>
              <p:cNvSpPr/>
              <p:nvPr/>
            </p:nvSpPr>
            <p:spPr>
              <a:xfrm>
                <a:off x="34974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6" name="Google Shape;31126;p37"/>
              <p:cNvSpPr/>
              <p:nvPr/>
            </p:nvSpPr>
            <p:spPr>
              <a:xfrm>
                <a:off x="36498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7" name="Google Shape;31127;p37"/>
              <p:cNvSpPr/>
              <p:nvPr/>
            </p:nvSpPr>
            <p:spPr>
              <a:xfrm>
                <a:off x="38022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8" name="Google Shape;31128;p37"/>
              <p:cNvSpPr/>
              <p:nvPr/>
            </p:nvSpPr>
            <p:spPr>
              <a:xfrm>
                <a:off x="39546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9" name="Google Shape;31129;p37"/>
              <p:cNvSpPr/>
              <p:nvPr/>
            </p:nvSpPr>
            <p:spPr>
              <a:xfrm>
                <a:off x="41070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0" name="Google Shape;31130;p37"/>
              <p:cNvSpPr/>
              <p:nvPr/>
            </p:nvSpPr>
            <p:spPr>
              <a:xfrm>
                <a:off x="42594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1" name="Google Shape;31131;p37"/>
              <p:cNvSpPr/>
              <p:nvPr/>
            </p:nvSpPr>
            <p:spPr>
              <a:xfrm>
                <a:off x="44118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2" name="Google Shape;31132;p37"/>
              <p:cNvSpPr/>
              <p:nvPr/>
            </p:nvSpPr>
            <p:spPr>
              <a:xfrm>
                <a:off x="45642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3" name="Google Shape;31133;p37"/>
              <p:cNvSpPr/>
              <p:nvPr/>
            </p:nvSpPr>
            <p:spPr>
              <a:xfrm>
                <a:off x="47166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4" name="Google Shape;31134;p37"/>
              <p:cNvSpPr/>
              <p:nvPr/>
            </p:nvSpPr>
            <p:spPr>
              <a:xfrm>
                <a:off x="48690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5" name="Google Shape;31135;p37"/>
              <p:cNvSpPr/>
              <p:nvPr/>
            </p:nvSpPr>
            <p:spPr>
              <a:xfrm>
                <a:off x="50214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6" name="Google Shape;31136;p37"/>
              <p:cNvSpPr/>
              <p:nvPr/>
            </p:nvSpPr>
            <p:spPr>
              <a:xfrm>
                <a:off x="51738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7" name="Google Shape;31137;p37"/>
              <p:cNvSpPr/>
              <p:nvPr/>
            </p:nvSpPr>
            <p:spPr>
              <a:xfrm>
                <a:off x="53262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8" name="Google Shape;31138;p37"/>
              <p:cNvSpPr/>
              <p:nvPr/>
            </p:nvSpPr>
            <p:spPr>
              <a:xfrm>
                <a:off x="54786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9" name="Google Shape;31139;p37"/>
              <p:cNvSpPr/>
              <p:nvPr/>
            </p:nvSpPr>
            <p:spPr>
              <a:xfrm>
                <a:off x="56310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0" name="Google Shape;31140;p37"/>
              <p:cNvSpPr/>
              <p:nvPr/>
            </p:nvSpPr>
            <p:spPr>
              <a:xfrm>
                <a:off x="57834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1" name="Google Shape;31141;p37"/>
              <p:cNvSpPr/>
              <p:nvPr/>
            </p:nvSpPr>
            <p:spPr>
              <a:xfrm>
                <a:off x="59358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2" name="Google Shape;31142;p37"/>
              <p:cNvSpPr/>
              <p:nvPr/>
            </p:nvSpPr>
            <p:spPr>
              <a:xfrm>
                <a:off x="60882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3" name="Google Shape;31143;p37"/>
              <p:cNvSpPr/>
              <p:nvPr/>
            </p:nvSpPr>
            <p:spPr>
              <a:xfrm>
                <a:off x="62406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4" name="Google Shape;31144;p37"/>
              <p:cNvSpPr/>
              <p:nvPr/>
            </p:nvSpPr>
            <p:spPr>
              <a:xfrm>
                <a:off x="63930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5" name="Google Shape;31145;p37"/>
              <p:cNvSpPr/>
              <p:nvPr/>
            </p:nvSpPr>
            <p:spPr>
              <a:xfrm>
                <a:off x="65454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6" name="Google Shape;31146;p37"/>
              <p:cNvSpPr/>
              <p:nvPr/>
            </p:nvSpPr>
            <p:spPr>
              <a:xfrm>
                <a:off x="66978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7" name="Google Shape;31147;p37"/>
              <p:cNvSpPr/>
              <p:nvPr/>
            </p:nvSpPr>
            <p:spPr>
              <a:xfrm>
                <a:off x="68502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8" name="Google Shape;31148;p37"/>
              <p:cNvSpPr/>
              <p:nvPr/>
            </p:nvSpPr>
            <p:spPr>
              <a:xfrm>
                <a:off x="70026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9" name="Google Shape;31149;p37"/>
              <p:cNvSpPr/>
              <p:nvPr/>
            </p:nvSpPr>
            <p:spPr>
              <a:xfrm>
                <a:off x="71550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0" name="Google Shape;31150;p37"/>
              <p:cNvSpPr/>
              <p:nvPr/>
            </p:nvSpPr>
            <p:spPr>
              <a:xfrm>
                <a:off x="73074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1" name="Google Shape;31151;p37"/>
              <p:cNvSpPr/>
              <p:nvPr/>
            </p:nvSpPr>
            <p:spPr>
              <a:xfrm>
                <a:off x="74598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2" name="Google Shape;31152;p37"/>
              <p:cNvSpPr/>
              <p:nvPr/>
            </p:nvSpPr>
            <p:spPr>
              <a:xfrm>
                <a:off x="76122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3" name="Google Shape;31153;p37"/>
              <p:cNvSpPr/>
              <p:nvPr/>
            </p:nvSpPr>
            <p:spPr>
              <a:xfrm>
                <a:off x="77646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4" name="Google Shape;31154;p37"/>
              <p:cNvSpPr/>
              <p:nvPr/>
            </p:nvSpPr>
            <p:spPr>
              <a:xfrm>
                <a:off x="79170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5" name="Google Shape;31155;p37"/>
              <p:cNvSpPr/>
              <p:nvPr/>
            </p:nvSpPr>
            <p:spPr>
              <a:xfrm>
                <a:off x="80694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6" name="Google Shape;31156;p37"/>
              <p:cNvSpPr/>
              <p:nvPr/>
            </p:nvSpPr>
            <p:spPr>
              <a:xfrm>
                <a:off x="8221800" y="110167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57" name="Google Shape;31157;p37"/>
            <p:cNvGrpSpPr/>
            <p:nvPr/>
          </p:nvGrpSpPr>
          <p:grpSpPr>
            <a:xfrm>
              <a:off x="1059000" y="1221263"/>
              <a:ext cx="7178400" cy="15600"/>
              <a:chOff x="1059000" y="1365703"/>
              <a:chExt cx="7178400" cy="15600"/>
            </a:xfrm>
          </p:grpSpPr>
          <p:sp>
            <p:nvSpPr>
              <p:cNvPr id="31158" name="Google Shape;31158;p37"/>
              <p:cNvSpPr/>
              <p:nvPr/>
            </p:nvSpPr>
            <p:spPr>
              <a:xfrm>
                <a:off x="10590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9" name="Google Shape;31159;p37"/>
              <p:cNvSpPr/>
              <p:nvPr/>
            </p:nvSpPr>
            <p:spPr>
              <a:xfrm>
                <a:off x="12114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0" name="Google Shape;31160;p37"/>
              <p:cNvSpPr/>
              <p:nvPr/>
            </p:nvSpPr>
            <p:spPr>
              <a:xfrm>
                <a:off x="13638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1" name="Google Shape;31161;p37"/>
              <p:cNvSpPr/>
              <p:nvPr/>
            </p:nvSpPr>
            <p:spPr>
              <a:xfrm>
                <a:off x="15162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2" name="Google Shape;31162;p37"/>
              <p:cNvSpPr/>
              <p:nvPr/>
            </p:nvSpPr>
            <p:spPr>
              <a:xfrm>
                <a:off x="16686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3" name="Google Shape;31163;p37"/>
              <p:cNvSpPr/>
              <p:nvPr/>
            </p:nvSpPr>
            <p:spPr>
              <a:xfrm>
                <a:off x="18210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4" name="Google Shape;31164;p37"/>
              <p:cNvSpPr/>
              <p:nvPr/>
            </p:nvSpPr>
            <p:spPr>
              <a:xfrm>
                <a:off x="19734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5" name="Google Shape;31165;p37"/>
              <p:cNvSpPr/>
              <p:nvPr/>
            </p:nvSpPr>
            <p:spPr>
              <a:xfrm>
                <a:off x="21258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6" name="Google Shape;31166;p37"/>
              <p:cNvSpPr/>
              <p:nvPr/>
            </p:nvSpPr>
            <p:spPr>
              <a:xfrm>
                <a:off x="22782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7" name="Google Shape;31167;p37"/>
              <p:cNvSpPr/>
              <p:nvPr/>
            </p:nvSpPr>
            <p:spPr>
              <a:xfrm>
                <a:off x="24306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8" name="Google Shape;31168;p37"/>
              <p:cNvSpPr/>
              <p:nvPr/>
            </p:nvSpPr>
            <p:spPr>
              <a:xfrm>
                <a:off x="25830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9" name="Google Shape;31169;p37"/>
              <p:cNvSpPr/>
              <p:nvPr/>
            </p:nvSpPr>
            <p:spPr>
              <a:xfrm>
                <a:off x="27354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0" name="Google Shape;31170;p37"/>
              <p:cNvSpPr/>
              <p:nvPr/>
            </p:nvSpPr>
            <p:spPr>
              <a:xfrm>
                <a:off x="28878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1" name="Google Shape;31171;p37"/>
              <p:cNvSpPr/>
              <p:nvPr/>
            </p:nvSpPr>
            <p:spPr>
              <a:xfrm>
                <a:off x="30402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2" name="Google Shape;31172;p37"/>
              <p:cNvSpPr/>
              <p:nvPr/>
            </p:nvSpPr>
            <p:spPr>
              <a:xfrm>
                <a:off x="31926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3" name="Google Shape;31173;p37"/>
              <p:cNvSpPr/>
              <p:nvPr/>
            </p:nvSpPr>
            <p:spPr>
              <a:xfrm>
                <a:off x="33450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4" name="Google Shape;31174;p37"/>
              <p:cNvSpPr/>
              <p:nvPr/>
            </p:nvSpPr>
            <p:spPr>
              <a:xfrm>
                <a:off x="34974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5" name="Google Shape;31175;p37"/>
              <p:cNvSpPr/>
              <p:nvPr/>
            </p:nvSpPr>
            <p:spPr>
              <a:xfrm>
                <a:off x="36498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6" name="Google Shape;31176;p37"/>
              <p:cNvSpPr/>
              <p:nvPr/>
            </p:nvSpPr>
            <p:spPr>
              <a:xfrm>
                <a:off x="38022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7" name="Google Shape;31177;p37"/>
              <p:cNvSpPr/>
              <p:nvPr/>
            </p:nvSpPr>
            <p:spPr>
              <a:xfrm>
                <a:off x="39546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8" name="Google Shape;31178;p37"/>
              <p:cNvSpPr/>
              <p:nvPr/>
            </p:nvSpPr>
            <p:spPr>
              <a:xfrm>
                <a:off x="41070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9" name="Google Shape;31179;p37"/>
              <p:cNvSpPr/>
              <p:nvPr/>
            </p:nvSpPr>
            <p:spPr>
              <a:xfrm>
                <a:off x="42594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0" name="Google Shape;31180;p37"/>
              <p:cNvSpPr/>
              <p:nvPr/>
            </p:nvSpPr>
            <p:spPr>
              <a:xfrm>
                <a:off x="44118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1" name="Google Shape;31181;p37"/>
              <p:cNvSpPr/>
              <p:nvPr/>
            </p:nvSpPr>
            <p:spPr>
              <a:xfrm>
                <a:off x="45642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2" name="Google Shape;31182;p37"/>
              <p:cNvSpPr/>
              <p:nvPr/>
            </p:nvSpPr>
            <p:spPr>
              <a:xfrm>
                <a:off x="47166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3" name="Google Shape;31183;p37"/>
              <p:cNvSpPr/>
              <p:nvPr/>
            </p:nvSpPr>
            <p:spPr>
              <a:xfrm>
                <a:off x="48690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4" name="Google Shape;31184;p37"/>
              <p:cNvSpPr/>
              <p:nvPr/>
            </p:nvSpPr>
            <p:spPr>
              <a:xfrm>
                <a:off x="50214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5" name="Google Shape;31185;p37"/>
              <p:cNvSpPr/>
              <p:nvPr/>
            </p:nvSpPr>
            <p:spPr>
              <a:xfrm>
                <a:off x="51738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6" name="Google Shape;31186;p37"/>
              <p:cNvSpPr/>
              <p:nvPr/>
            </p:nvSpPr>
            <p:spPr>
              <a:xfrm>
                <a:off x="53262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7" name="Google Shape;31187;p37"/>
              <p:cNvSpPr/>
              <p:nvPr/>
            </p:nvSpPr>
            <p:spPr>
              <a:xfrm>
                <a:off x="54786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8" name="Google Shape;31188;p37"/>
              <p:cNvSpPr/>
              <p:nvPr/>
            </p:nvSpPr>
            <p:spPr>
              <a:xfrm>
                <a:off x="56310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9" name="Google Shape;31189;p37"/>
              <p:cNvSpPr/>
              <p:nvPr/>
            </p:nvSpPr>
            <p:spPr>
              <a:xfrm>
                <a:off x="57834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0" name="Google Shape;31190;p37"/>
              <p:cNvSpPr/>
              <p:nvPr/>
            </p:nvSpPr>
            <p:spPr>
              <a:xfrm>
                <a:off x="59358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1" name="Google Shape;31191;p37"/>
              <p:cNvSpPr/>
              <p:nvPr/>
            </p:nvSpPr>
            <p:spPr>
              <a:xfrm>
                <a:off x="60882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2" name="Google Shape;31192;p37"/>
              <p:cNvSpPr/>
              <p:nvPr/>
            </p:nvSpPr>
            <p:spPr>
              <a:xfrm>
                <a:off x="62406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3" name="Google Shape;31193;p37"/>
              <p:cNvSpPr/>
              <p:nvPr/>
            </p:nvSpPr>
            <p:spPr>
              <a:xfrm>
                <a:off x="63930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4" name="Google Shape;31194;p37"/>
              <p:cNvSpPr/>
              <p:nvPr/>
            </p:nvSpPr>
            <p:spPr>
              <a:xfrm>
                <a:off x="65454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5" name="Google Shape;31195;p37"/>
              <p:cNvSpPr/>
              <p:nvPr/>
            </p:nvSpPr>
            <p:spPr>
              <a:xfrm>
                <a:off x="66978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6" name="Google Shape;31196;p37"/>
              <p:cNvSpPr/>
              <p:nvPr/>
            </p:nvSpPr>
            <p:spPr>
              <a:xfrm>
                <a:off x="68502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7" name="Google Shape;31197;p37"/>
              <p:cNvSpPr/>
              <p:nvPr/>
            </p:nvSpPr>
            <p:spPr>
              <a:xfrm>
                <a:off x="70026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8" name="Google Shape;31198;p37"/>
              <p:cNvSpPr/>
              <p:nvPr/>
            </p:nvSpPr>
            <p:spPr>
              <a:xfrm>
                <a:off x="71550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9" name="Google Shape;31199;p37"/>
              <p:cNvSpPr/>
              <p:nvPr/>
            </p:nvSpPr>
            <p:spPr>
              <a:xfrm>
                <a:off x="73074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0" name="Google Shape;31200;p37"/>
              <p:cNvSpPr/>
              <p:nvPr/>
            </p:nvSpPr>
            <p:spPr>
              <a:xfrm>
                <a:off x="74598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1" name="Google Shape;31201;p37"/>
              <p:cNvSpPr/>
              <p:nvPr/>
            </p:nvSpPr>
            <p:spPr>
              <a:xfrm>
                <a:off x="76122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2" name="Google Shape;31202;p37"/>
              <p:cNvSpPr/>
              <p:nvPr/>
            </p:nvSpPr>
            <p:spPr>
              <a:xfrm>
                <a:off x="77646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3" name="Google Shape;31203;p37"/>
              <p:cNvSpPr/>
              <p:nvPr/>
            </p:nvSpPr>
            <p:spPr>
              <a:xfrm>
                <a:off x="79170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4" name="Google Shape;31204;p37"/>
              <p:cNvSpPr/>
              <p:nvPr/>
            </p:nvSpPr>
            <p:spPr>
              <a:xfrm>
                <a:off x="80694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5" name="Google Shape;31205;p37"/>
              <p:cNvSpPr/>
              <p:nvPr/>
            </p:nvSpPr>
            <p:spPr>
              <a:xfrm>
                <a:off x="8221800" y="136570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06" name="Google Shape;31206;p37"/>
            <p:cNvGrpSpPr/>
            <p:nvPr/>
          </p:nvGrpSpPr>
          <p:grpSpPr>
            <a:xfrm>
              <a:off x="1059000" y="1413075"/>
              <a:ext cx="7178400" cy="15600"/>
              <a:chOff x="1059000" y="1629736"/>
              <a:chExt cx="7178400" cy="15600"/>
            </a:xfrm>
          </p:grpSpPr>
          <p:sp>
            <p:nvSpPr>
              <p:cNvPr id="31207" name="Google Shape;31207;p37"/>
              <p:cNvSpPr/>
              <p:nvPr/>
            </p:nvSpPr>
            <p:spPr>
              <a:xfrm>
                <a:off x="1059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8" name="Google Shape;31208;p37"/>
              <p:cNvSpPr/>
              <p:nvPr/>
            </p:nvSpPr>
            <p:spPr>
              <a:xfrm>
                <a:off x="1211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9" name="Google Shape;31209;p37"/>
              <p:cNvSpPr/>
              <p:nvPr/>
            </p:nvSpPr>
            <p:spPr>
              <a:xfrm>
                <a:off x="1363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0" name="Google Shape;31210;p37"/>
              <p:cNvSpPr/>
              <p:nvPr/>
            </p:nvSpPr>
            <p:spPr>
              <a:xfrm>
                <a:off x="1516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1" name="Google Shape;31211;p37"/>
              <p:cNvSpPr/>
              <p:nvPr/>
            </p:nvSpPr>
            <p:spPr>
              <a:xfrm>
                <a:off x="1668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2" name="Google Shape;31212;p37"/>
              <p:cNvSpPr/>
              <p:nvPr/>
            </p:nvSpPr>
            <p:spPr>
              <a:xfrm>
                <a:off x="1821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3" name="Google Shape;31213;p37"/>
              <p:cNvSpPr/>
              <p:nvPr/>
            </p:nvSpPr>
            <p:spPr>
              <a:xfrm>
                <a:off x="1973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4" name="Google Shape;31214;p37"/>
              <p:cNvSpPr/>
              <p:nvPr/>
            </p:nvSpPr>
            <p:spPr>
              <a:xfrm>
                <a:off x="2125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5" name="Google Shape;31215;p37"/>
              <p:cNvSpPr/>
              <p:nvPr/>
            </p:nvSpPr>
            <p:spPr>
              <a:xfrm>
                <a:off x="2278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6" name="Google Shape;31216;p37"/>
              <p:cNvSpPr/>
              <p:nvPr/>
            </p:nvSpPr>
            <p:spPr>
              <a:xfrm>
                <a:off x="2430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7" name="Google Shape;31217;p37"/>
              <p:cNvSpPr/>
              <p:nvPr/>
            </p:nvSpPr>
            <p:spPr>
              <a:xfrm>
                <a:off x="2583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8" name="Google Shape;31218;p37"/>
              <p:cNvSpPr/>
              <p:nvPr/>
            </p:nvSpPr>
            <p:spPr>
              <a:xfrm>
                <a:off x="2735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9" name="Google Shape;31219;p37"/>
              <p:cNvSpPr/>
              <p:nvPr/>
            </p:nvSpPr>
            <p:spPr>
              <a:xfrm>
                <a:off x="2887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0" name="Google Shape;31220;p37"/>
              <p:cNvSpPr/>
              <p:nvPr/>
            </p:nvSpPr>
            <p:spPr>
              <a:xfrm>
                <a:off x="3040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1" name="Google Shape;31221;p37"/>
              <p:cNvSpPr/>
              <p:nvPr/>
            </p:nvSpPr>
            <p:spPr>
              <a:xfrm>
                <a:off x="3192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2" name="Google Shape;31222;p37"/>
              <p:cNvSpPr/>
              <p:nvPr/>
            </p:nvSpPr>
            <p:spPr>
              <a:xfrm>
                <a:off x="3345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3" name="Google Shape;31223;p37"/>
              <p:cNvSpPr/>
              <p:nvPr/>
            </p:nvSpPr>
            <p:spPr>
              <a:xfrm>
                <a:off x="3497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4" name="Google Shape;31224;p37"/>
              <p:cNvSpPr/>
              <p:nvPr/>
            </p:nvSpPr>
            <p:spPr>
              <a:xfrm>
                <a:off x="3649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5" name="Google Shape;31225;p37"/>
              <p:cNvSpPr/>
              <p:nvPr/>
            </p:nvSpPr>
            <p:spPr>
              <a:xfrm>
                <a:off x="3802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6" name="Google Shape;31226;p37"/>
              <p:cNvSpPr/>
              <p:nvPr/>
            </p:nvSpPr>
            <p:spPr>
              <a:xfrm>
                <a:off x="3954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7" name="Google Shape;31227;p37"/>
              <p:cNvSpPr/>
              <p:nvPr/>
            </p:nvSpPr>
            <p:spPr>
              <a:xfrm>
                <a:off x="4107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8" name="Google Shape;31228;p37"/>
              <p:cNvSpPr/>
              <p:nvPr/>
            </p:nvSpPr>
            <p:spPr>
              <a:xfrm>
                <a:off x="4259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9" name="Google Shape;31229;p37"/>
              <p:cNvSpPr/>
              <p:nvPr/>
            </p:nvSpPr>
            <p:spPr>
              <a:xfrm>
                <a:off x="4411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0" name="Google Shape;31230;p37"/>
              <p:cNvSpPr/>
              <p:nvPr/>
            </p:nvSpPr>
            <p:spPr>
              <a:xfrm>
                <a:off x="4564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1" name="Google Shape;31231;p37"/>
              <p:cNvSpPr/>
              <p:nvPr/>
            </p:nvSpPr>
            <p:spPr>
              <a:xfrm>
                <a:off x="4716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2" name="Google Shape;31232;p37"/>
              <p:cNvSpPr/>
              <p:nvPr/>
            </p:nvSpPr>
            <p:spPr>
              <a:xfrm>
                <a:off x="4869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3" name="Google Shape;31233;p37"/>
              <p:cNvSpPr/>
              <p:nvPr/>
            </p:nvSpPr>
            <p:spPr>
              <a:xfrm>
                <a:off x="5021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4" name="Google Shape;31234;p37"/>
              <p:cNvSpPr/>
              <p:nvPr/>
            </p:nvSpPr>
            <p:spPr>
              <a:xfrm>
                <a:off x="5173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5" name="Google Shape;31235;p37"/>
              <p:cNvSpPr/>
              <p:nvPr/>
            </p:nvSpPr>
            <p:spPr>
              <a:xfrm>
                <a:off x="5326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6" name="Google Shape;31236;p37"/>
              <p:cNvSpPr/>
              <p:nvPr/>
            </p:nvSpPr>
            <p:spPr>
              <a:xfrm>
                <a:off x="5478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7" name="Google Shape;31237;p37"/>
              <p:cNvSpPr/>
              <p:nvPr/>
            </p:nvSpPr>
            <p:spPr>
              <a:xfrm>
                <a:off x="5631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8" name="Google Shape;31238;p37"/>
              <p:cNvSpPr/>
              <p:nvPr/>
            </p:nvSpPr>
            <p:spPr>
              <a:xfrm>
                <a:off x="5783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9" name="Google Shape;31239;p37"/>
              <p:cNvSpPr/>
              <p:nvPr/>
            </p:nvSpPr>
            <p:spPr>
              <a:xfrm>
                <a:off x="5935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0" name="Google Shape;31240;p37"/>
              <p:cNvSpPr/>
              <p:nvPr/>
            </p:nvSpPr>
            <p:spPr>
              <a:xfrm>
                <a:off x="6088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1" name="Google Shape;31241;p37"/>
              <p:cNvSpPr/>
              <p:nvPr/>
            </p:nvSpPr>
            <p:spPr>
              <a:xfrm>
                <a:off x="6240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2" name="Google Shape;31242;p37"/>
              <p:cNvSpPr/>
              <p:nvPr/>
            </p:nvSpPr>
            <p:spPr>
              <a:xfrm>
                <a:off x="6393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3" name="Google Shape;31243;p37"/>
              <p:cNvSpPr/>
              <p:nvPr/>
            </p:nvSpPr>
            <p:spPr>
              <a:xfrm>
                <a:off x="6545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4" name="Google Shape;31244;p37"/>
              <p:cNvSpPr/>
              <p:nvPr/>
            </p:nvSpPr>
            <p:spPr>
              <a:xfrm>
                <a:off x="6697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5" name="Google Shape;31245;p37"/>
              <p:cNvSpPr/>
              <p:nvPr/>
            </p:nvSpPr>
            <p:spPr>
              <a:xfrm>
                <a:off x="6850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6" name="Google Shape;31246;p37"/>
              <p:cNvSpPr/>
              <p:nvPr/>
            </p:nvSpPr>
            <p:spPr>
              <a:xfrm>
                <a:off x="7002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7" name="Google Shape;31247;p37"/>
              <p:cNvSpPr/>
              <p:nvPr/>
            </p:nvSpPr>
            <p:spPr>
              <a:xfrm>
                <a:off x="7155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8" name="Google Shape;31248;p37"/>
              <p:cNvSpPr/>
              <p:nvPr/>
            </p:nvSpPr>
            <p:spPr>
              <a:xfrm>
                <a:off x="7307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9" name="Google Shape;31249;p37"/>
              <p:cNvSpPr/>
              <p:nvPr/>
            </p:nvSpPr>
            <p:spPr>
              <a:xfrm>
                <a:off x="7459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0" name="Google Shape;31250;p37"/>
              <p:cNvSpPr/>
              <p:nvPr/>
            </p:nvSpPr>
            <p:spPr>
              <a:xfrm>
                <a:off x="7612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1" name="Google Shape;31251;p37"/>
              <p:cNvSpPr/>
              <p:nvPr/>
            </p:nvSpPr>
            <p:spPr>
              <a:xfrm>
                <a:off x="7764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2" name="Google Shape;31252;p37"/>
              <p:cNvSpPr/>
              <p:nvPr/>
            </p:nvSpPr>
            <p:spPr>
              <a:xfrm>
                <a:off x="7917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3" name="Google Shape;31253;p37"/>
              <p:cNvSpPr/>
              <p:nvPr/>
            </p:nvSpPr>
            <p:spPr>
              <a:xfrm>
                <a:off x="8069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4" name="Google Shape;31254;p37"/>
              <p:cNvSpPr/>
              <p:nvPr/>
            </p:nvSpPr>
            <p:spPr>
              <a:xfrm>
                <a:off x="8221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55" name="Google Shape;31255;p37"/>
            <p:cNvGrpSpPr/>
            <p:nvPr/>
          </p:nvGrpSpPr>
          <p:grpSpPr>
            <a:xfrm>
              <a:off x="1059000" y="1796700"/>
              <a:ext cx="7178400" cy="15600"/>
              <a:chOff x="1059000" y="1893768"/>
              <a:chExt cx="7178400" cy="15600"/>
            </a:xfrm>
          </p:grpSpPr>
          <p:sp>
            <p:nvSpPr>
              <p:cNvPr id="31256" name="Google Shape;31256;p37"/>
              <p:cNvSpPr/>
              <p:nvPr/>
            </p:nvSpPr>
            <p:spPr>
              <a:xfrm>
                <a:off x="10590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7" name="Google Shape;31257;p37"/>
              <p:cNvSpPr/>
              <p:nvPr/>
            </p:nvSpPr>
            <p:spPr>
              <a:xfrm>
                <a:off x="12114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8" name="Google Shape;31258;p37"/>
              <p:cNvSpPr/>
              <p:nvPr/>
            </p:nvSpPr>
            <p:spPr>
              <a:xfrm>
                <a:off x="13638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9" name="Google Shape;31259;p37"/>
              <p:cNvSpPr/>
              <p:nvPr/>
            </p:nvSpPr>
            <p:spPr>
              <a:xfrm>
                <a:off x="15162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0" name="Google Shape;31260;p37"/>
              <p:cNvSpPr/>
              <p:nvPr/>
            </p:nvSpPr>
            <p:spPr>
              <a:xfrm>
                <a:off x="16686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1" name="Google Shape;31261;p37"/>
              <p:cNvSpPr/>
              <p:nvPr/>
            </p:nvSpPr>
            <p:spPr>
              <a:xfrm>
                <a:off x="18210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2" name="Google Shape;31262;p37"/>
              <p:cNvSpPr/>
              <p:nvPr/>
            </p:nvSpPr>
            <p:spPr>
              <a:xfrm>
                <a:off x="19734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3" name="Google Shape;31263;p37"/>
              <p:cNvSpPr/>
              <p:nvPr/>
            </p:nvSpPr>
            <p:spPr>
              <a:xfrm>
                <a:off x="21258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4" name="Google Shape;31264;p37"/>
              <p:cNvSpPr/>
              <p:nvPr/>
            </p:nvSpPr>
            <p:spPr>
              <a:xfrm>
                <a:off x="22782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5" name="Google Shape;31265;p37"/>
              <p:cNvSpPr/>
              <p:nvPr/>
            </p:nvSpPr>
            <p:spPr>
              <a:xfrm>
                <a:off x="24306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6" name="Google Shape;31266;p37"/>
              <p:cNvSpPr/>
              <p:nvPr/>
            </p:nvSpPr>
            <p:spPr>
              <a:xfrm>
                <a:off x="25830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7" name="Google Shape;31267;p37"/>
              <p:cNvSpPr/>
              <p:nvPr/>
            </p:nvSpPr>
            <p:spPr>
              <a:xfrm>
                <a:off x="27354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8" name="Google Shape;31268;p37"/>
              <p:cNvSpPr/>
              <p:nvPr/>
            </p:nvSpPr>
            <p:spPr>
              <a:xfrm>
                <a:off x="28878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9" name="Google Shape;31269;p37"/>
              <p:cNvSpPr/>
              <p:nvPr/>
            </p:nvSpPr>
            <p:spPr>
              <a:xfrm>
                <a:off x="30402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0" name="Google Shape;31270;p37"/>
              <p:cNvSpPr/>
              <p:nvPr/>
            </p:nvSpPr>
            <p:spPr>
              <a:xfrm>
                <a:off x="31926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1" name="Google Shape;31271;p37"/>
              <p:cNvSpPr/>
              <p:nvPr/>
            </p:nvSpPr>
            <p:spPr>
              <a:xfrm>
                <a:off x="33450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2" name="Google Shape;31272;p37"/>
              <p:cNvSpPr/>
              <p:nvPr/>
            </p:nvSpPr>
            <p:spPr>
              <a:xfrm>
                <a:off x="34974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3" name="Google Shape;31273;p37"/>
              <p:cNvSpPr/>
              <p:nvPr/>
            </p:nvSpPr>
            <p:spPr>
              <a:xfrm>
                <a:off x="36498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4" name="Google Shape;31274;p37"/>
              <p:cNvSpPr/>
              <p:nvPr/>
            </p:nvSpPr>
            <p:spPr>
              <a:xfrm>
                <a:off x="38022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5" name="Google Shape;31275;p37"/>
              <p:cNvSpPr/>
              <p:nvPr/>
            </p:nvSpPr>
            <p:spPr>
              <a:xfrm>
                <a:off x="39546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6" name="Google Shape;31276;p37"/>
              <p:cNvSpPr/>
              <p:nvPr/>
            </p:nvSpPr>
            <p:spPr>
              <a:xfrm>
                <a:off x="41070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7" name="Google Shape;31277;p37"/>
              <p:cNvSpPr/>
              <p:nvPr/>
            </p:nvSpPr>
            <p:spPr>
              <a:xfrm>
                <a:off x="42594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8" name="Google Shape;31278;p37"/>
              <p:cNvSpPr/>
              <p:nvPr/>
            </p:nvSpPr>
            <p:spPr>
              <a:xfrm>
                <a:off x="44118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9" name="Google Shape;31279;p37"/>
              <p:cNvSpPr/>
              <p:nvPr/>
            </p:nvSpPr>
            <p:spPr>
              <a:xfrm>
                <a:off x="45642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0" name="Google Shape;31280;p37"/>
              <p:cNvSpPr/>
              <p:nvPr/>
            </p:nvSpPr>
            <p:spPr>
              <a:xfrm>
                <a:off x="47166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1" name="Google Shape;31281;p37"/>
              <p:cNvSpPr/>
              <p:nvPr/>
            </p:nvSpPr>
            <p:spPr>
              <a:xfrm>
                <a:off x="48690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2" name="Google Shape;31282;p37"/>
              <p:cNvSpPr/>
              <p:nvPr/>
            </p:nvSpPr>
            <p:spPr>
              <a:xfrm>
                <a:off x="50214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3" name="Google Shape;31283;p37"/>
              <p:cNvSpPr/>
              <p:nvPr/>
            </p:nvSpPr>
            <p:spPr>
              <a:xfrm>
                <a:off x="51738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4" name="Google Shape;31284;p37"/>
              <p:cNvSpPr/>
              <p:nvPr/>
            </p:nvSpPr>
            <p:spPr>
              <a:xfrm>
                <a:off x="53262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5" name="Google Shape;31285;p37"/>
              <p:cNvSpPr/>
              <p:nvPr/>
            </p:nvSpPr>
            <p:spPr>
              <a:xfrm>
                <a:off x="54786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6" name="Google Shape;31286;p37"/>
              <p:cNvSpPr/>
              <p:nvPr/>
            </p:nvSpPr>
            <p:spPr>
              <a:xfrm>
                <a:off x="56310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7" name="Google Shape;31287;p37"/>
              <p:cNvSpPr/>
              <p:nvPr/>
            </p:nvSpPr>
            <p:spPr>
              <a:xfrm>
                <a:off x="57834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8" name="Google Shape;31288;p37"/>
              <p:cNvSpPr/>
              <p:nvPr/>
            </p:nvSpPr>
            <p:spPr>
              <a:xfrm>
                <a:off x="59358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9" name="Google Shape;31289;p37"/>
              <p:cNvSpPr/>
              <p:nvPr/>
            </p:nvSpPr>
            <p:spPr>
              <a:xfrm>
                <a:off x="60882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0" name="Google Shape;31290;p37"/>
              <p:cNvSpPr/>
              <p:nvPr/>
            </p:nvSpPr>
            <p:spPr>
              <a:xfrm>
                <a:off x="62406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1" name="Google Shape;31291;p37"/>
              <p:cNvSpPr/>
              <p:nvPr/>
            </p:nvSpPr>
            <p:spPr>
              <a:xfrm>
                <a:off x="63930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2" name="Google Shape;31292;p37"/>
              <p:cNvSpPr/>
              <p:nvPr/>
            </p:nvSpPr>
            <p:spPr>
              <a:xfrm>
                <a:off x="65454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3" name="Google Shape;31293;p37"/>
              <p:cNvSpPr/>
              <p:nvPr/>
            </p:nvSpPr>
            <p:spPr>
              <a:xfrm>
                <a:off x="66978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4" name="Google Shape;31294;p37"/>
              <p:cNvSpPr/>
              <p:nvPr/>
            </p:nvSpPr>
            <p:spPr>
              <a:xfrm>
                <a:off x="68502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5" name="Google Shape;31295;p37"/>
              <p:cNvSpPr/>
              <p:nvPr/>
            </p:nvSpPr>
            <p:spPr>
              <a:xfrm>
                <a:off x="70026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6" name="Google Shape;31296;p37"/>
              <p:cNvSpPr/>
              <p:nvPr/>
            </p:nvSpPr>
            <p:spPr>
              <a:xfrm>
                <a:off x="71550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7" name="Google Shape;31297;p37"/>
              <p:cNvSpPr/>
              <p:nvPr/>
            </p:nvSpPr>
            <p:spPr>
              <a:xfrm>
                <a:off x="73074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8" name="Google Shape;31298;p37"/>
              <p:cNvSpPr/>
              <p:nvPr/>
            </p:nvSpPr>
            <p:spPr>
              <a:xfrm>
                <a:off x="74598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9" name="Google Shape;31299;p37"/>
              <p:cNvSpPr/>
              <p:nvPr/>
            </p:nvSpPr>
            <p:spPr>
              <a:xfrm>
                <a:off x="76122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0" name="Google Shape;31300;p37"/>
              <p:cNvSpPr/>
              <p:nvPr/>
            </p:nvSpPr>
            <p:spPr>
              <a:xfrm>
                <a:off x="77646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1" name="Google Shape;31301;p37"/>
              <p:cNvSpPr/>
              <p:nvPr/>
            </p:nvSpPr>
            <p:spPr>
              <a:xfrm>
                <a:off x="79170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2" name="Google Shape;31302;p37"/>
              <p:cNvSpPr/>
              <p:nvPr/>
            </p:nvSpPr>
            <p:spPr>
              <a:xfrm>
                <a:off x="80694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3" name="Google Shape;31303;p37"/>
              <p:cNvSpPr/>
              <p:nvPr/>
            </p:nvSpPr>
            <p:spPr>
              <a:xfrm>
                <a:off x="8221800" y="1893768"/>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04" name="Google Shape;31304;p37"/>
            <p:cNvGrpSpPr/>
            <p:nvPr/>
          </p:nvGrpSpPr>
          <p:grpSpPr>
            <a:xfrm>
              <a:off x="1059000" y="1988513"/>
              <a:ext cx="7178400" cy="15600"/>
              <a:chOff x="1059000" y="2157801"/>
              <a:chExt cx="7178400" cy="15600"/>
            </a:xfrm>
          </p:grpSpPr>
          <p:sp>
            <p:nvSpPr>
              <p:cNvPr id="31305" name="Google Shape;31305;p37"/>
              <p:cNvSpPr/>
              <p:nvPr/>
            </p:nvSpPr>
            <p:spPr>
              <a:xfrm>
                <a:off x="1059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6" name="Google Shape;31306;p37"/>
              <p:cNvSpPr/>
              <p:nvPr/>
            </p:nvSpPr>
            <p:spPr>
              <a:xfrm>
                <a:off x="1211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7" name="Google Shape;31307;p37"/>
              <p:cNvSpPr/>
              <p:nvPr/>
            </p:nvSpPr>
            <p:spPr>
              <a:xfrm>
                <a:off x="1363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8" name="Google Shape;31308;p37"/>
              <p:cNvSpPr/>
              <p:nvPr/>
            </p:nvSpPr>
            <p:spPr>
              <a:xfrm>
                <a:off x="1516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9" name="Google Shape;31309;p37"/>
              <p:cNvSpPr/>
              <p:nvPr/>
            </p:nvSpPr>
            <p:spPr>
              <a:xfrm>
                <a:off x="1668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0" name="Google Shape;31310;p37"/>
              <p:cNvSpPr/>
              <p:nvPr/>
            </p:nvSpPr>
            <p:spPr>
              <a:xfrm>
                <a:off x="1821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1" name="Google Shape;31311;p37"/>
              <p:cNvSpPr/>
              <p:nvPr/>
            </p:nvSpPr>
            <p:spPr>
              <a:xfrm>
                <a:off x="1973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2" name="Google Shape;31312;p37"/>
              <p:cNvSpPr/>
              <p:nvPr/>
            </p:nvSpPr>
            <p:spPr>
              <a:xfrm>
                <a:off x="2125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3" name="Google Shape;31313;p37"/>
              <p:cNvSpPr/>
              <p:nvPr/>
            </p:nvSpPr>
            <p:spPr>
              <a:xfrm>
                <a:off x="2278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4" name="Google Shape;31314;p37"/>
              <p:cNvSpPr/>
              <p:nvPr/>
            </p:nvSpPr>
            <p:spPr>
              <a:xfrm>
                <a:off x="2430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5" name="Google Shape;31315;p37"/>
              <p:cNvSpPr/>
              <p:nvPr/>
            </p:nvSpPr>
            <p:spPr>
              <a:xfrm>
                <a:off x="2583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6" name="Google Shape;31316;p37"/>
              <p:cNvSpPr/>
              <p:nvPr/>
            </p:nvSpPr>
            <p:spPr>
              <a:xfrm>
                <a:off x="2735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7" name="Google Shape;31317;p37"/>
              <p:cNvSpPr/>
              <p:nvPr/>
            </p:nvSpPr>
            <p:spPr>
              <a:xfrm>
                <a:off x="2887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8" name="Google Shape;31318;p37"/>
              <p:cNvSpPr/>
              <p:nvPr/>
            </p:nvSpPr>
            <p:spPr>
              <a:xfrm>
                <a:off x="3040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9" name="Google Shape;31319;p37"/>
              <p:cNvSpPr/>
              <p:nvPr/>
            </p:nvSpPr>
            <p:spPr>
              <a:xfrm>
                <a:off x="3192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0" name="Google Shape;31320;p37"/>
              <p:cNvSpPr/>
              <p:nvPr/>
            </p:nvSpPr>
            <p:spPr>
              <a:xfrm>
                <a:off x="3345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1" name="Google Shape;31321;p37"/>
              <p:cNvSpPr/>
              <p:nvPr/>
            </p:nvSpPr>
            <p:spPr>
              <a:xfrm>
                <a:off x="3497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2" name="Google Shape;31322;p37"/>
              <p:cNvSpPr/>
              <p:nvPr/>
            </p:nvSpPr>
            <p:spPr>
              <a:xfrm>
                <a:off x="3649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3" name="Google Shape;31323;p37"/>
              <p:cNvSpPr/>
              <p:nvPr/>
            </p:nvSpPr>
            <p:spPr>
              <a:xfrm>
                <a:off x="3802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4" name="Google Shape;31324;p37"/>
              <p:cNvSpPr/>
              <p:nvPr/>
            </p:nvSpPr>
            <p:spPr>
              <a:xfrm>
                <a:off x="3954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5" name="Google Shape;31325;p37"/>
              <p:cNvSpPr/>
              <p:nvPr/>
            </p:nvSpPr>
            <p:spPr>
              <a:xfrm>
                <a:off x="4107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6" name="Google Shape;31326;p37"/>
              <p:cNvSpPr/>
              <p:nvPr/>
            </p:nvSpPr>
            <p:spPr>
              <a:xfrm>
                <a:off x="4259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7" name="Google Shape;31327;p37"/>
              <p:cNvSpPr/>
              <p:nvPr/>
            </p:nvSpPr>
            <p:spPr>
              <a:xfrm>
                <a:off x="4411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8" name="Google Shape;31328;p37"/>
              <p:cNvSpPr/>
              <p:nvPr/>
            </p:nvSpPr>
            <p:spPr>
              <a:xfrm>
                <a:off x="4564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9" name="Google Shape;31329;p37"/>
              <p:cNvSpPr/>
              <p:nvPr/>
            </p:nvSpPr>
            <p:spPr>
              <a:xfrm>
                <a:off x="4716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0" name="Google Shape;31330;p37"/>
              <p:cNvSpPr/>
              <p:nvPr/>
            </p:nvSpPr>
            <p:spPr>
              <a:xfrm>
                <a:off x="4869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1" name="Google Shape;31331;p37"/>
              <p:cNvSpPr/>
              <p:nvPr/>
            </p:nvSpPr>
            <p:spPr>
              <a:xfrm>
                <a:off x="5021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2" name="Google Shape;31332;p37"/>
              <p:cNvSpPr/>
              <p:nvPr/>
            </p:nvSpPr>
            <p:spPr>
              <a:xfrm>
                <a:off x="5173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3" name="Google Shape;31333;p37"/>
              <p:cNvSpPr/>
              <p:nvPr/>
            </p:nvSpPr>
            <p:spPr>
              <a:xfrm>
                <a:off x="5326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4" name="Google Shape;31334;p37"/>
              <p:cNvSpPr/>
              <p:nvPr/>
            </p:nvSpPr>
            <p:spPr>
              <a:xfrm>
                <a:off x="5478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5" name="Google Shape;31335;p37"/>
              <p:cNvSpPr/>
              <p:nvPr/>
            </p:nvSpPr>
            <p:spPr>
              <a:xfrm>
                <a:off x="5631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6" name="Google Shape;31336;p37"/>
              <p:cNvSpPr/>
              <p:nvPr/>
            </p:nvSpPr>
            <p:spPr>
              <a:xfrm>
                <a:off x="5783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7" name="Google Shape;31337;p37"/>
              <p:cNvSpPr/>
              <p:nvPr/>
            </p:nvSpPr>
            <p:spPr>
              <a:xfrm>
                <a:off x="5935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8" name="Google Shape;31338;p37"/>
              <p:cNvSpPr/>
              <p:nvPr/>
            </p:nvSpPr>
            <p:spPr>
              <a:xfrm>
                <a:off x="6088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9" name="Google Shape;31339;p37"/>
              <p:cNvSpPr/>
              <p:nvPr/>
            </p:nvSpPr>
            <p:spPr>
              <a:xfrm>
                <a:off x="6240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0" name="Google Shape;31340;p37"/>
              <p:cNvSpPr/>
              <p:nvPr/>
            </p:nvSpPr>
            <p:spPr>
              <a:xfrm>
                <a:off x="6393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1" name="Google Shape;31341;p37"/>
              <p:cNvSpPr/>
              <p:nvPr/>
            </p:nvSpPr>
            <p:spPr>
              <a:xfrm>
                <a:off x="6545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2" name="Google Shape;31342;p37"/>
              <p:cNvSpPr/>
              <p:nvPr/>
            </p:nvSpPr>
            <p:spPr>
              <a:xfrm>
                <a:off x="6697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3" name="Google Shape;31343;p37"/>
              <p:cNvSpPr/>
              <p:nvPr/>
            </p:nvSpPr>
            <p:spPr>
              <a:xfrm>
                <a:off x="6850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4" name="Google Shape;31344;p37"/>
              <p:cNvSpPr/>
              <p:nvPr/>
            </p:nvSpPr>
            <p:spPr>
              <a:xfrm>
                <a:off x="7002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5" name="Google Shape;31345;p37"/>
              <p:cNvSpPr/>
              <p:nvPr/>
            </p:nvSpPr>
            <p:spPr>
              <a:xfrm>
                <a:off x="7155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6" name="Google Shape;31346;p37"/>
              <p:cNvSpPr/>
              <p:nvPr/>
            </p:nvSpPr>
            <p:spPr>
              <a:xfrm>
                <a:off x="7307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7" name="Google Shape;31347;p37"/>
              <p:cNvSpPr/>
              <p:nvPr/>
            </p:nvSpPr>
            <p:spPr>
              <a:xfrm>
                <a:off x="7459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8" name="Google Shape;31348;p37"/>
              <p:cNvSpPr/>
              <p:nvPr/>
            </p:nvSpPr>
            <p:spPr>
              <a:xfrm>
                <a:off x="7612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9" name="Google Shape;31349;p37"/>
              <p:cNvSpPr/>
              <p:nvPr/>
            </p:nvSpPr>
            <p:spPr>
              <a:xfrm>
                <a:off x="7764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0" name="Google Shape;31350;p37"/>
              <p:cNvSpPr/>
              <p:nvPr/>
            </p:nvSpPr>
            <p:spPr>
              <a:xfrm>
                <a:off x="7917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1" name="Google Shape;31351;p37"/>
              <p:cNvSpPr/>
              <p:nvPr/>
            </p:nvSpPr>
            <p:spPr>
              <a:xfrm>
                <a:off x="8069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2" name="Google Shape;31352;p37"/>
              <p:cNvSpPr/>
              <p:nvPr/>
            </p:nvSpPr>
            <p:spPr>
              <a:xfrm>
                <a:off x="8221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53" name="Google Shape;31353;p37"/>
            <p:cNvGrpSpPr/>
            <p:nvPr/>
          </p:nvGrpSpPr>
          <p:grpSpPr>
            <a:xfrm>
              <a:off x="1059000" y="2563950"/>
              <a:ext cx="7178400" cy="15600"/>
              <a:chOff x="1059000" y="2421834"/>
              <a:chExt cx="7178400" cy="15600"/>
            </a:xfrm>
          </p:grpSpPr>
          <p:sp>
            <p:nvSpPr>
              <p:cNvPr id="31354" name="Google Shape;31354;p37"/>
              <p:cNvSpPr/>
              <p:nvPr/>
            </p:nvSpPr>
            <p:spPr>
              <a:xfrm>
                <a:off x="10590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5" name="Google Shape;31355;p37"/>
              <p:cNvSpPr/>
              <p:nvPr/>
            </p:nvSpPr>
            <p:spPr>
              <a:xfrm>
                <a:off x="12114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6" name="Google Shape;31356;p37"/>
              <p:cNvSpPr/>
              <p:nvPr/>
            </p:nvSpPr>
            <p:spPr>
              <a:xfrm>
                <a:off x="13638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7" name="Google Shape;31357;p37"/>
              <p:cNvSpPr/>
              <p:nvPr/>
            </p:nvSpPr>
            <p:spPr>
              <a:xfrm>
                <a:off x="15162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8" name="Google Shape;31358;p37"/>
              <p:cNvSpPr/>
              <p:nvPr/>
            </p:nvSpPr>
            <p:spPr>
              <a:xfrm>
                <a:off x="16686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9" name="Google Shape;31359;p37"/>
              <p:cNvSpPr/>
              <p:nvPr/>
            </p:nvSpPr>
            <p:spPr>
              <a:xfrm>
                <a:off x="18210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0" name="Google Shape;31360;p37"/>
              <p:cNvSpPr/>
              <p:nvPr/>
            </p:nvSpPr>
            <p:spPr>
              <a:xfrm>
                <a:off x="19734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1" name="Google Shape;31361;p37"/>
              <p:cNvSpPr/>
              <p:nvPr/>
            </p:nvSpPr>
            <p:spPr>
              <a:xfrm>
                <a:off x="21258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2" name="Google Shape;31362;p37"/>
              <p:cNvSpPr/>
              <p:nvPr/>
            </p:nvSpPr>
            <p:spPr>
              <a:xfrm>
                <a:off x="22782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3" name="Google Shape;31363;p37"/>
              <p:cNvSpPr/>
              <p:nvPr/>
            </p:nvSpPr>
            <p:spPr>
              <a:xfrm>
                <a:off x="24306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4" name="Google Shape;31364;p37"/>
              <p:cNvSpPr/>
              <p:nvPr/>
            </p:nvSpPr>
            <p:spPr>
              <a:xfrm>
                <a:off x="25830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5" name="Google Shape;31365;p37"/>
              <p:cNvSpPr/>
              <p:nvPr/>
            </p:nvSpPr>
            <p:spPr>
              <a:xfrm>
                <a:off x="27354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6" name="Google Shape;31366;p37"/>
              <p:cNvSpPr/>
              <p:nvPr/>
            </p:nvSpPr>
            <p:spPr>
              <a:xfrm>
                <a:off x="28878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7" name="Google Shape;31367;p37"/>
              <p:cNvSpPr/>
              <p:nvPr/>
            </p:nvSpPr>
            <p:spPr>
              <a:xfrm>
                <a:off x="30402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8" name="Google Shape;31368;p37"/>
              <p:cNvSpPr/>
              <p:nvPr/>
            </p:nvSpPr>
            <p:spPr>
              <a:xfrm>
                <a:off x="31926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9" name="Google Shape;31369;p37"/>
              <p:cNvSpPr/>
              <p:nvPr/>
            </p:nvSpPr>
            <p:spPr>
              <a:xfrm>
                <a:off x="33450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0" name="Google Shape;31370;p37"/>
              <p:cNvSpPr/>
              <p:nvPr/>
            </p:nvSpPr>
            <p:spPr>
              <a:xfrm>
                <a:off x="34974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1" name="Google Shape;31371;p37"/>
              <p:cNvSpPr/>
              <p:nvPr/>
            </p:nvSpPr>
            <p:spPr>
              <a:xfrm>
                <a:off x="36498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2" name="Google Shape;31372;p37"/>
              <p:cNvSpPr/>
              <p:nvPr/>
            </p:nvSpPr>
            <p:spPr>
              <a:xfrm>
                <a:off x="38022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3" name="Google Shape;31373;p37"/>
              <p:cNvSpPr/>
              <p:nvPr/>
            </p:nvSpPr>
            <p:spPr>
              <a:xfrm>
                <a:off x="39546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4" name="Google Shape;31374;p37"/>
              <p:cNvSpPr/>
              <p:nvPr/>
            </p:nvSpPr>
            <p:spPr>
              <a:xfrm>
                <a:off x="41070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5" name="Google Shape;31375;p37"/>
              <p:cNvSpPr/>
              <p:nvPr/>
            </p:nvSpPr>
            <p:spPr>
              <a:xfrm>
                <a:off x="42594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6" name="Google Shape;31376;p37"/>
              <p:cNvSpPr/>
              <p:nvPr/>
            </p:nvSpPr>
            <p:spPr>
              <a:xfrm>
                <a:off x="44118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7" name="Google Shape;31377;p37"/>
              <p:cNvSpPr/>
              <p:nvPr/>
            </p:nvSpPr>
            <p:spPr>
              <a:xfrm>
                <a:off x="45642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8" name="Google Shape;31378;p37"/>
              <p:cNvSpPr/>
              <p:nvPr/>
            </p:nvSpPr>
            <p:spPr>
              <a:xfrm>
                <a:off x="47166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9" name="Google Shape;31379;p37"/>
              <p:cNvSpPr/>
              <p:nvPr/>
            </p:nvSpPr>
            <p:spPr>
              <a:xfrm>
                <a:off x="48690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0" name="Google Shape;31380;p37"/>
              <p:cNvSpPr/>
              <p:nvPr/>
            </p:nvSpPr>
            <p:spPr>
              <a:xfrm>
                <a:off x="50214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1" name="Google Shape;31381;p37"/>
              <p:cNvSpPr/>
              <p:nvPr/>
            </p:nvSpPr>
            <p:spPr>
              <a:xfrm>
                <a:off x="51738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2" name="Google Shape;31382;p37"/>
              <p:cNvSpPr/>
              <p:nvPr/>
            </p:nvSpPr>
            <p:spPr>
              <a:xfrm>
                <a:off x="53262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3" name="Google Shape;31383;p37"/>
              <p:cNvSpPr/>
              <p:nvPr/>
            </p:nvSpPr>
            <p:spPr>
              <a:xfrm>
                <a:off x="54786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4" name="Google Shape;31384;p37"/>
              <p:cNvSpPr/>
              <p:nvPr/>
            </p:nvSpPr>
            <p:spPr>
              <a:xfrm>
                <a:off x="56310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5" name="Google Shape;31385;p37"/>
              <p:cNvSpPr/>
              <p:nvPr/>
            </p:nvSpPr>
            <p:spPr>
              <a:xfrm>
                <a:off x="57834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6" name="Google Shape;31386;p37"/>
              <p:cNvSpPr/>
              <p:nvPr/>
            </p:nvSpPr>
            <p:spPr>
              <a:xfrm>
                <a:off x="59358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7" name="Google Shape;31387;p37"/>
              <p:cNvSpPr/>
              <p:nvPr/>
            </p:nvSpPr>
            <p:spPr>
              <a:xfrm>
                <a:off x="60882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8" name="Google Shape;31388;p37"/>
              <p:cNvSpPr/>
              <p:nvPr/>
            </p:nvSpPr>
            <p:spPr>
              <a:xfrm>
                <a:off x="62406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9" name="Google Shape;31389;p37"/>
              <p:cNvSpPr/>
              <p:nvPr/>
            </p:nvSpPr>
            <p:spPr>
              <a:xfrm>
                <a:off x="63930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0" name="Google Shape;31390;p37"/>
              <p:cNvSpPr/>
              <p:nvPr/>
            </p:nvSpPr>
            <p:spPr>
              <a:xfrm>
                <a:off x="65454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1" name="Google Shape;31391;p37"/>
              <p:cNvSpPr/>
              <p:nvPr/>
            </p:nvSpPr>
            <p:spPr>
              <a:xfrm>
                <a:off x="66978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2" name="Google Shape;31392;p37"/>
              <p:cNvSpPr/>
              <p:nvPr/>
            </p:nvSpPr>
            <p:spPr>
              <a:xfrm>
                <a:off x="68502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3" name="Google Shape;31393;p37"/>
              <p:cNvSpPr/>
              <p:nvPr/>
            </p:nvSpPr>
            <p:spPr>
              <a:xfrm>
                <a:off x="70026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4" name="Google Shape;31394;p37"/>
              <p:cNvSpPr/>
              <p:nvPr/>
            </p:nvSpPr>
            <p:spPr>
              <a:xfrm>
                <a:off x="71550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5" name="Google Shape;31395;p37"/>
              <p:cNvSpPr/>
              <p:nvPr/>
            </p:nvSpPr>
            <p:spPr>
              <a:xfrm>
                <a:off x="73074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6" name="Google Shape;31396;p37"/>
              <p:cNvSpPr/>
              <p:nvPr/>
            </p:nvSpPr>
            <p:spPr>
              <a:xfrm>
                <a:off x="74598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7" name="Google Shape;31397;p37"/>
              <p:cNvSpPr/>
              <p:nvPr/>
            </p:nvSpPr>
            <p:spPr>
              <a:xfrm>
                <a:off x="76122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8" name="Google Shape;31398;p37"/>
              <p:cNvSpPr/>
              <p:nvPr/>
            </p:nvSpPr>
            <p:spPr>
              <a:xfrm>
                <a:off x="77646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9" name="Google Shape;31399;p37"/>
              <p:cNvSpPr/>
              <p:nvPr/>
            </p:nvSpPr>
            <p:spPr>
              <a:xfrm>
                <a:off x="79170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0" name="Google Shape;31400;p37"/>
              <p:cNvSpPr/>
              <p:nvPr/>
            </p:nvSpPr>
            <p:spPr>
              <a:xfrm>
                <a:off x="80694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1" name="Google Shape;31401;p37"/>
              <p:cNvSpPr/>
              <p:nvPr/>
            </p:nvSpPr>
            <p:spPr>
              <a:xfrm>
                <a:off x="8221800" y="242183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02" name="Google Shape;31402;p37"/>
            <p:cNvGrpSpPr/>
            <p:nvPr/>
          </p:nvGrpSpPr>
          <p:grpSpPr>
            <a:xfrm>
              <a:off x="1059000" y="2947575"/>
              <a:ext cx="7178400" cy="15600"/>
              <a:chOff x="1059000" y="2685866"/>
              <a:chExt cx="7178400" cy="15600"/>
            </a:xfrm>
          </p:grpSpPr>
          <p:sp>
            <p:nvSpPr>
              <p:cNvPr id="31403" name="Google Shape;31403;p37"/>
              <p:cNvSpPr/>
              <p:nvPr/>
            </p:nvSpPr>
            <p:spPr>
              <a:xfrm>
                <a:off x="10590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4" name="Google Shape;31404;p37"/>
              <p:cNvSpPr/>
              <p:nvPr/>
            </p:nvSpPr>
            <p:spPr>
              <a:xfrm>
                <a:off x="12114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5" name="Google Shape;31405;p37"/>
              <p:cNvSpPr/>
              <p:nvPr/>
            </p:nvSpPr>
            <p:spPr>
              <a:xfrm>
                <a:off x="13638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6" name="Google Shape;31406;p37"/>
              <p:cNvSpPr/>
              <p:nvPr/>
            </p:nvSpPr>
            <p:spPr>
              <a:xfrm>
                <a:off x="15162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7" name="Google Shape;31407;p37"/>
              <p:cNvSpPr/>
              <p:nvPr/>
            </p:nvSpPr>
            <p:spPr>
              <a:xfrm>
                <a:off x="16686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8" name="Google Shape;31408;p37"/>
              <p:cNvSpPr/>
              <p:nvPr/>
            </p:nvSpPr>
            <p:spPr>
              <a:xfrm>
                <a:off x="18210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9" name="Google Shape;31409;p37"/>
              <p:cNvSpPr/>
              <p:nvPr/>
            </p:nvSpPr>
            <p:spPr>
              <a:xfrm>
                <a:off x="19734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0" name="Google Shape;31410;p37"/>
              <p:cNvSpPr/>
              <p:nvPr/>
            </p:nvSpPr>
            <p:spPr>
              <a:xfrm>
                <a:off x="21258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1" name="Google Shape;31411;p37"/>
              <p:cNvSpPr/>
              <p:nvPr/>
            </p:nvSpPr>
            <p:spPr>
              <a:xfrm>
                <a:off x="22782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2" name="Google Shape;31412;p37"/>
              <p:cNvSpPr/>
              <p:nvPr/>
            </p:nvSpPr>
            <p:spPr>
              <a:xfrm>
                <a:off x="24306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3" name="Google Shape;31413;p37"/>
              <p:cNvSpPr/>
              <p:nvPr/>
            </p:nvSpPr>
            <p:spPr>
              <a:xfrm>
                <a:off x="25830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4" name="Google Shape;31414;p37"/>
              <p:cNvSpPr/>
              <p:nvPr/>
            </p:nvSpPr>
            <p:spPr>
              <a:xfrm>
                <a:off x="27354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5" name="Google Shape;31415;p37"/>
              <p:cNvSpPr/>
              <p:nvPr/>
            </p:nvSpPr>
            <p:spPr>
              <a:xfrm>
                <a:off x="28878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6" name="Google Shape;31416;p37"/>
              <p:cNvSpPr/>
              <p:nvPr/>
            </p:nvSpPr>
            <p:spPr>
              <a:xfrm>
                <a:off x="30402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7" name="Google Shape;31417;p37"/>
              <p:cNvSpPr/>
              <p:nvPr/>
            </p:nvSpPr>
            <p:spPr>
              <a:xfrm>
                <a:off x="31926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8" name="Google Shape;31418;p37"/>
              <p:cNvSpPr/>
              <p:nvPr/>
            </p:nvSpPr>
            <p:spPr>
              <a:xfrm>
                <a:off x="33450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9" name="Google Shape;31419;p37"/>
              <p:cNvSpPr/>
              <p:nvPr/>
            </p:nvSpPr>
            <p:spPr>
              <a:xfrm>
                <a:off x="34974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0" name="Google Shape;31420;p37"/>
              <p:cNvSpPr/>
              <p:nvPr/>
            </p:nvSpPr>
            <p:spPr>
              <a:xfrm>
                <a:off x="36498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1" name="Google Shape;31421;p37"/>
              <p:cNvSpPr/>
              <p:nvPr/>
            </p:nvSpPr>
            <p:spPr>
              <a:xfrm>
                <a:off x="38022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2" name="Google Shape;31422;p37"/>
              <p:cNvSpPr/>
              <p:nvPr/>
            </p:nvSpPr>
            <p:spPr>
              <a:xfrm>
                <a:off x="39546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3" name="Google Shape;31423;p37"/>
              <p:cNvSpPr/>
              <p:nvPr/>
            </p:nvSpPr>
            <p:spPr>
              <a:xfrm>
                <a:off x="41070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4" name="Google Shape;31424;p37"/>
              <p:cNvSpPr/>
              <p:nvPr/>
            </p:nvSpPr>
            <p:spPr>
              <a:xfrm>
                <a:off x="42594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5" name="Google Shape;31425;p37"/>
              <p:cNvSpPr/>
              <p:nvPr/>
            </p:nvSpPr>
            <p:spPr>
              <a:xfrm>
                <a:off x="44118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6" name="Google Shape;31426;p37"/>
              <p:cNvSpPr/>
              <p:nvPr/>
            </p:nvSpPr>
            <p:spPr>
              <a:xfrm>
                <a:off x="45642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7" name="Google Shape;31427;p37"/>
              <p:cNvSpPr/>
              <p:nvPr/>
            </p:nvSpPr>
            <p:spPr>
              <a:xfrm>
                <a:off x="47166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8" name="Google Shape;31428;p37"/>
              <p:cNvSpPr/>
              <p:nvPr/>
            </p:nvSpPr>
            <p:spPr>
              <a:xfrm>
                <a:off x="48690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9" name="Google Shape;31429;p37"/>
              <p:cNvSpPr/>
              <p:nvPr/>
            </p:nvSpPr>
            <p:spPr>
              <a:xfrm>
                <a:off x="50214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0" name="Google Shape;31430;p37"/>
              <p:cNvSpPr/>
              <p:nvPr/>
            </p:nvSpPr>
            <p:spPr>
              <a:xfrm>
                <a:off x="51738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1" name="Google Shape;31431;p37"/>
              <p:cNvSpPr/>
              <p:nvPr/>
            </p:nvSpPr>
            <p:spPr>
              <a:xfrm>
                <a:off x="53262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2" name="Google Shape;31432;p37"/>
              <p:cNvSpPr/>
              <p:nvPr/>
            </p:nvSpPr>
            <p:spPr>
              <a:xfrm>
                <a:off x="54786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3" name="Google Shape;31433;p37"/>
              <p:cNvSpPr/>
              <p:nvPr/>
            </p:nvSpPr>
            <p:spPr>
              <a:xfrm>
                <a:off x="56310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4" name="Google Shape;31434;p37"/>
              <p:cNvSpPr/>
              <p:nvPr/>
            </p:nvSpPr>
            <p:spPr>
              <a:xfrm>
                <a:off x="57834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5" name="Google Shape;31435;p37"/>
              <p:cNvSpPr/>
              <p:nvPr/>
            </p:nvSpPr>
            <p:spPr>
              <a:xfrm>
                <a:off x="59358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6" name="Google Shape;31436;p37"/>
              <p:cNvSpPr/>
              <p:nvPr/>
            </p:nvSpPr>
            <p:spPr>
              <a:xfrm>
                <a:off x="60882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7" name="Google Shape;31437;p37"/>
              <p:cNvSpPr/>
              <p:nvPr/>
            </p:nvSpPr>
            <p:spPr>
              <a:xfrm>
                <a:off x="62406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8" name="Google Shape;31438;p37"/>
              <p:cNvSpPr/>
              <p:nvPr/>
            </p:nvSpPr>
            <p:spPr>
              <a:xfrm>
                <a:off x="63930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9" name="Google Shape;31439;p37"/>
              <p:cNvSpPr/>
              <p:nvPr/>
            </p:nvSpPr>
            <p:spPr>
              <a:xfrm>
                <a:off x="65454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0" name="Google Shape;31440;p37"/>
              <p:cNvSpPr/>
              <p:nvPr/>
            </p:nvSpPr>
            <p:spPr>
              <a:xfrm>
                <a:off x="66978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1" name="Google Shape;31441;p37"/>
              <p:cNvSpPr/>
              <p:nvPr/>
            </p:nvSpPr>
            <p:spPr>
              <a:xfrm>
                <a:off x="68502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2" name="Google Shape;31442;p37"/>
              <p:cNvSpPr/>
              <p:nvPr/>
            </p:nvSpPr>
            <p:spPr>
              <a:xfrm>
                <a:off x="70026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3" name="Google Shape;31443;p37"/>
              <p:cNvSpPr/>
              <p:nvPr/>
            </p:nvSpPr>
            <p:spPr>
              <a:xfrm>
                <a:off x="71550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4" name="Google Shape;31444;p37"/>
              <p:cNvSpPr/>
              <p:nvPr/>
            </p:nvSpPr>
            <p:spPr>
              <a:xfrm>
                <a:off x="73074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5" name="Google Shape;31445;p37"/>
              <p:cNvSpPr/>
              <p:nvPr/>
            </p:nvSpPr>
            <p:spPr>
              <a:xfrm>
                <a:off x="74598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6" name="Google Shape;31446;p37"/>
              <p:cNvSpPr/>
              <p:nvPr/>
            </p:nvSpPr>
            <p:spPr>
              <a:xfrm>
                <a:off x="76122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7" name="Google Shape;31447;p37"/>
              <p:cNvSpPr/>
              <p:nvPr/>
            </p:nvSpPr>
            <p:spPr>
              <a:xfrm>
                <a:off x="77646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8" name="Google Shape;31448;p37"/>
              <p:cNvSpPr/>
              <p:nvPr/>
            </p:nvSpPr>
            <p:spPr>
              <a:xfrm>
                <a:off x="79170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9" name="Google Shape;31449;p37"/>
              <p:cNvSpPr/>
              <p:nvPr/>
            </p:nvSpPr>
            <p:spPr>
              <a:xfrm>
                <a:off x="80694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0" name="Google Shape;31450;p37"/>
              <p:cNvSpPr/>
              <p:nvPr/>
            </p:nvSpPr>
            <p:spPr>
              <a:xfrm>
                <a:off x="8221800" y="268586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51" name="Google Shape;31451;p37"/>
            <p:cNvGrpSpPr/>
            <p:nvPr/>
          </p:nvGrpSpPr>
          <p:grpSpPr>
            <a:xfrm>
              <a:off x="1059000" y="3331200"/>
              <a:ext cx="7178400" cy="15600"/>
              <a:chOff x="1059000" y="2949899"/>
              <a:chExt cx="7178400" cy="15600"/>
            </a:xfrm>
          </p:grpSpPr>
          <p:sp>
            <p:nvSpPr>
              <p:cNvPr id="31452" name="Google Shape;31452;p37"/>
              <p:cNvSpPr/>
              <p:nvPr/>
            </p:nvSpPr>
            <p:spPr>
              <a:xfrm>
                <a:off x="10590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3" name="Google Shape;31453;p37"/>
              <p:cNvSpPr/>
              <p:nvPr/>
            </p:nvSpPr>
            <p:spPr>
              <a:xfrm>
                <a:off x="12114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4" name="Google Shape;31454;p37"/>
              <p:cNvSpPr/>
              <p:nvPr/>
            </p:nvSpPr>
            <p:spPr>
              <a:xfrm>
                <a:off x="13638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5" name="Google Shape;31455;p37"/>
              <p:cNvSpPr/>
              <p:nvPr/>
            </p:nvSpPr>
            <p:spPr>
              <a:xfrm>
                <a:off x="15162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6" name="Google Shape;31456;p37"/>
              <p:cNvSpPr/>
              <p:nvPr/>
            </p:nvSpPr>
            <p:spPr>
              <a:xfrm>
                <a:off x="16686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7" name="Google Shape;31457;p37"/>
              <p:cNvSpPr/>
              <p:nvPr/>
            </p:nvSpPr>
            <p:spPr>
              <a:xfrm>
                <a:off x="18210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8" name="Google Shape;31458;p37"/>
              <p:cNvSpPr/>
              <p:nvPr/>
            </p:nvSpPr>
            <p:spPr>
              <a:xfrm>
                <a:off x="19734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9" name="Google Shape;31459;p37"/>
              <p:cNvSpPr/>
              <p:nvPr/>
            </p:nvSpPr>
            <p:spPr>
              <a:xfrm>
                <a:off x="21258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0" name="Google Shape;31460;p37"/>
              <p:cNvSpPr/>
              <p:nvPr/>
            </p:nvSpPr>
            <p:spPr>
              <a:xfrm>
                <a:off x="22782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1" name="Google Shape;31461;p37"/>
              <p:cNvSpPr/>
              <p:nvPr/>
            </p:nvSpPr>
            <p:spPr>
              <a:xfrm>
                <a:off x="24306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2" name="Google Shape;31462;p37"/>
              <p:cNvSpPr/>
              <p:nvPr/>
            </p:nvSpPr>
            <p:spPr>
              <a:xfrm>
                <a:off x="25830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3" name="Google Shape;31463;p37"/>
              <p:cNvSpPr/>
              <p:nvPr/>
            </p:nvSpPr>
            <p:spPr>
              <a:xfrm>
                <a:off x="27354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4" name="Google Shape;31464;p37"/>
              <p:cNvSpPr/>
              <p:nvPr/>
            </p:nvSpPr>
            <p:spPr>
              <a:xfrm>
                <a:off x="28878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5" name="Google Shape;31465;p37"/>
              <p:cNvSpPr/>
              <p:nvPr/>
            </p:nvSpPr>
            <p:spPr>
              <a:xfrm>
                <a:off x="30402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6" name="Google Shape;31466;p37"/>
              <p:cNvSpPr/>
              <p:nvPr/>
            </p:nvSpPr>
            <p:spPr>
              <a:xfrm>
                <a:off x="31926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7" name="Google Shape;31467;p37"/>
              <p:cNvSpPr/>
              <p:nvPr/>
            </p:nvSpPr>
            <p:spPr>
              <a:xfrm>
                <a:off x="33450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8" name="Google Shape;31468;p37"/>
              <p:cNvSpPr/>
              <p:nvPr/>
            </p:nvSpPr>
            <p:spPr>
              <a:xfrm>
                <a:off x="34974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9" name="Google Shape;31469;p37"/>
              <p:cNvSpPr/>
              <p:nvPr/>
            </p:nvSpPr>
            <p:spPr>
              <a:xfrm>
                <a:off x="36498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0" name="Google Shape;31470;p37"/>
              <p:cNvSpPr/>
              <p:nvPr/>
            </p:nvSpPr>
            <p:spPr>
              <a:xfrm>
                <a:off x="38022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1" name="Google Shape;31471;p37"/>
              <p:cNvSpPr/>
              <p:nvPr/>
            </p:nvSpPr>
            <p:spPr>
              <a:xfrm>
                <a:off x="39546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2" name="Google Shape;31472;p37"/>
              <p:cNvSpPr/>
              <p:nvPr/>
            </p:nvSpPr>
            <p:spPr>
              <a:xfrm>
                <a:off x="41070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3" name="Google Shape;31473;p37"/>
              <p:cNvSpPr/>
              <p:nvPr/>
            </p:nvSpPr>
            <p:spPr>
              <a:xfrm>
                <a:off x="42594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4" name="Google Shape;31474;p37"/>
              <p:cNvSpPr/>
              <p:nvPr/>
            </p:nvSpPr>
            <p:spPr>
              <a:xfrm>
                <a:off x="44118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5" name="Google Shape;31475;p37"/>
              <p:cNvSpPr/>
              <p:nvPr/>
            </p:nvSpPr>
            <p:spPr>
              <a:xfrm>
                <a:off x="45642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6" name="Google Shape;31476;p37"/>
              <p:cNvSpPr/>
              <p:nvPr/>
            </p:nvSpPr>
            <p:spPr>
              <a:xfrm>
                <a:off x="47166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7" name="Google Shape;31477;p37"/>
              <p:cNvSpPr/>
              <p:nvPr/>
            </p:nvSpPr>
            <p:spPr>
              <a:xfrm>
                <a:off x="48690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8" name="Google Shape;31478;p37"/>
              <p:cNvSpPr/>
              <p:nvPr/>
            </p:nvSpPr>
            <p:spPr>
              <a:xfrm>
                <a:off x="50214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9" name="Google Shape;31479;p37"/>
              <p:cNvSpPr/>
              <p:nvPr/>
            </p:nvSpPr>
            <p:spPr>
              <a:xfrm>
                <a:off x="51738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0" name="Google Shape;31480;p37"/>
              <p:cNvSpPr/>
              <p:nvPr/>
            </p:nvSpPr>
            <p:spPr>
              <a:xfrm>
                <a:off x="53262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1" name="Google Shape;31481;p37"/>
              <p:cNvSpPr/>
              <p:nvPr/>
            </p:nvSpPr>
            <p:spPr>
              <a:xfrm>
                <a:off x="54786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2" name="Google Shape;31482;p37"/>
              <p:cNvSpPr/>
              <p:nvPr/>
            </p:nvSpPr>
            <p:spPr>
              <a:xfrm>
                <a:off x="56310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3" name="Google Shape;31483;p37"/>
              <p:cNvSpPr/>
              <p:nvPr/>
            </p:nvSpPr>
            <p:spPr>
              <a:xfrm>
                <a:off x="57834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4" name="Google Shape;31484;p37"/>
              <p:cNvSpPr/>
              <p:nvPr/>
            </p:nvSpPr>
            <p:spPr>
              <a:xfrm>
                <a:off x="59358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5" name="Google Shape;31485;p37"/>
              <p:cNvSpPr/>
              <p:nvPr/>
            </p:nvSpPr>
            <p:spPr>
              <a:xfrm>
                <a:off x="60882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6" name="Google Shape;31486;p37"/>
              <p:cNvSpPr/>
              <p:nvPr/>
            </p:nvSpPr>
            <p:spPr>
              <a:xfrm>
                <a:off x="62406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7" name="Google Shape;31487;p37"/>
              <p:cNvSpPr/>
              <p:nvPr/>
            </p:nvSpPr>
            <p:spPr>
              <a:xfrm>
                <a:off x="63930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8" name="Google Shape;31488;p37"/>
              <p:cNvSpPr/>
              <p:nvPr/>
            </p:nvSpPr>
            <p:spPr>
              <a:xfrm>
                <a:off x="65454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9" name="Google Shape;31489;p37"/>
              <p:cNvSpPr/>
              <p:nvPr/>
            </p:nvSpPr>
            <p:spPr>
              <a:xfrm>
                <a:off x="66978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0" name="Google Shape;31490;p37"/>
              <p:cNvSpPr/>
              <p:nvPr/>
            </p:nvSpPr>
            <p:spPr>
              <a:xfrm>
                <a:off x="68502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1" name="Google Shape;31491;p37"/>
              <p:cNvSpPr/>
              <p:nvPr/>
            </p:nvSpPr>
            <p:spPr>
              <a:xfrm>
                <a:off x="70026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2" name="Google Shape;31492;p37"/>
              <p:cNvSpPr/>
              <p:nvPr/>
            </p:nvSpPr>
            <p:spPr>
              <a:xfrm>
                <a:off x="71550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3" name="Google Shape;31493;p37"/>
              <p:cNvSpPr/>
              <p:nvPr/>
            </p:nvSpPr>
            <p:spPr>
              <a:xfrm>
                <a:off x="73074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4" name="Google Shape;31494;p37"/>
              <p:cNvSpPr/>
              <p:nvPr/>
            </p:nvSpPr>
            <p:spPr>
              <a:xfrm>
                <a:off x="74598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5" name="Google Shape;31495;p37"/>
              <p:cNvSpPr/>
              <p:nvPr/>
            </p:nvSpPr>
            <p:spPr>
              <a:xfrm>
                <a:off x="76122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6" name="Google Shape;31496;p37"/>
              <p:cNvSpPr/>
              <p:nvPr/>
            </p:nvSpPr>
            <p:spPr>
              <a:xfrm>
                <a:off x="77646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7" name="Google Shape;31497;p37"/>
              <p:cNvSpPr/>
              <p:nvPr/>
            </p:nvSpPr>
            <p:spPr>
              <a:xfrm>
                <a:off x="79170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8" name="Google Shape;31498;p37"/>
              <p:cNvSpPr/>
              <p:nvPr/>
            </p:nvSpPr>
            <p:spPr>
              <a:xfrm>
                <a:off x="80694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9" name="Google Shape;31499;p37"/>
              <p:cNvSpPr/>
              <p:nvPr/>
            </p:nvSpPr>
            <p:spPr>
              <a:xfrm>
                <a:off x="8221800" y="294989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00" name="Google Shape;31500;p37"/>
            <p:cNvGrpSpPr/>
            <p:nvPr/>
          </p:nvGrpSpPr>
          <p:grpSpPr>
            <a:xfrm>
              <a:off x="1059000" y="3523013"/>
              <a:ext cx="7178400" cy="15600"/>
              <a:chOff x="1059000" y="3213932"/>
              <a:chExt cx="7178400" cy="15600"/>
            </a:xfrm>
          </p:grpSpPr>
          <p:sp>
            <p:nvSpPr>
              <p:cNvPr id="31501" name="Google Shape;31501;p37"/>
              <p:cNvSpPr/>
              <p:nvPr/>
            </p:nvSpPr>
            <p:spPr>
              <a:xfrm>
                <a:off x="10590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2" name="Google Shape;31502;p37"/>
              <p:cNvSpPr/>
              <p:nvPr/>
            </p:nvSpPr>
            <p:spPr>
              <a:xfrm>
                <a:off x="12114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3" name="Google Shape;31503;p37"/>
              <p:cNvSpPr/>
              <p:nvPr/>
            </p:nvSpPr>
            <p:spPr>
              <a:xfrm>
                <a:off x="13638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4" name="Google Shape;31504;p37"/>
              <p:cNvSpPr/>
              <p:nvPr/>
            </p:nvSpPr>
            <p:spPr>
              <a:xfrm>
                <a:off x="15162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5" name="Google Shape;31505;p37"/>
              <p:cNvSpPr/>
              <p:nvPr/>
            </p:nvSpPr>
            <p:spPr>
              <a:xfrm>
                <a:off x="16686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6" name="Google Shape;31506;p37"/>
              <p:cNvSpPr/>
              <p:nvPr/>
            </p:nvSpPr>
            <p:spPr>
              <a:xfrm>
                <a:off x="18210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7" name="Google Shape;31507;p37"/>
              <p:cNvSpPr/>
              <p:nvPr/>
            </p:nvSpPr>
            <p:spPr>
              <a:xfrm>
                <a:off x="19734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8" name="Google Shape;31508;p37"/>
              <p:cNvSpPr/>
              <p:nvPr/>
            </p:nvSpPr>
            <p:spPr>
              <a:xfrm>
                <a:off x="21258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9" name="Google Shape;31509;p37"/>
              <p:cNvSpPr/>
              <p:nvPr/>
            </p:nvSpPr>
            <p:spPr>
              <a:xfrm>
                <a:off x="22782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0" name="Google Shape;31510;p37"/>
              <p:cNvSpPr/>
              <p:nvPr/>
            </p:nvSpPr>
            <p:spPr>
              <a:xfrm>
                <a:off x="24306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1" name="Google Shape;31511;p37"/>
              <p:cNvSpPr/>
              <p:nvPr/>
            </p:nvSpPr>
            <p:spPr>
              <a:xfrm>
                <a:off x="25830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2" name="Google Shape;31512;p37"/>
              <p:cNvSpPr/>
              <p:nvPr/>
            </p:nvSpPr>
            <p:spPr>
              <a:xfrm>
                <a:off x="27354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3" name="Google Shape;31513;p37"/>
              <p:cNvSpPr/>
              <p:nvPr/>
            </p:nvSpPr>
            <p:spPr>
              <a:xfrm>
                <a:off x="28878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4" name="Google Shape;31514;p37"/>
              <p:cNvSpPr/>
              <p:nvPr/>
            </p:nvSpPr>
            <p:spPr>
              <a:xfrm>
                <a:off x="30402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5" name="Google Shape;31515;p37"/>
              <p:cNvSpPr/>
              <p:nvPr/>
            </p:nvSpPr>
            <p:spPr>
              <a:xfrm>
                <a:off x="31926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6" name="Google Shape;31516;p37"/>
              <p:cNvSpPr/>
              <p:nvPr/>
            </p:nvSpPr>
            <p:spPr>
              <a:xfrm>
                <a:off x="33450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7" name="Google Shape;31517;p37"/>
              <p:cNvSpPr/>
              <p:nvPr/>
            </p:nvSpPr>
            <p:spPr>
              <a:xfrm>
                <a:off x="34974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8" name="Google Shape;31518;p37"/>
              <p:cNvSpPr/>
              <p:nvPr/>
            </p:nvSpPr>
            <p:spPr>
              <a:xfrm>
                <a:off x="36498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9" name="Google Shape;31519;p37"/>
              <p:cNvSpPr/>
              <p:nvPr/>
            </p:nvSpPr>
            <p:spPr>
              <a:xfrm>
                <a:off x="38022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0" name="Google Shape;31520;p37"/>
              <p:cNvSpPr/>
              <p:nvPr/>
            </p:nvSpPr>
            <p:spPr>
              <a:xfrm>
                <a:off x="39546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1" name="Google Shape;31521;p37"/>
              <p:cNvSpPr/>
              <p:nvPr/>
            </p:nvSpPr>
            <p:spPr>
              <a:xfrm>
                <a:off x="41070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2" name="Google Shape;31522;p37"/>
              <p:cNvSpPr/>
              <p:nvPr/>
            </p:nvSpPr>
            <p:spPr>
              <a:xfrm>
                <a:off x="42594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3" name="Google Shape;31523;p37"/>
              <p:cNvSpPr/>
              <p:nvPr/>
            </p:nvSpPr>
            <p:spPr>
              <a:xfrm>
                <a:off x="44118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4" name="Google Shape;31524;p37"/>
              <p:cNvSpPr/>
              <p:nvPr/>
            </p:nvSpPr>
            <p:spPr>
              <a:xfrm>
                <a:off x="45642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5" name="Google Shape;31525;p37"/>
              <p:cNvSpPr/>
              <p:nvPr/>
            </p:nvSpPr>
            <p:spPr>
              <a:xfrm>
                <a:off x="47166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6" name="Google Shape;31526;p37"/>
              <p:cNvSpPr/>
              <p:nvPr/>
            </p:nvSpPr>
            <p:spPr>
              <a:xfrm>
                <a:off x="48690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7" name="Google Shape;31527;p37"/>
              <p:cNvSpPr/>
              <p:nvPr/>
            </p:nvSpPr>
            <p:spPr>
              <a:xfrm>
                <a:off x="50214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8" name="Google Shape;31528;p37"/>
              <p:cNvSpPr/>
              <p:nvPr/>
            </p:nvSpPr>
            <p:spPr>
              <a:xfrm>
                <a:off x="51738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9" name="Google Shape;31529;p37"/>
              <p:cNvSpPr/>
              <p:nvPr/>
            </p:nvSpPr>
            <p:spPr>
              <a:xfrm>
                <a:off x="53262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0" name="Google Shape;31530;p37"/>
              <p:cNvSpPr/>
              <p:nvPr/>
            </p:nvSpPr>
            <p:spPr>
              <a:xfrm>
                <a:off x="54786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1" name="Google Shape;31531;p37"/>
              <p:cNvSpPr/>
              <p:nvPr/>
            </p:nvSpPr>
            <p:spPr>
              <a:xfrm>
                <a:off x="56310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2" name="Google Shape;31532;p37"/>
              <p:cNvSpPr/>
              <p:nvPr/>
            </p:nvSpPr>
            <p:spPr>
              <a:xfrm>
                <a:off x="57834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3" name="Google Shape;31533;p37"/>
              <p:cNvSpPr/>
              <p:nvPr/>
            </p:nvSpPr>
            <p:spPr>
              <a:xfrm>
                <a:off x="59358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4" name="Google Shape;31534;p37"/>
              <p:cNvSpPr/>
              <p:nvPr/>
            </p:nvSpPr>
            <p:spPr>
              <a:xfrm>
                <a:off x="60882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5" name="Google Shape;31535;p37"/>
              <p:cNvSpPr/>
              <p:nvPr/>
            </p:nvSpPr>
            <p:spPr>
              <a:xfrm>
                <a:off x="62406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6" name="Google Shape;31536;p37"/>
              <p:cNvSpPr/>
              <p:nvPr/>
            </p:nvSpPr>
            <p:spPr>
              <a:xfrm>
                <a:off x="63930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7" name="Google Shape;31537;p37"/>
              <p:cNvSpPr/>
              <p:nvPr/>
            </p:nvSpPr>
            <p:spPr>
              <a:xfrm>
                <a:off x="65454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8" name="Google Shape;31538;p37"/>
              <p:cNvSpPr/>
              <p:nvPr/>
            </p:nvSpPr>
            <p:spPr>
              <a:xfrm>
                <a:off x="66978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9" name="Google Shape;31539;p37"/>
              <p:cNvSpPr/>
              <p:nvPr/>
            </p:nvSpPr>
            <p:spPr>
              <a:xfrm>
                <a:off x="68502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0" name="Google Shape;31540;p37"/>
              <p:cNvSpPr/>
              <p:nvPr/>
            </p:nvSpPr>
            <p:spPr>
              <a:xfrm>
                <a:off x="70026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1" name="Google Shape;31541;p37"/>
              <p:cNvSpPr/>
              <p:nvPr/>
            </p:nvSpPr>
            <p:spPr>
              <a:xfrm>
                <a:off x="71550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2" name="Google Shape;31542;p37"/>
              <p:cNvSpPr/>
              <p:nvPr/>
            </p:nvSpPr>
            <p:spPr>
              <a:xfrm>
                <a:off x="73074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3" name="Google Shape;31543;p37"/>
              <p:cNvSpPr/>
              <p:nvPr/>
            </p:nvSpPr>
            <p:spPr>
              <a:xfrm>
                <a:off x="74598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4" name="Google Shape;31544;p37"/>
              <p:cNvSpPr/>
              <p:nvPr/>
            </p:nvSpPr>
            <p:spPr>
              <a:xfrm>
                <a:off x="76122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5" name="Google Shape;31545;p37"/>
              <p:cNvSpPr/>
              <p:nvPr/>
            </p:nvSpPr>
            <p:spPr>
              <a:xfrm>
                <a:off x="77646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6" name="Google Shape;31546;p37"/>
              <p:cNvSpPr/>
              <p:nvPr/>
            </p:nvSpPr>
            <p:spPr>
              <a:xfrm>
                <a:off x="79170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7" name="Google Shape;31547;p37"/>
              <p:cNvSpPr/>
              <p:nvPr/>
            </p:nvSpPr>
            <p:spPr>
              <a:xfrm>
                <a:off x="80694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8" name="Google Shape;31548;p37"/>
              <p:cNvSpPr/>
              <p:nvPr/>
            </p:nvSpPr>
            <p:spPr>
              <a:xfrm>
                <a:off x="8221800" y="3213932"/>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49" name="Google Shape;31549;p37"/>
            <p:cNvGrpSpPr/>
            <p:nvPr/>
          </p:nvGrpSpPr>
          <p:grpSpPr>
            <a:xfrm>
              <a:off x="1059000" y="3714825"/>
              <a:ext cx="7178400" cy="15600"/>
              <a:chOff x="1059000" y="3477964"/>
              <a:chExt cx="7178400" cy="15600"/>
            </a:xfrm>
          </p:grpSpPr>
          <p:sp>
            <p:nvSpPr>
              <p:cNvPr id="31550" name="Google Shape;31550;p37"/>
              <p:cNvSpPr/>
              <p:nvPr/>
            </p:nvSpPr>
            <p:spPr>
              <a:xfrm>
                <a:off x="10590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1" name="Google Shape;31551;p37"/>
              <p:cNvSpPr/>
              <p:nvPr/>
            </p:nvSpPr>
            <p:spPr>
              <a:xfrm>
                <a:off x="12114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2" name="Google Shape;31552;p37"/>
              <p:cNvSpPr/>
              <p:nvPr/>
            </p:nvSpPr>
            <p:spPr>
              <a:xfrm>
                <a:off x="13638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3" name="Google Shape;31553;p37"/>
              <p:cNvSpPr/>
              <p:nvPr/>
            </p:nvSpPr>
            <p:spPr>
              <a:xfrm>
                <a:off x="15162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4" name="Google Shape;31554;p37"/>
              <p:cNvSpPr/>
              <p:nvPr/>
            </p:nvSpPr>
            <p:spPr>
              <a:xfrm>
                <a:off x="16686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5" name="Google Shape;31555;p37"/>
              <p:cNvSpPr/>
              <p:nvPr/>
            </p:nvSpPr>
            <p:spPr>
              <a:xfrm>
                <a:off x="18210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6" name="Google Shape;31556;p37"/>
              <p:cNvSpPr/>
              <p:nvPr/>
            </p:nvSpPr>
            <p:spPr>
              <a:xfrm>
                <a:off x="19734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7" name="Google Shape;31557;p37"/>
              <p:cNvSpPr/>
              <p:nvPr/>
            </p:nvSpPr>
            <p:spPr>
              <a:xfrm>
                <a:off x="21258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8" name="Google Shape;31558;p37"/>
              <p:cNvSpPr/>
              <p:nvPr/>
            </p:nvSpPr>
            <p:spPr>
              <a:xfrm>
                <a:off x="22782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9" name="Google Shape;31559;p37"/>
              <p:cNvSpPr/>
              <p:nvPr/>
            </p:nvSpPr>
            <p:spPr>
              <a:xfrm>
                <a:off x="24306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0" name="Google Shape;31560;p37"/>
              <p:cNvSpPr/>
              <p:nvPr/>
            </p:nvSpPr>
            <p:spPr>
              <a:xfrm>
                <a:off x="25830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1" name="Google Shape;31561;p37"/>
              <p:cNvSpPr/>
              <p:nvPr/>
            </p:nvSpPr>
            <p:spPr>
              <a:xfrm>
                <a:off x="27354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2" name="Google Shape;31562;p37"/>
              <p:cNvSpPr/>
              <p:nvPr/>
            </p:nvSpPr>
            <p:spPr>
              <a:xfrm>
                <a:off x="28878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3" name="Google Shape;31563;p37"/>
              <p:cNvSpPr/>
              <p:nvPr/>
            </p:nvSpPr>
            <p:spPr>
              <a:xfrm>
                <a:off x="30402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4" name="Google Shape;31564;p37"/>
              <p:cNvSpPr/>
              <p:nvPr/>
            </p:nvSpPr>
            <p:spPr>
              <a:xfrm>
                <a:off x="31926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5" name="Google Shape;31565;p37"/>
              <p:cNvSpPr/>
              <p:nvPr/>
            </p:nvSpPr>
            <p:spPr>
              <a:xfrm>
                <a:off x="33450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6" name="Google Shape;31566;p37"/>
              <p:cNvSpPr/>
              <p:nvPr/>
            </p:nvSpPr>
            <p:spPr>
              <a:xfrm>
                <a:off x="34974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7" name="Google Shape;31567;p37"/>
              <p:cNvSpPr/>
              <p:nvPr/>
            </p:nvSpPr>
            <p:spPr>
              <a:xfrm>
                <a:off x="36498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8" name="Google Shape;31568;p37"/>
              <p:cNvSpPr/>
              <p:nvPr/>
            </p:nvSpPr>
            <p:spPr>
              <a:xfrm>
                <a:off x="38022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9" name="Google Shape;31569;p37"/>
              <p:cNvSpPr/>
              <p:nvPr/>
            </p:nvSpPr>
            <p:spPr>
              <a:xfrm>
                <a:off x="39546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0" name="Google Shape;31570;p37"/>
              <p:cNvSpPr/>
              <p:nvPr/>
            </p:nvSpPr>
            <p:spPr>
              <a:xfrm>
                <a:off x="41070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1" name="Google Shape;31571;p37"/>
              <p:cNvSpPr/>
              <p:nvPr/>
            </p:nvSpPr>
            <p:spPr>
              <a:xfrm>
                <a:off x="42594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2" name="Google Shape;31572;p37"/>
              <p:cNvSpPr/>
              <p:nvPr/>
            </p:nvSpPr>
            <p:spPr>
              <a:xfrm>
                <a:off x="44118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3" name="Google Shape;31573;p37"/>
              <p:cNvSpPr/>
              <p:nvPr/>
            </p:nvSpPr>
            <p:spPr>
              <a:xfrm>
                <a:off x="45642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4" name="Google Shape;31574;p37"/>
              <p:cNvSpPr/>
              <p:nvPr/>
            </p:nvSpPr>
            <p:spPr>
              <a:xfrm>
                <a:off x="47166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5" name="Google Shape;31575;p37"/>
              <p:cNvSpPr/>
              <p:nvPr/>
            </p:nvSpPr>
            <p:spPr>
              <a:xfrm>
                <a:off x="48690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6" name="Google Shape;31576;p37"/>
              <p:cNvSpPr/>
              <p:nvPr/>
            </p:nvSpPr>
            <p:spPr>
              <a:xfrm>
                <a:off x="50214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7" name="Google Shape;31577;p37"/>
              <p:cNvSpPr/>
              <p:nvPr/>
            </p:nvSpPr>
            <p:spPr>
              <a:xfrm>
                <a:off x="51738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8" name="Google Shape;31578;p37"/>
              <p:cNvSpPr/>
              <p:nvPr/>
            </p:nvSpPr>
            <p:spPr>
              <a:xfrm>
                <a:off x="53262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9" name="Google Shape;31579;p37"/>
              <p:cNvSpPr/>
              <p:nvPr/>
            </p:nvSpPr>
            <p:spPr>
              <a:xfrm>
                <a:off x="54786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0" name="Google Shape;31580;p37"/>
              <p:cNvSpPr/>
              <p:nvPr/>
            </p:nvSpPr>
            <p:spPr>
              <a:xfrm>
                <a:off x="56310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1" name="Google Shape;31581;p37"/>
              <p:cNvSpPr/>
              <p:nvPr/>
            </p:nvSpPr>
            <p:spPr>
              <a:xfrm>
                <a:off x="57834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2" name="Google Shape;31582;p37"/>
              <p:cNvSpPr/>
              <p:nvPr/>
            </p:nvSpPr>
            <p:spPr>
              <a:xfrm>
                <a:off x="59358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3" name="Google Shape;31583;p37"/>
              <p:cNvSpPr/>
              <p:nvPr/>
            </p:nvSpPr>
            <p:spPr>
              <a:xfrm>
                <a:off x="60882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4" name="Google Shape;31584;p37"/>
              <p:cNvSpPr/>
              <p:nvPr/>
            </p:nvSpPr>
            <p:spPr>
              <a:xfrm>
                <a:off x="62406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5" name="Google Shape;31585;p37"/>
              <p:cNvSpPr/>
              <p:nvPr/>
            </p:nvSpPr>
            <p:spPr>
              <a:xfrm>
                <a:off x="63930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6" name="Google Shape;31586;p37"/>
              <p:cNvSpPr/>
              <p:nvPr/>
            </p:nvSpPr>
            <p:spPr>
              <a:xfrm>
                <a:off x="65454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7" name="Google Shape;31587;p37"/>
              <p:cNvSpPr/>
              <p:nvPr/>
            </p:nvSpPr>
            <p:spPr>
              <a:xfrm>
                <a:off x="66978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8" name="Google Shape;31588;p37"/>
              <p:cNvSpPr/>
              <p:nvPr/>
            </p:nvSpPr>
            <p:spPr>
              <a:xfrm>
                <a:off x="68502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9" name="Google Shape;31589;p37"/>
              <p:cNvSpPr/>
              <p:nvPr/>
            </p:nvSpPr>
            <p:spPr>
              <a:xfrm>
                <a:off x="70026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0" name="Google Shape;31590;p37"/>
              <p:cNvSpPr/>
              <p:nvPr/>
            </p:nvSpPr>
            <p:spPr>
              <a:xfrm>
                <a:off x="71550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1" name="Google Shape;31591;p37"/>
              <p:cNvSpPr/>
              <p:nvPr/>
            </p:nvSpPr>
            <p:spPr>
              <a:xfrm>
                <a:off x="73074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2" name="Google Shape;31592;p37"/>
              <p:cNvSpPr/>
              <p:nvPr/>
            </p:nvSpPr>
            <p:spPr>
              <a:xfrm>
                <a:off x="74598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3" name="Google Shape;31593;p37"/>
              <p:cNvSpPr/>
              <p:nvPr/>
            </p:nvSpPr>
            <p:spPr>
              <a:xfrm>
                <a:off x="76122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4" name="Google Shape;31594;p37"/>
              <p:cNvSpPr/>
              <p:nvPr/>
            </p:nvSpPr>
            <p:spPr>
              <a:xfrm>
                <a:off x="77646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5" name="Google Shape;31595;p37"/>
              <p:cNvSpPr/>
              <p:nvPr/>
            </p:nvSpPr>
            <p:spPr>
              <a:xfrm>
                <a:off x="79170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6" name="Google Shape;31596;p37"/>
              <p:cNvSpPr/>
              <p:nvPr/>
            </p:nvSpPr>
            <p:spPr>
              <a:xfrm>
                <a:off x="80694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7" name="Google Shape;31597;p37"/>
              <p:cNvSpPr/>
              <p:nvPr/>
            </p:nvSpPr>
            <p:spPr>
              <a:xfrm>
                <a:off x="8221800" y="347796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98" name="Google Shape;31598;p37"/>
            <p:cNvGrpSpPr/>
            <p:nvPr/>
          </p:nvGrpSpPr>
          <p:grpSpPr>
            <a:xfrm>
              <a:off x="1059000" y="3906638"/>
              <a:ext cx="7178400" cy="15600"/>
              <a:chOff x="1059000" y="3741997"/>
              <a:chExt cx="7178400" cy="15600"/>
            </a:xfrm>
          </p:grpSpPr>
          <p:sp>
            <p:nvSpPr>
              <p:cNvPr id="31599" name="Google Shape;31599;p37"/>
              <p:cNvSpPr/>
              <p:nvPr/>
            </p:nvSpPr>
            <p:spPr>
              <a:xfrm>
                <a:off x="10590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0" name="Google Shape;31600;p37"/>
              <p:cNvSpPr/>
              <p:nvPr/>
            </p:nvSpPr>
            <p:spPr>
              <a:xfrm>
                <a:off x="12114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1" name="Google Shape;31601;p37"/>
              <p:cNvSpPr/>
              <p:nvPr/>
            </p:nvSpPr>
            <p:spPr>
              <a:xfrm>
                <a:off x="13638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2" name="Google Shape;31602;p37"/>
              <p:cNvSpPr/>
              <p:nvPr/>
            </p:nvSpPr>
            <p:spPr>
              <a:xfrm>
                <a:off x="15162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3" name="Google Shape;31603;p37"/>
              <p:cNvSpPr/>
              <p:nvPr/>
            </p:nvSpPr>
            <p:spPr>
              <a:xfrm>
                <a:off x="16686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4" name="Google Shape;31604;p37"/>
              <p:cNvSpPr/>
              <p:nvPr/>
            </p:nvSpPr>
            <p:spPr>
              <a:xfrm>
                <a:off x="18210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5" name="Google Shape;31605;p37"/>
              <p:cNvSpPr/>
              <p:nvPr/>
            </p:nvSpPr>
            <p:spPr>
              <a:xfrm>
                <a:off x="19734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6" name="Google Shape;31606;p37"/>
              <p:cNvSpPr/>
              <p:nvPr/>
            </p:nvSpPr>
            <p:spPr>
              <a:xfrm>
                <a:off x="21258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7" name="Google Shape;31607;p37"/>
              <p:cNvSpPr/>
              <p:nvPr/>
            </p:nvSpPr>
            <p:spPr>
              <a:xfrm>
                <a:off x="22782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8" name="Google Shape;31608;p37"/>
              <p:cNvSpPr/>
              <p:nvPr/>
            </p:nvSpPr>
            <p:spPr>
              <a:xfrm>
                <a:off x="24306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9" name="Google Shape;31609;p37"/>
              <p:cNvSpPr/>
              <p:nvPr/>
            </p:nvSpPr>
            <p:spPr>
              <a:xfrm>
                <a:off x="25830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0" name="Google Shape;31610;p37"/>
              <p:cNvSpPr/>
              <p:nvPr/>
            </p:nvSpPr>
            <p:spPr>
              <a:xfrm>
                <a:off x="27354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1" name="Google Shape;31611;p37"/>
              <p:cNvSpPr/>
              <p:nvPr/>
            </p:nvSpPr>
            <p:spPr>
              <a:xfrm>
                <a:off x="28878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2" name="Google Shape;31612;p37"/>
              <p:cNvSpPr/>
              <p:nvPr/>
            </p:nvSpPr>
            <p:spPr>
              <a:xfrm>
                <a:off x="30402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3" name="Google Shape;31613;p37"/>
              <p:cNvSpPr/>
              <p:nvPr/>
            </p:nvSpPr>
            <p:spPr>
              <a:xfrm>
                <a:off x="31926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4" name="Google Shape;31614;p37"/>
              <p:cNvSpPr/>
              <p:nvPr/>
            </p:nvSpPr>
            <p:spPr>
              <a:xfrm>
                <a:off x="33450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5" name="Google Shape;31615;p37"/>
              <p:cNvSpPr/>
              <p:nvPr/>
            </p:nvSpPr>
            <p:spPr>
              <a:xfrm>
                <a:off x="34974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6" name="Google Shape;31616;p37"/>
              <p:cNvSpPr/>
              <p:nvPr/>
            </p:nvSpPr>
            <p:spPr>
              <a:xfrm>
                <a:off x="36498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7" name="Google Shape;31617;p37"/>
              <p:cNvSpPr/>
              <p:nvPr/>
            </p:nvSpPr>
            <p:spPr>
              <a:xfrm>
                <a:off x="38022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8" name="Google Shape;31618;p37"/>
              <p:cNvSpPr/>
              <p:nvPr/>
            </p:nvSpPr>
            <p:spPr>
              <a:xfrm>
                <a:off x="39546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9" name="Google Shape;31619;p37"/>
              <p:cNvSpPr/>
              <p:nvPr/>
            </p:nvSpPr>
            <p:spPr>
              <a:xfrm>
                <a:off x="41070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0" name="Google Shape;31620;p37"/>
              <p:cNvSpPr/>
              <p:nvPr/>
            </p:nvSpPr>
            <p:spPr>
              <a:xfrm>
                <a:off x="42594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1" name="Google Shape;31621;p37"/>
              <p:cNvSpPr/>
              <p:nvPr/>
            </p:nvSpPr>
            <p:spPr>
              <a:xfrm>
                <a:off x="44118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2" name="Google Shape;31622;p37"/>
              <p:cNvSpPr/>
              <p:nvPr/>
            </p:nvSpPr>
            <p:spPr>
              <a:xfrm>
                <a:off x="45642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3" name="Google Shape;31623;p37"/>
              <p:cNvSpPr/>
              <p:nvPr/>
            </p:nvSpPr>
            <p:spPr>
              <a:xfrm>
                <a:off x="47166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4" name="Google Shape;31624;p37"/>
              <p:cNvSpPr/>
              <p:nvPr/>
            </p:nvSpPr>
            <p:spPr>
              <a:xfrm>
                <a:off x="48690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5" name="Google Shape;31625;p37"/>
              <p:cNvSpPr/>
              <p:nvPr/>
            </p:nvSpPr>
            <p:spPr>
              <a:xfrm>
                <a:off x="50214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6" name="Google Shape;31626;p37"/>
              <p:cNvSpPr/>
              <p:nvPr/>
            </p:nvSpPr>
            <p:spPr>
              <a:xfrm>
                <a:off x="51738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7" name="Google Shape;31627;p37"/>
              <p:cNvSpPr/>
              <p:nvPr/>
            </p:nvSpPr>
            <p:spPr>
              <a:xfrm>
                <a:off x="53262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8" name="Google Shape;31628;p37"/>
              <p:cNvSpPr/>
              <p:nvPr/>
            </p:nvSpPr>
            <p:spPr>
              <a:xfrm>
                <a:off x="54786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9" name="Google Shape;31629;p37"/>
              <p:cNvSpPr/>
              <p:nvPr/>
            </p:nvSpPr>
            <p:spPr>
              <a:xfrm>
                <a:off x="56310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0" name="Google Shape;31630;p37"/>
              <p:cNvSpPr/>
              <p:nvPr/>
            </p:nvSpPr>
            <p:spPr>
              <a:xfrm>
                <a:off x="57834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1" name="Google Shape;31631;p37"/>
              <p:cNvSpPr/>
              <p:nvPr/>
            </p:nvSpPr>
            <p:spPr>
              <a:xfrm>
                <a:off x="59358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2" name="Google Shape;31632;p37"/>
              <p:cNvSpPr/>
              <p:nvPr/>
            </p:nvSpPr>
            <p:spPr>
              <a:xfrm>
                <a:off x="60882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3" name="Google Shape;31633;p37"/>
              <p:cNvSpPr/>
              <p:nvPr/>
            </p:nvSpPr>
            <p:spPr>
              <a:xfrm>
                <a:off x="62406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4" name="Google Shape;31634;p37"/>
              <p:cNvSpPr/>
              <p:nvPr/>
            </p:nvSpPr>
            <p:spPr>
              <a:xfrm>
                <a:off x="63930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5" name="Google Shape;31635;p37"/>
              <p:cNvSpPr/>
              <p:nvPr/>
            </p:nvSpPr>
            <p:spPr>
              <a:xfrm>
                <a:off x="65454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6" name="Google Shape;31636;p37"/>
              <p:cNvSpPr/>
              <p:nvPr/>
            </p:nvSpPr>
            <p:spPr>
              <a:xfrm>
                <a:off x="66978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7" name="Google Shape;31637;p37"/>
              <p:cNvSpPr/>
              <p:nvPr/>
            </p:nvSpPr>
            <p:spPr>
              <a:xfrm>
                <a:off x="68502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8" name="Google Shape;31638;p37"/>
              <p:cNvSpPr/>
              <p:nvPr/>
            </p:nvSpPr>
            <p:spPr>
              <a:xfrm>
                <a:off x="70026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9" name="Google Shape;31639;p37"/>
              <p:cNvSpPr/>
              <p:nvPr/>
            </p:nvSpPr>
            <p:spPr>
              <a:xfrm>
                <a:off x="71550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0" name="Google Shape;31640;p37"/>
              <p:cNvSpPr/>
              <p:nvPr/>
            </p:nvSpPr>
            <p:spPr>
              <a:xfrm>
                <a:off x="73074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1" name="Google Shape;31641;p37"/>
              <p:cNvSpPr/>
              <p:nvPr/>
            </p:nvSpPr>
            <p:spPr>
              <a:xfrm>
                <a:off x="74598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2" name="Google Shape;31642;p37"/>
              <p:cNvSpPr/>
              <p:nvPr/>
            </p:nvSpPr>
            <p:spPr>
              <a:xfrm>
                <a:off x="76122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3" name="Google Shape;31643;p37"/>
              <p:cNvSpPr/>
              <p:nvPr/>
            </p:nvSpPr>
            <p:spPr>
              <a:xfrm>
                <a:off x="77646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4" name="Google Shape;31644;p37"/>
              <p:cNvSpPr/>
              <p:nvPr/>
            </p:nvSpPr>
            <p:spPr>
              <a:xfrm>
                <a:off x="79170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5" name="Google Shape;31645;p37"/>
              <p:cNvSpPr/>
              <p:nvPr/>
            </p:nvSpPr>
            <p:spPr>
              <a:xfrm>
                <a:off x="80694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6" name="Google Shape;31646;p37"/>
              <p:cNvSpPr/>
              <p:nvPr/>
            </p:nvSpPr>
            <p:spPr>
              <a:xfrm>
                <a:off x="8221800" y="3741997"/>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47" name="Google Shape;31647;p37"/>
            <p:cNvGrpSpPr/>
            <p:nvPr/>
          </p:nvGrpSpPr>
          <p:grpSpPr>
            <a:xfrm>
              <a:off x="1059000" y="4098450"/>
              <a:ext cx="7178400" cy="15600"/>
              <a:chOff x="1059000" y="4006030"/>
              <a:chExt cx="7178400" cy="15600"/>
            </a:xfrm>
          </p:grpSpPr>
          <p:sp>
            <p:nvSpPr>
              <p:cNvPr id="31648" name="Google Shape;31648;p37"/>
              <p:cNvSpPr/>
              <p:nvPr/>
            </p:nvSpPr>
            <p:spPr>
              <a:xfrm>
                <a:off x="10590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9" name="Google Shape;31649;p37"/>
              <p:cNvSpPr/>
              <p:nvPr/>
            </p:nvSpPr>
            <p:spPr>
              <a:xfrm>
                <a:off x="12114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0" name="Google Shape;31650;p37"/>
              <p:cNvSpPr/>
              <p:nvPr/>
            </p:nvSpPr>
            <p:spPr>
              <a:xfrm>
                <a:off x="13638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1" name="Google Shape;31651;p37"/>
              <p:cNvSpPr/>
              <p:nvPr/>
            </p:nvSpPr>
            <p:spPr>
              <a:xfrm>
                <a:off x="15162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2" name="Google Shape;31652;p37"/>
              <p:cNvSpPr/>
              <p:nvPr/>
            </p:nvSpPr>
            <p:spPr>
              <a:xfrm>
                <a:off x="16686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3" name="Google Shape;31653;p37"/>
              <p:cNvSpPr/>
              <p:nvPr/>
            </p:nvSpPr>
            <p:spPr>
              <a:xfrm>
                <a:off x="18210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4" name="Google Shape;31654;p37"/>
              <p:cNvSpPr/>
              <p:nvPr/>
            </p:nvSpPr>
            <p:spPr>
              <a:xfrm>
                <a:off x="19734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5" name="Google Shape;31655;p37"/>
              <p:cNvSpPr/>
              <p:nvPr/>
            </p:nvSpPr>
            <p:spPr>
              <a:xfrm>
                <a:off x="21258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6" name="Google Shape;31656;p37"/>
              <p:cNvSpPr/>
              <p:nvPr/>
            </p:nvSpPr>
            <p:spPr>
              <a:xfrm>
                <a:off x="22782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7" name="Google Shape;31657;p37"/>
              <p:cNvSpPr/>
              <p:nvPr/>
            </p:nvSpPr>
            <p:spPr>
              <a:xfrm>
                <a:off x="24306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8" name="Google Shape;31658;p37"/>
              <p:cNvSpPr/>
              <p:nvPr/>
            </p:nvSpPr>
            <p:spPr>
              <a:xfrm>
                <a:off x="25830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9" name="Google Shape;31659;p37"/>
              <p:cNvSpPr/>
              <p:nvPr/>
            </p:nvSpPr>
            <p:spPr>
              <a:xfrm>
                <a:off x="27354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0" name="Google Shape;31660;p37"/>
              <p:cNvSpPr/>
              <p:nvPr/>
            </p:nvSpPr>
            <p:spPr>
              <a:xfrm>
                <a:off x="28878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1" name="Google Shape;31661;p37"/>
              <p:cNvSpPr/>
              <p:nvPr/>
            </p:nvSpPr>
            <p:spPr>
              <a:xfrm>
                <a:off x="30402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2" name="Google Shape;31662;p37"/>
              <p:cNvSpPr/>
              <p:nvPr/>
            </p:nvSpPr>
            <p:spPr>
              <a:xfrm>
                <a:off x="31926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3" name="Google Shape;31663;p37"/>
              <p:cNvSpPr/>
              <p:nvPr/>
            </p:nvSpPr>
            <p:spPr>
              <a:xfrm>
                <a:off x="33450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4" name="Google Shape;31664;p37"/>
              <p:cNvSpPr/>
              <p:nvPr/>
            </p:nvSpPr>
            <p:spPr>
              <a:xfrm>
                <a:off x="34974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5" name="Google Shape;31665;p37"/>
              <p:cNvSpPr/>
              <p:nvPr/>
            </p:nvSpPr>
            <p:spPr>
              <a:xfrm>
                <a:off x="36498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6" name="Google Shape;31666;p37"/>
              <p:cNvSpPr/>
              <p:nvPr/>
            </p:nvSpPr>
            <p:spPr>
              <a:xfrm>
                <a:off x="38022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7" name="Google Shape;31667;p37"/>
              <p:cNvSpPr/>
              <p:nvPr/>
            </p:nvSpPr>
            <p:spPr>
              <a:xfrm>
                <a:off x="39546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8" name="Google Shape;31668;p37"/>
              <p:cNvSpPr/>
              <p:nvPr/>
            </p:nvSpPr>
            <p:spPr>
              <a:xfrm>
                <a:off x="41070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9" name="Google Shape;31669;p37"/>
              <p:cNvSpPr/>
              <p:nvPr/>
            </p:nvSpPr>
            <p:spPr>
              <a:xfrm>
                <a:off x="42594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0" name="Google Shape;31670;p37"/>
              <p:cNvSpPr/>
              <p:nvPr/>
            </p:nvSpPr>
            <p:spPr>
              <a:xfrm>
                <a:off x="44118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1" name="Google Shape;31671;p37"/>
              <p:cNvSpPr/>
              <p:nvPr/>
            </p:nvSpPr>
            <p:spPr>
              <a:xfrm>
                <a:off x="45642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2" name="Google Shape;31672;p37"/>
              <p:cNvSpPr/>
              <p:nvPr/>
            </p:nvSpPr>
            <p:spPr>
              <a:xfrm>
                <a:off x="47166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3" name="Google Shape;31673;p37"/>
              <p:cNvSpPr/>
              <p:nvPr/>
            </p:nvSpPr>
            <p:spPr>
              <a:xfrm>
                <a:off x="48690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4" name="Google Shape;31674;p37"/>
              <p:cNvSpPr/>
              <p:nvPr/>
            </p:nvSpPr>
            <p:spPr>
              <a:xfrm>
                <a:off x="50214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5" name="Google Shape;31675;p37"/>
              <p:cNvSpPr/>
              <p:nvPr/>
            </p:nvSpPr>
            <p:spPr>
              <a:xfrm>
                <a:off x="51738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6" name="Google Shape;31676;p37"/>
              <p:cNvSpPr/>
              <p:nvPr/>
            </p:nvSpPr>
            <p:spPr>
              <a:xfrm>
                <a:off x="53262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7" name="Google Shape;31677;p37"/>
              <p:cNvSpPr/>
              <p:nvPr/>
            </p:nvSpPr>
            <p:spPr>
              <a:xfrm>
                <a:off x="54786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8" name="Google Shape;31678;p37"/>
              <p:cNvSpPr/>
              <p:nvPr/>
            </p:nvSpPr>
            <p:spPr>
              <a:xfrm>
                <a:off x="56310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9" name="Google Shape;31679;p37"/>
              <p:cNvSpPr/>
              <p:nvPr/>
            </p:nvSpPr>
            <p:spPr>
              <a:xfrm>
                <a:off x="57834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0" name="Google Shape;31680;p37"/>
              <p:cNvSpPr/>
              <p:nvPr/>
            </p:nvSpPr>
            <p:spPr>
              <a:xfrm>
                <a:off x="59358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1" name="Google Shape;31681;p37"/>
              <p:cNvSpPr/>
              <p:nvPr/>
            </p:nvSpPr>
            <p:spPr>
              <a:xfrm>
                <a:off x="60882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2" name="Google Shape;31682;p37"/>
              <p:cNvSpPr/>
              <p:nvPr/>
            </p:nvSpPr>
            <p:spPr>
              <a:xfrm>
                <a:off x="62406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3" name="Google Shape;31683;p37"/>
              <p:cNvSpPr/>
              <p:nvPr/>
            </p:nvSpPr>
            <p:spPr>
              <a:xfrm>
                <a:off x="63930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4" name="Google Shape;31684;p37"/>
              <p:cNvSpPr/>
              <p:nvPr/>
            </p:nvSpPr>
            <p:spPr>
              <a:xfrm>
                <a:off x="65454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5" name="Google Shape;31685;p37"/>
              <p:cNvSpPr/>
              <p:nvPr/>
            </p:nvSpPr>
            <p:spPr>
              <a:xfrm>
                <a:off x="66978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6" name="Google Shape;31686;p37"/>
              <p:cNvSpPr/>
              <p:nvPr/>
            </p:nvSpPr>
            <p:spPr>
              <a:xfrm>
                <a:off x="68502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7" name="Google Shape;31687;p37"/>
              <p:cNvSpPr/>
              <p:nvPr/>
            </p:nvSpPr>
            <p:spPr>
              <a:xfrm>
                <a:off x="70026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8" name="Google Shape;31688;p37"/>
              <p:cNvSpPr/>
              <p:nvPr/>
            </p:nvSpPr>
            <p:spPr>
              <a:xfrm>
                <a:off x="71550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9" name="Google Shape;31689;p37"/>
              <p:cNvSpPr/>
              <p:nvPr/>
            </p:nvSpPr>
            <p:spPr>
              <a:xfrm>
                <a:off x="73074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0" name="Google Shape;31690;p37"/>
              <p:cNvSpPr/>
              <p:nvPr/>
            </p:nvSpPr>
            <p:spPr>
              <a:xfrm>
                <a:off x="74598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1" name="Google Shape;31691;p37"/>
              <p:cNvSpPr/>
              <p:nvPr/>
            </p:nvSpPr>
            <p:spPr>
              <a:xfrm>
                <a:off x="76122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2" name="Google Shape;31692;p37"/>
              <p:cNvSpPr/>
              <p:nvPr/>
            </p:nvSpPr>
            <p:spPr>
              <a:xfrm>
                <a:off x="77646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3" name="Google Shape;31693;p37"/>
              <p:cNvSpPr/>
              <p:nvPr/>
            </p:nvSpPr>
            <p:spPr>
              <a:xfrm>
                <a:off x="79170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4" name="Google Shape;31694;p37"/>
              <p:cNvSpPr/>
              <p:nvPr/>
            </p:nvSpPr>
            <p:spPr>
              <a:xfrm>
                <a:off x="80694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5" name="Google Shape;31695;p37"/>
              <p:cNvSpPr/>
              <p:nvPr/>
            </p:nvSpPr>
            <p:spPr>
              <a:xfrm>
                <a:off x="8221800" y="4006030"/>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96" name="Google Shape;31696;p37"/>
            <p:cNvGrpSpPr/>
            <p:nvPr/>
          </p:nvGrpSpPr>
          <p:grpSpPr>
            <a:xfrm>
              <a:off x="1059000" y="4290263"/>
              <a:ext cx="7178400" cy="15600"/>
              <a:chOff x="1059000" y="4290263"/>
              <a:chExt cx="7178400" cy="15600"/>
            </a:xfrm>
          </p:grpSpPr>
          <p:sp>
            <p:nvSpPr>
              <p:cNvPr id="31697" name="Google Shape;31697;p37"/>
              <p:cNvSpPr/>
              <p:nvPr/>
            </p:nvSpPr>
            <p:spPr>
              <a:xfrm>
                <a:off x="10590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8" name="Google Shape;31698;p37"/>
              <p:cNvSpPr/>
              <p:nvPr/>
            </p:nvSpPr>
            <p:spPr>
              <a:xfrm>
                <a:off x="12114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9" name="Google Shape;31699;p37"/>
              <p:cNvSpPr/>
              <p:nvPr/>
            </p:nvSpPr>
            <p:spPr>
              <a:xfrm>
                <a:off x="13638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0" name="Google Shape;31700;p37"/>
              <p:cNvSpPr/>
              <p:nvPr/>
            </p:nvSpPr>
            <p:spPr>
              <a:xfrm>
                <a:off x="15162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1" name="Google Shape;31701;p37"/>
              <p:cNvSpPr/>
              <p:nvPr/>
            </p:nvSpPr>
            <p:spPr>
              <a:xfrm>
                <a:off x="16686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2" name="Google Shape;31702;p37"/>
              <p:cNvSpPr/>
              <p:nvPr/>
            </p:nvSpPr>
            <p:spPr>
              <a:xfrm>
                <a:off x="18210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3" name="Google Shape;31703;p37"/>
              <p:cNvSpPr/>
              <p:nvPr/>
            </p:nvSpPr>
            <p:spPr>
              <a:xfrm>
                <a:off x="19734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4" name="Google Shape;31704;p37"/>
              <p:cNvSpPr/>
              <p:nvPr/>
            </p:nvSpPr>
            <p:spPr>
              <a:xfrm>
                <a:off x="21258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5" name="Google Shape;31705;p37"/>
              <p:cNvSpPr/>
              <p:nvPr/>
            </p:nvSpPr>
            <p:spPr>
              <a:xfrm>
                <a:off x="22782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6" name="Google Shape;31706;p37"/>
              <p:cNvSpPr/>
              <p:nvPr/>
            </p:nvSpPr>
            <p:spPr>
              <a:xfrm>
                <a:off x="24306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7" name="Google Shape;31707;p37"/>
              <p:cNvSpPr/>
              <p:nvPr/>
            </p:nvSpPr>
            <p:spPr>
              <a:xfrm>
                <a:off x="25830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8" name="Google Shape;31708;p37"/>
              <p:cNvSpPr/>
              <p:nvPr/>
            </p:nvSpPr>
            <p:spPr>
              <a:xfrm>
                <a:off x="27354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9" name="Google Shape;31709;p37"/>
              <p:cNvSpPr/>
              <p:nvPr/>
            </p:nvSpPr>
            <p:spPr>
              <a:xfrm>
                <a:off x="28878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0" name="Google Shape;31710;p37"/>
              <p:cNvSpPr/>
              <p:nvPr/>
            </p:nvSpPr>
            <p:spPr>
              <a:xfrm>
                <a:off x="30402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1" name="Google Shape;31711;p37"/>
              <p:cNvSpPr/>
              <p:nvPr/>
            </p:nvSpPr>
            <p:spPr>
              <a:xfrm>
                <a:off x="31926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2" name="Google Shape;31712;p37"/>
              <p:cNvSpPr/>
              <p:nvPr/>
            </p:nvSpPr>
            <p:spPr>
              <a:xfrm>
                <a:off x="33450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3" name="Google Shape;31713;p37"/>
              <p:cNvSpPr/>
              <p:nvPr/>
            </p:nvSpPr>
            <p:spPr>
              <a:xfrm>
                <a:off x="34974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4" name="Google Shape;31714;p37"/>
              <p:cNvSpPr/>
              <p:nvPr/>
            </p:nvSpPr>
            <p:spPr>
              <a:xfrm>
                <a:off x="36498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5" name="Google Shape;31715;p37"/>
              <p:cNvSpPr/>
              <p:nvPr/>
            </p:nvSpPr>
            <p:spPr>
              <a:xfrm>
                <a:off x="38022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6" name="Google Shape;31716;p37"/>
              <p:cNvSpPr/>
              <p:nvPr/>
            </p:nvSpPr>
            <p:spPr>
              <a:xfrm>
                <a:off x="39546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7" name="Google Shape;31717;p37"/>
              <p:cNvSpPr/>
              <p:nvPr/>
            </p:nvSpPr>
            <p:spPr>
              <a:xfrm>
                <a:off x="41070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8" name="Google Shape;31718;p37"/>
              <p:cNvSpPr/>
              <p:nvPr/>
            </p:nvSpPr>
            <p:spPr>
              <a:xfrm>
                <a:off x="42594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9" name="Google Shape;31719;p37"/>
              <p:cNvSpPr/>
              <p:nvPr/>
            </p:nvSpPr>
            <p:spPr>
              <a:xfrm>
                <a:off x="44118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0" name="Google Shape;31720;p37"/>
              <p:cNvSpPr/>
              <p:nvPr/>
            </p:nvSpPr>
            <p:spPr>
              <a:xfrm>
                <a:off x="45642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1" name="Google Shape;31721;p37"/>
              <p:cNvSpPr/>
              <p:nvPr/>
            </p:nvSpPr>
            <p:spPr>
              <a:xfrm>
                <a:off x="47166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2" name="Google Shape;31722;p37"/>
              <p:cNvSpPr/>
              <p:nvPr/>
            </p:nvSpPr>
            <p:spPr>
              <a:xfrm>
                <a:off x="48690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3" name="Google Shape;31723;p37"/>
              <p:cNvSpPr/>
              <p:nvPr/>
            </p:nvSpPr>
            <p:spPr>
              <a:xfrm>
                <a:off x="50214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4" name="Google Shape;31724;p37"/>
              <p:cNvSpPr/>
              <p:nvPr/>
            </p:nvSpPr>
            <p:spPr>
              <a:xfrm>
                <a:off x="51738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5" name="Google Shape;31725;p37"/>
              <p:cNvSpPr/>
              <p:nvPr/>
            </p:nvSpPr>
            <p:spPr>
              <a:xfrm>
                <a:off x="53262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6" name="Google Shape;31726;p37"/>
              <p:cNvSpPr/>
              <p:nvPr/>
            </p:nvSpPr>
            <p:spPr>
              <a:xfrm>
                <a:off x="54786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7" name="Google Shape;31727;p37"/>
              <p:cNvSpPr/>
              <p:nvPr/>
            </p:nvSpPr>
            <p:spPr>
              <a:xfrm>
                <a:off x="56310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8" name="Google Shape;31728;p37"/>
              <p:cNvSpPr/>
              <p:nvPr/>
            </p:nvSpPr>
            <p:spPr>
              <a:xfrm>
                <a:off x="57834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9" name="Google Shape;31729;p37"/>
              <p:cNvSpPr/>
              <p:nvPr/>
            </p:nvSpPr>
            <p:spPr>
              <a:xfrm>
                <a:off x="59358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0" name="Google Shape;31730;p37"/>
              <p:cNvSpPr/>
              <p:nvPr/>
            </p:nvSpPr>
            <p:spPr>
              <a:xfrm>
                <a:off x="60882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1" name="Google Shape;31731;p37"/>
              <p:cNvSpPr/>
              <p:nvPr/>
            </p:nvSpPr>
            <p:spPr>
              <a:xfrm>
                <a:off x="62406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2" name="Google Shape;31732;p37"/>
              <p:cNvSpPr/>
              <p:nvPr/>
            </p:nvSpPr>
            <p:spPr>
              <a:xfrm>
                <a:off x="63930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3" name="Google Shape;31733;p37"/>
              <p:cNvSpPr/>
              <p:nvPr/>
            </p:nvSpPr>
            <p:spPr>
              <a:xfrm>
                <a:off x="65454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4" name="Google Shape;31734;p37"/>
              <p:cNvSpPr/>
              <p:nvPr/>
            </p:nvSpPr>
            <p:spPr>
              <a:xfrm>
                <a:off x="66978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5" name="Google Shape;31735;p37"/>
              <p:cNvSpPr/>
              <p:nvPr/>
            </p:nvSpPr>
            <p:spPr>
              <a:xfrm>
                <a:off x="68502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6" name="Google Shape;31736;p37"/>
              <p:cNvSpPr/>
              <p:nvPr/>
            </p:nvSpPr>
            <p:spPr>
              <a:xfrm>
                <a:off x="70026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7" name="Google Shape;31737;p37"/>
              <p:cNvSpPr/>
              <p:nvPr/>
            </p:nvSpPr>
            <p:spPr>
              <a:xfrm>
                <a:off x="71550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8" name="Google Shape;31738;p37"/>
              <p:cNvSpPr/>
              <p:nvPr/>
            </p:nvSpPr>
            <p:spPr>
              <a:xfrm>
                <a:off x="73074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9" name="Google Shape;31739;p37"/>
              <p:cNvSpPr/>
              <p:nvPr/>
            </p:nvSpPr>
            <p:spPr>
              <a:xfrm>
                <a:off x="74598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0" name="Google Shape;31740;p37"/>
              <p:cNvSpPr/>
              <p:nvPr/>
            </p:nvSpPr>
            <p:spPr>
              <a:xfrm>
                <a:off x="76122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1" name="Google Shape;31741;p37"/>
              <p:cNvSpPr/>
              <p:nvPr/>
            </p:nvSpPr>
            <p:spPr>
              <a:xfrm>
                <a:off x="77646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2" name="Google Shape;31742;p37"/>
              <p:cNvSpPr/>
              <p:nvPr/>
            </p:nvSpPr>
            <p:spPr>
              <a:xfrm>
                <a:off x="79170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3" name="Google Shape;31743;p37"/>
              <p:cNvSpPr/>
              <p:nvPr/>
            </p:nvSpPr>
            <p:spPr>
              <a:xfrm>
                <a:off x="80694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4" name="Google Shape;31744;p37"/>
              <p:cNvSpPr/>
              <p:nvPr/>
            </p:nvSpPr>
            <p:spPr>
              <a:xfrm>
                <a:off x="8221800" y="4290263"/>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45" name="Google Shape;31745;p37"/>
            <p:cNvGrpSpPr/>
            <p:nvPr/>
          </p:nvGrpSpPr>
          <p:grpSpPr>
            <a:xfrm>
              <a:off x="1059000" y="2755763"/>
              <a:ext cx="7178400" cy="15600"/>
              <a:chOff x="1059000" y="2553849"/>
              <a:chExt cx="7178400" cy="15600"/>
            </a:xfrm>
          </p:grpSpPr>
          <p:sp>
            <p:nvSpPr>
              <p:cNvPr id="31746" name="Google Shape;31746;p37"/>
              <p:cNvSpPr/>
              <p:nvPr/>
            </p:nvSpPr>
            <p:spPr>
              <a:xfrm>
                <a:off x="10590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7" name="Google Shape;31747;p37"/>
              <p:cNvSpPr/>
              <p:nvPr/>
            </p:nvSpPr>
            <p:spPr>
              <a:xfrm>
                <a:off x="12114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8" name="Google Shape;31748;p37"/>
              <p:cNvSpPr/>
              <p:nvPr/>
            </p:nvSpPr>
            <p:spPr>
              <a:xfrm>
                <a:off x="13638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9" name="Google Shape;31749;p37"/>
              <p:cNvSpPr/>
              <p:nvPr/>
            </p:nvSpPr>
            <p:spPr>
              <a:xfrm>
                <a:off x="15162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0" name="Google Shape;31750;p37"/>
              <p:cNvSpPr/>
              <p:nvPr/>
            </p:nvSpPr>
            <p:spPr>
              <a:xfrm>
                <a:off x="16686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1" name="Google Shape;31751;p37"/>
              <p:cNvSpPr/>
              <p:nvPr/>
            </p:nvSpPr>
            <p:spPr>
              <a:xfrm>
                <a:off x="18210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2" name="Google Shape;31752;p37"/>
              <p:cNvSpPr/>
              <p:nvPr/>
            </p:nvSpPr>
            <p:spPr>
              <a:xfrm>
                <a:off x="19734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3" name="Google Shape;31753;p37"/>
              <p:cNvSpPr/>
              <p:nvPr/>
            </p:nvSpPr>
            <p:spPr>
              <a:xfrm>
                <a:off x="21258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4" name="Google Shape;31754;p37"/>
              <p:cNvSpPr/>
              <p:nvPr/>
            </p:nvSpPr>
            <p:spPr>
              <a:xfrm>
                <a:off x="22782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5" name="Google Shape;31755;p37"/>
              <p:cNvSpPr/>
              <p:nvPr/>
            </p:nvSpPr>
            <p:spPr>
              <a:xfrm>
                <a:off x="24306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6" name="Google Shape;31756;p37"/>
              <p:cNvSpPr/>
              <p:nvPr/>
            </p:nvSpPr>
            <p:spPr>
              <a:xfrm>
                <a:off x="25830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7" name="Google Shape;31757;p37"/>
              <p:cNvSpPr/>
              <p:nvPr/>
            </p:nvSpPr>
            <p:spPr>
              <a:xfrm>
                <a:off x="27354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8" name="Google Shape;31758;p37"/>
              <p:cNvSpPr/>
              <p:nvPr/>
            </p:nvSpPr>
            <p:spPr>
              <a:xfrm>
                <a:off x="28878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9" name="Google Shape;31759;p37"/>
              <p:cNvSpPr/>
              <p:nvPr/>
            </p:nvSpPr>
            <p:spPr>
              <a:xfrm>
                <a:off x="30402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0" name="Google Shape;31760;p37"/>
              <p:cNvSpPr/>
              <p:nvPr/>
            </p:nvSpPr>
            <p:spPr>
              <a:xfrm>
                <a:off x="31926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1" name="Google Shape;31761;p37"/>
              <p:cNvSpPr/>
              <p:nvPr/>
            </p:nvSpPr>
            <p:spPr>
              <a:xfrm>
                <a:off x="33450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2" name="Google Shape;31762;p37"/>
              <p:cNvSpPr/>
              <p:nvPr/>
            </p:nvSpPr>
            <p:spPr>
              <a:xfrm>
                <a:off x="34974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3" name="Google Shape;31763;p37"/>
              <p:cNvSpPr/>
              <p:nvPr/>
            </p:nvSpPr>
            <p:spPr>
              <a:xfrm>
                <a:off x="36498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4" name="Google Shape;31764;p37"/>
              <p:cNvSpPr/>
              <p:nvPr/>
            </p:nvSpPr>
            <p:spPr>
              <a:xfrm>
                <a:off x="38022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5" name="Google Shape;31765;p37"/>
              <p:cNvSpPr/>
              <p:nvPr/>
            </p:nvSpPr>
            <p:spPr>
              <a:xfrm>
                <a:off x="39546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6" name="Google Shape;31766;p37"/>
              <p:cNvSpPr/>
              <p:nvPr/>
            </p:nvSpPr>
            <p:spPr>
              <a:xfrm>
                <a:off x="41070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7" name="Google Shape;31767;p37"/>
              <p:cNvSpPr/>
              <p:nvPr/>
            </p:nvSpPr>
            <p:spPr>
              <a:xfrm>
                <a:off x="42594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8" name="Google Shape;31768;p37"/>
              <p:cNvSpPr/>
              <p:nvPr/>
            </p:nvSpPr>
            <p:spPr>
              <a:xfrm>
                <a:off x="44118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9" name="Google Shape;31769;p37"/>
              <p:cNvSpPr/>
              <p:nvPr/>
            </p:nvSpPr>
            <p:spPr>
              <a:xfrm>
                <a:off x="45642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0" name="Google Shape;31770;p37"/>
              <p:cNvSpPr/>
              <p:nvPr/>
            </p:nvSpPr>
            <p:spPr>
              <a:xfrm>
                <a:off x="47166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1" name="Google Shape;31771;p37"/>
              <p:cNvSpPr/>
              <p:nvPr/>
            </p:nvSpPr>
            <p:spPr>
              <a:xfrm>
                <a:off x="48690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2" name="Google Shape;31772;p37"/>
              <p:cNvSpPr/>
              <p:nvPr/>
            </p:nvSpPr>
            <p:spPr>
              <a:xfrm>
                <a:off x="50214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3" name="Google Shape;31773;p37"/>
              <p:cNvSpPr/>
              <p:nvPr/>
            </p:nvSpPr>
            <p:spPr>
              <a:xfrm>
                <a:off x="51738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4" name="Google Shape;31774;p37"/>
              <p:cNvSpPr/>
              <p:nvPr/>
            </p:nvSpPr>
            <p:spPr>
              <a:xfrm>
                <a:off x="53262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5" name="Google Shape;31775;p37"/>
              <p:cNvSpPr/>
              <p:nvPr/>
            </p:nvSpPr>
            <p:spPr>
              <a:xfrm>
                <a:off x="54786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6" name="Google Shape;31776;p37"/>
              <p:cNvSpPr/>
              <p:nvPr/>
            </p:nvSpPr>
            <p:spPr>
              <a:xfrm>
                <a:off x="56310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7" name="Google Shape;31777;p37"/>
              <p:cNvSpPr/>
              <p:nvPr/>
            </p:nvSpPr>
            <p:spPr>
              <a:xfrm>
                <a:off x="57834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8" name="Google Shape;31778;p37"/>
              <p:cNvSpPr/>
              <p:nvPr/>
            </p:nvSpPr>
            <p:spPr>
              <a:xfrm>
                <a:off x="59358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9" name="Google Shape;31779;p37"/>
              <p:cNvSpPr/>
              <p:nvPr/>
            </p:nvSpPr>
            <p:spPr>
              <a:xfrm>
                <a:off x="60882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0" name="Google Shape;31780;p37"/>
              <p:cNvSpPr/>
              <p:nvPr/>
            </p:nvSpPr>
            <p:spPr>
              <a:xfrm>
                <a:off x="62406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1" name="Google Shape;31781;p37"/>
              <p:cNvSpPr/>
              <p:nvPr/>
            </p:nvSpPr>
            <p:spPr>
              <a:xfrm>
                <a:off x="63930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2" name="Google Shape;31782;p37"/>
              <p:cNvSpPr/>
              <p:nvPr/>
            </p:nvSpPr>
            <p:spPr>
              <a:xfrm>
                <a:off x="65454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3" name="Google Shape;31783;p37"/>
              <p:cNvSpPr/>
              <p:nvPr/>
            </p:nvSpPr>
            <p:spPr>
              <a:xfrm>
                <a:off x="66978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4" name="Google Shape;31784;p37"/>
              <p:cNvSpPr/>
              <p:nvPr/>
            </p:nvSpPr>
            <p:spPr>
              <a:xfrm>
                <a:off x="68502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5" name="Google Shape;31785;p37"/>
              <p:cNvSpPr/>
              <p:nvPr/>
            </p:nvSpPr>
            <p:spPr>
              <a:xfrm>
                <a:off x="70026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6" name="Google Shape;31786;p37"/>
              <p:cNvSpPr/>
              <p:nvPr/>
            </p:nvSpPr>
            <p:spPr>
              <a:xfrm>
                <a:off x="71550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7" name="Google Shape;31787;p37"/>
              <p:cNvSpPr/>
              <p:nvPr/>
            </p:nvSpPr>
            <p:spPr>
              <a:xfrm>
                <a:off x="73074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8" name="Google Shape;31788;p37"/>
              <p:cNvSpPr/>
              <p:nvPr/>
            </p:nvSpPr>
            <p:spPr>
              <a:xfrm>
                <a:off x="74598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9" name="Google Shape;31789;p37"/>
              <p:cNvSpPr/>
              <p:nvPr/>
            </p:nvSpPr>
            <p:spPr>
              <a:xfrm>
                <a:off x="76122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0" name="Google Shape;31790;p37"/>
              <p:cNvSpPr/>
              <p:nvPr/>
            </p:nvSpPr>
            <p:spPr>
              <a:xfrm>
                <a:off x="77646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1" name="Google Shape;31791;p37"/>
              <p:cNvSpPr/>
              <p:nvPr/>
            </p:nvSpPr>
            <p:spPr>
              <a:xfrm>
                <a:off x="79170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2" name="Google Shape;31792;p37"/>
              <p:cNvSpPr/>
              <p:nvPr/>
            </p:nvSpPr>
            <p:spPr>
              <a:xfrm>
                <a:off x="80694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3" name="Google Shape;31793;p37"/>
              <p:cNvSpPr/>
              <p:nvPr/>
            </p:nvSpPr>
            <p:spPr>
              <a:xfrm>
                <a:off x="8221800" y="2553849"/>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94" name="Google Shape;31794;p37"/>
            <p:cNvGrpSpPr/>
            <p:nvPr/>
          </p:nvGrpSpPr>
          <p:grpSpPr>
            <a:xfrm>
              <a:off x="1059000" y="3139388"/>
              <a:ext cx="7178400" cy="15600"/>
              <a:chOff x="1059000" y="2844874"/>
              <a:chExt cx="7178400" cy="15600"/>
            </a:xfrm>
          </p:grpSpPr>
          <p:sp>
            <p:nvSpPr>
              <p:cNvPr id="31795" name="Google Shape;31795;p37"/>
              <p:cNvSpPr/>
              <p:nvPr/>
            </p:nvSpPr>
            <p:spPr>
              <a:xfrm>
                <a:off x="10590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6" name="Google Shape;31796;p37"/>
              <p:cNvSpPr/>
              <p:nvPr/>
            </p:nvSpPr>
            <p:spPr>
              <a:xfrm>
                <a:off x="12114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7" name="Google Shape;31797;p37"/>
              <p:cNvSpPr/>
              <p:nvPr/>
            </p:nvSpPr>
            <p:spPr>
              <a:xfrm>
                <a:off x="13638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8" name="Google Shape;31798;p37"/>
              <p:cNvSpPr/>
              <p:nvPr/>
            </p:nvSpPr>
            <p:spPr>
              <a:xfrm>
                <a:off x="15162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9" name="Google Shape;31799;p37"/>
              <p:cNvSpPr/>
              <p:nvPr/>
            </p:nvSpPr>
            <p:spPr>
              <a:xfrm>
                <a:off x="16686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0" name="Google Shape;31800;p37"/>
              <p:cNvSpPr/>
              <p:nvPr/>
            </p:nvSpPr>
            <p:spPr>
              <a:xfrm>
                <a:off x="18210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1" name="Google Shape;31801;p37"/>
              <p:cNvSpPr/>
              <p:nvPr/>
            </p:nvSpPr>
            <p:spPr>
              <a:xfrm>
                <a:off x="19734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2" name="Google Shape;31802;p37"/>
              <p:cNvSpPr/>
              <p:nvPr/>
            </p:nvSpPr>
            <p:spPr>
              <a:xfrm>
                <a:off x="21258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3" name="Google Shape;31803;p37"/>
              <p:cNvSpPr/>
              <p:nvPr/>
            </p:nvSpPr>
            <p:spPr>
              <a:xfrm>
                <a:off x="22782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4" name="Google Shape;31804;p37"/>
              <p:cNvSpPr/>
              <p:nvPr/>
            </p:nvSpPr>
            <p:spPr>
              <a:xfrm>
                <a:off x="24306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5" name="Google Shape;31805;p37"/>
              <p:cNvSpPr/>
              <p:nvPr/>
            </p:nvSpPr>
            <p:spPr>
              <a:xfrm>
                <a:off x="25830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6" name="Google Shape;31806;p37"/>
              <p:cNvSpPr/>
              <p:nvPr/>
            </p:nvSpPr>
            <p:spPr>
              <a:xfrm>
                <a:off x="27354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7" name="Google Shape;31807;p37"/>
              <p:cNvSpPr/>
              <p:nvPr/>
            </p:nvSpPr>
            <p:spPr>
              <a:xfrm>
                <a:off x="28878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8" name="Google Shape;31808;p37"/>
              <p:cNvSpPr/>
              <p:nvPr/>
            </p:nvSpPr>
            <p:spPr>
              <a:xfrm>
                <a:off x="30402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9" name="Google Shape;31809;p37"/>
              <p:cNvSpPr/>
              <p:nvPr/>
            </p:nvSpPr>
            <p:spPr>
              <a:xfrm>
                <a:off x="31926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0" name="Google Shape;31810;p37"/>
              <p:cNvSpPr/>
              <p:nvPr/>
            </p:nvSpPr>
            <p:spPr>
              <a:xfrm>
                <a:off x="33450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1" name="Google Shape;31811;p37"/>
              <p:cNvSpPr/>
              <p:nvPr/>
            </p:nvSpPr>
            <p:spPr>
              <a:xfrm>
                <a:off x="34974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2" name="Google Shape;31812;p37"/>
              <p:cNvSpPr/>
              <p:nvPr/>
            </p:nvSpPr>
            <p:spPr>
              <a:xfrm>
                <a:off x="36498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3" name="Google Shape;31813;p37"/>
              <p:cNvSpPr/>
              <p:nvPr/>
            </p:nvSpPr>
            <p:spPr>
              <a:xfrm>
                <a:off x="38022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4" name="Google Shape;31814;p37"/>
              <p:cNvSpPr/>
              <p:nvPr/>
            </p:nvSpPr>
            <p:spPr>
              <a:xfrm>
                <a:off x="39546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5" name="Google Shape;31815;p37"/>
              <p:cNvSpPr/>
              <p:nvPr/>
            </p:nvSpPr>
            <p:spPr>
              <a:xfrm>
                <a:off x="41070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6" name="Google Shape;31816;p37"/>
              <p:cNvSpPr/>
              <p:nvPr/>
            </p:nvSpPr>
            <p:spPr>
              <a:xfrm>
                <a:off x="42594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7" name="Google Shape;31817;p37"/>
              <p:cNvSpPr/>
              <p:nvPr/>
            </p:nvSpPr>
            <p:spPr>
              <a:xfrm>
                <a:off x="44118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8" name="Google Shape;31818;p37"/>
              <p:cNvSpPr/>
              <p:nvPr/>
            </p:nvSpPr>
            <p:spPr>
              <a:xfrm>
                <a:off x="45642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9" name="Google Shape;31819;p37"/>
              <p:cNvSpPr/>
              <p:nvPr/>
            </p:nvSpPr>
            <p:spPr>
              <a:xfrm>
                <a:off x="47166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0" name="Google Shape;31820;p37"/>
              <p:cNvSpPr/>
              <p:nvPr/>
            </p:nvSpPr>
            <p:spPr>
              <a:xfrm>
                <a:off x="48690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1" name="Google Shape;31821;p37"/>
              <p:cNvSpPr/>
              <p:nvPr/>
            </p:nvSpPr>
            <p:spPr>
              <a:xfrm>
                <a:off x="50214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2" name="Google Shape;31822;p37"/>
              <p:cNvSpPr/>
              <p:nvPr/>
            </p:nvSpPr>
            <p:spPr>
              <a:xfrm>
                <a:off x="51738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3" name="Google Shape;31823;p37"/>
              <p:cNvSpPr/>
              <p:nvPr/>
            </p:nvSpPr>
            <p:spPr>
              <a:xfrm>
                <a:off x="53262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4" name="Google Shape;31824;p37"/>
              <p:cNvSpPr/>
              <p:nvPr/>
            </p:nvSpPr>
            <p:spPr>
              <a:xfrm>
                <a:off x="54786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5" name="Google Shape;31825;p37"/>
              <p:cNvSpPr/>
              <p:nvPr/>
            </p:nvSpPr>
            <p:spPr>
              <a:xfrm>
                <a:off x="56310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6" name="Google Shape;31826;p37"/>
              <p:cNvSpPr/>
              <p:nvPr/>
            </p:nvSpPr>
            <p:spPr>
              <a:xfrm>
                <a:off x="57834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7" name="Google Shape;31827;p37"/>
              <p:cNvSpPr/>
              <p:nvPr/>
            </p:nvSpPr>
            <p:spPr>
              <a:xfrm>
                <a:off x="59358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8" name="Google Shape;31828;p37"/>
              <p:cNvSpPr/>
              <p:nvPr/>
            </p:nvSpPr>
            <p:spPr>
              <a:xfrm>
                <a:off x="60882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9" name="Google Shape;31829;p37"/>
              <p:cNvSpPr/>
              <p:nvPr/>
            </p:nvSpPr>
            <p:spPr>
              <a:xfrm>
                <a:off x="62406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0" name="Google Shape;31830;p37"/>
              <p:cNvSpPr/>
              <p:nvPr/>
            </p:nvSpPr>
            <p:spPr>
              <a:xfrm>
                <a:off x="63930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1" name="Google Shape;31831;p37"/>
              <p:cNvSpPr/>
              <p:nvPr/>
            </p:nvSpPr>
            <p:spPr>
              <a:xfrm>
                <a:off x="65454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2" name="Google Shape;31832;p37"/>
              <p:cNvSpPr/>
              <p:nvPr/>
            </p:nvSpPr>
            <p:spPr>
              <a:xfrm>
                <a:off x="66978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3" name="Google Shape;31833;p37"/>
              <p:cNvSpPr/>
              <p:nvPr/>
            </p:nvSpPr>
            <p:spPr>
              <a:xfrm>
                <a:off x="68502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4" name="Google Shape;31834;p37"/>
              <p:cNvSpPr/>
              <p:nvPr/>
            </p:nvSpPr>
            <p:spPr>
              <a:xfrm>
                <a:off x="70026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5" name="Google Shape;31835;p37"/>
              <p:cNvSpPr/>
              <p:nvPr/>
            </p:nvSpPr>
            <p:spPr>
              <a:xfrm>
                <a:off x="71550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6" name="Google Shape;31836;p37"/>
              <p:cNvSpPr/>
              <p:nvPr/>
            </p:nvSpPr>
            <p:spPr>
              <a:xfrm>
                <a:off x="73074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7" name="Google Shape;31837;p37"/>
              <p:cNvSpPr/>
              <p:nvPr/>
            </p:nvSpPr>
            <p:spPr>
              <a:xfrm>
                <a:off x="74598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8" name="Google Shape;31838;p37"/>
              <p:cNvSpPr/>
              <p:nvPr/>
            </p:nvSpPr>
            <p:spPr>
              <a:xfrm>
                <a:off x="76122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9" name="Google Shape;31839;p37"/>
              <p:cNvSpPr/>
              <p:nvPr/>
            </p:nvSpPr>
            <p:spPr>
              <a:xfrm>
                <a:off x="77646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0" name="Google Shape;31840;p37"/>
              <p:cNvSpPr/>
              <p:nvPr/>
            </p:nvSpPr>
            <p:spPr>
              <a:xfrm>
                <a:off x="79170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1" name="Google Shape;31841;p37"/>
              <p:cNvSpPr/>
              <p:nvPr/>
            </p:nvSpPr>
            <p:spPr>
              <a:xfrm>
                <a:off x="80694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2" name="Google Shape;31842;p37"/>
              <p:cNvSpPr/>
              <p:nvPr/>
            </p:nvSpPr>
            <p:spPr>
              <a:xfrm>
                <a:off x="8221800" y="2844874"/>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43" name="Google Shape;31843;p37"/>
            <p:cNvGrpSpPr/>
            <p:nvPr/>
          </p:nvGrpSpPr>
          <p:grpSpPr>
            <a:xfrm>
              <a:off x="1059000" y="2372138"/>
              <a:ext cx="7178400" cy="15600"/>
              <a:chOff x="1059000" y="2157801"/>
              <a:chExt cx="7178400" cy="15600"/>
            </a:xfrm>
          </p:grpSpPr>
          <p:sp>
            <p:nvSpPr>
              <p:cNvPr id="31844" name="Google Shape;31844;p37"/>
              <p:cNvSpPr/>
              <p:nvPr/>
            </p:nvSpPr>
            <p:spPr>
              <a:xfrm>
                <a:off x="1059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5" name="Google Shape;31845;p37"/>
              <p:cNvSpPr/>
              <p:nvPr/>
            </p:nvSpPr>
            <p:spPr>
              <a:xfrm>
                <a:off x="1211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6" name="Google Shape;31846;p37"/>
              <p:cNvSpPr/>
              <p:nvPr/>
            </p:nvSpPr>
            <p:spPr>
              <a:xfrm>
                <a:off x="1363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7" name="Google Shape;31847;p37"/>
              <p:cNvSpPr/>
              <p:nvPr/>
            </p:nvSpPr>
            <p:spPr>
              <a:xfrm>
                <a:off x="1516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8" name="Google Shape;31848;p37"/>
              <p:cNvSpPr/>
              <p:nvPr/>
            </p:nvSpPr>
            <p:spPr>
              <a:xfrm>
                <a:off x="1668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9" name="Google Shape;31849;p37"/>
              <p:cNvSpPr/>
              <p:nvPr/>
            </p:nvSpPr>
            <p:spPr>
              <a:xfrm>
                <a:off x="1821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0" name="Google Shape;31850;p37"/>
              <p:cNvSpPr/>
              <p:nvPr/>
            </p:nvSpPr>
            <p:spPr>
              <a:xfrm>
                <a:off x="1973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1" name="Google Shape;31851;p37"/>
              <p:cNvSpPr/>
              <p:nvPr/>
            </p:nvSpPr>
            <p:spPr>
              <a:xfrm>
                <a:off x="2125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2" name="Google Shape;31852;p37"/>
              <p:cNvSpPr/>
              <p:nvPr/>
            </p:nvSpPr>
            <p:spPr>
              <a:xfrm>
                <a:off x="2278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3" name="Google Shape;31853;p37"/>
              <p:cNvSpPr/>
              <p:nvPr/>
            </p:nvSpPr>
            <p:spPr>
              <a:xfrm>
                <a:off x="2430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4" name="Google Shape;31854;p37"/>
              <p:cNvSpPr/>
              <p:nvPr/>
            </p:nvSpPr>
            <p:spPr>
              <a:xfrm>
                <a:off x="2583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5" name="Google Shape;31855;p37"/>
              <p:cNvSpPr/>
              <p:nvPr/>
            </p:nvSpPr>
            <p:spPr>
              <a:xfrm>
                <a:off x="2735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6" name="Google Shape;31856;p37"/>
              <p:cNvSpPr/>
              <p:nvPr/>
            </p:nvSpPr>
            <p:spPr>
              <a:xfrm>
                <a:off x="2887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7" name="Google Shape;31857;p37"/>
              <p:cNvSpPr/>
              <p:nvPr/>
            </p:nvSpPr>
            <p:spPr>
              <a:xfrm>
                <a:off x="3040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8" name="Google Shape;31858;p37"/>
              <p:cNvSpPr/>
              <p:nvPr/>
            </p:nvSpPr>
            <p:spPr>
              <a:xfrm>
                <a:off x="3192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9" name="Google Shape;31859;p37"/>
              <p:cNvSpPr/>
              <p:nvPr/>
            </p:nvSpPr>
            <p:spPr>
              <a:xfrm>
                <a:off x="3345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0" name="Google Shape;31860;p37"/>
              <p:cNvSpPr/>
              <p:nvPr/>
            </p:nvSpPr>
            <p:spPr>
              <a:xfrm>
                <a:off x="3497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1" name="Google Shape;31861;p37"/>
              <p:cNvSpPr/>
              <p:nvPr/>
            </p:nvSpPr>
            <p:spPr>
              <a:xfrm>
                <a:off x="3649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2" name="Google Shape;31862;p37"/>
              <p:cNvSpPr/>
              <p:nvPr/>
            </p:nvSpPr>
            <p:spPr>
              <a:xfrm>
                <a:off x="3802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3" name="Google Shape;31863;p37"/>
              <p:cNvSpPr/>
              <p:nvPr/>
            </p:nvSpPr>
            <p:spPr>
              <a:xfrm>
                <a:off x="3954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4" name="Google Shape;31864;p37"/>
              <p:cNvSpPr/>
              <p:nvPr/>
            </p:nvSpPr>
            <p:spPr>
              <a:xfrm>
                <a:off x="4107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5" name="Google Shape;31865;p37"/>
              <p:cNvSpPr/>
              <p:nvPr/>
            </p:nvSpPr>
            <p:spPr>
              <a:xfrm>
                <a:off x="4259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6" name="Google Shape;31866;p37"/>
              <p:cNvSpPr/>
              <p:nvPr/>
            </p:nvSpPr>
            <p:spPr>
              <a:xfrm>
                <a:off x="4411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7" name="Google Shape;31867;p37"/>
              <p:cNvSpPr/>
              <p:nvPr/>
            </p:nvSpPr>
            <p:spPr>
              <a:xfrm>
                <a:off x="4564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8" name="Google Shape;31868;p37"/>
              <p:cNvSpPr/>
              <p:nvPr/>
            </p:nvSpPr>
            <p:spPr>
              <a:xfrm>
                <a:off x="4716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9" name="Google Shape;31869;p37"/>
              <p:cNvSpPr/>
              <p:nvPr/>
            </p:nvSpPr>
            <p:spPr>
              <a:xfrm>
                <a:off x="4869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0" name="Google Shape;31870;p37"/>
              <p:cNvSpPr/>
              <p:nvPr/>
            </p:nvSpPr>
            <p:spPr>
              <a:xfrm>
                <a:off x="5021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1" name="Google Shape;31871;p37"/>
              <p:cNvSpPr/>
              <p:nvPr/>
            </p:nvSpPr>
            <p:spPr>
              <a:xfrm>
                <a:off x="5173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2" name="Google Shape;31872;p37"/>
              <p:cNvSpPr/>
              <p:nvPr/>
            </p:nvSpPr>
            <p:spPr>
              <a:xfrm>
                <a:off x="5326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3" name="Google Shape;31873;p37"/>
              <p:cNvSpPr/>
              <p:nvPr/>
            </p:nvSpPr>
            <p:spPr>
              <a:xfrm>
                <a:off x="5478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4" name="Google Shape;31874;p37"/>
              <p:cNvSpPr/>
              <p:nvPr/>
            </p:nvSpPr>
            <p:spPr>
              <a:xfrm>
                <a:off x="5631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5" name="Google Shape;31875;p37"/>
              <p:cNvSpPr/>
              <p:nvPr/>
            </p:nvSpPr>
            <p:spPr>
              <a:xfrm>
                <a:off x="5783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6" name="Google Shape;31876;p37"/>
              <p:cNvSpPr/>
              <p:nvPr/>
            </p:nvSpPr>
            <p:spPr>
              <a:xfrm>
                <a:off x="5935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7" name="Google Shape;31877;p37"/>
              <p:cNvSpPr/>
              <p:nvPr/>
            </p:nvSpPr>
            <p:spPr>
              <a:xfrm>
                <a:off x="6088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8" name="Google Shape;31878;p37"/>
              <p:cNvSpPr/>
              <p:nvPr/>
            </p:nvSpPr>
            <p:spPr>
              <a:xfrm>
                <a:off x="6240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9" name="Google Shape;31879;p37"/>
              <p:cNvSpPr/>
              <p:nvPr/>
            </p:nvSpPr>
            <p:spPr>
              <a:xfrm>
                <a:off x="6393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0" name="Google Shape;31880;p37"/>
              <p:cNvSpPr/>
              <p:nvPr/>
            </p:nvSpPr>
            <p:spPr>
              <a:xfrm>
                <a:off x="6545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1" name="Google Shape;31881;p37"/>
              <p:cNvSpPr/>
              <p:nvPr/>
            </p:nvSpPr>
            <p:spPr>
              <a:xfrm>
                <a:off x="6697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2" name="Google Shape;31882;p37"/>
              <p:cNvSpPr/>
              <p:nvPr/>
            </p:nvSpPr>
            <p:spPr>
              <a:xfrm>
                <a:off x="6850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3" name="Google Shape;31883;p37"/>
              <p:cNvSpPr/>
              <p:nvPr/>
            </p:nvSpPr>
            <p:spPr>
              <a:xfrm>
                <a:off x="7002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4" name="Google Shape;31884;p37"/>
              <p:cNvSpPr/>
              <p:nvPr/>
            </p:nvSpPr>
            <p:spPr>
              <a:xfrm>
                <a:off x="7155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5" name="Google Shape;31885;p37"/>
              <p:cNvSpPr/>
              <p:nvPr/>
            </p:nvSpPr>
            <p:spPr>
              <a:xfrm>
                <a:off x="7307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6" name="Google Shape;31886;p37"/>
              <p:cNvSpPr/>
              <p:nvPr/>
            </p:nvSpPr>
            <p:spPr>
              <a:xfrm>
                <a:off x="7459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7" name="Google Shape;31887;p37"/>
              <p:cNvSpPr/>
              <p:nvPr/>
            </p:nvSpPr>
            <p:spPr>
              <a:xfrm>
                <a:off x="76122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8" name="Google Shape;31888;p37"/>
              <p:cNvSpPr/>
              <p:nvPr/>
            </p:nvSpPr>
            <p:spPr>
              <a:xfrm>
                <a:off x="77646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9" name="Google Shape;31889;p37"/>
              <p:cNvSpPr/>
              <p:nvPr/>
            </p:nvSpPr>
            <p:spPr>
              <a:xfrm>
                <a:off x="79170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0" name="Google Shape;31890;p37"/>
              <p:cNvSpPr/>
              <p:nvPr/>
            </p:nvSpPr>
            <p:spPr>
              <a:xfrm>
                <a:off x="80694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1" name="Google Shape;31891;p37"/>
              <p:cNvSpPr/>
              <p:nvPr/>
            </p:nvSpPr>
            <p:spPr>
              <a:xfrm>
                <a:off x="8221800" y="2157801"/>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92" name="Google Shape;31892;p37"/>
            <p:cNvGrpSpPr/>
            <p:nvPr/>
          </p:nvGrpSpPr>
          <p:grpSpPr>
            <a:xfrm>
              <a:off x="1059000" y="1604888"/>
              <a:ext cx="7178400" cy="15600"/>
              <a:chOff x="1059000" y="1629736"/>
              <a:chExt cx="7178400" cy="15600"/>
            </a:xfrm>
          </p:grpSpPr>
          <p:sp>
            <p:nvSpPr>
              <p:cNvPr id="31893" name="Google Shape;31893;p37"/>
              <p:cNvSpPr/>
              <p:nvPr/>
            </p:nvSpPr>
            <p:spPr>
              <a:xfrm>
                <a:off x="1059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4" name="Google Shape;31894;p37"/>
              <p:cNvSpPr/>
              <p:nvPr/>
            </p:nvSpPr>
            <p:spPr>
              <a:xfrm>
                <a:off x="1211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5" name="Google Shape;31895;p37"/>
              <p:cNvSpPr/>
              <p:nvPr/>
            </p:nvSpPr>
            <p:spPr>
              <a:xfrm>
                <a:off x="1363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6" name="Google Shape;31896;p37"/>
              <p:cNvSpPr/>
              <p:nvPr/>
            </p:nvSpPr>
            <p:spPr>
              <a:xfrm>
                <a:off x="1516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7" name="Google Shape;31897;p37"/>
              <p:cNvSpPr/>
              <p:nvPr/>
            </p:nvSpPr>
            <p:spPr>
              <a:xfrm>
                <a:off x="1668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8" name="Google Shape;31898;p37"/>
              <p:cNvSpPr/>
              <p:nvPr/>
            </p:nvSpPr>
            <p:spPr>
              <a:xfrm>
                <a:off x="1821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9" name="Google Shape;31899;p37"/>
              <p:cNvSpPr/>
              <p:nvPr/>
            </p:nvSpPr>
            <p:spPr>
              <a:xfrm>
                <a:off x="1973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0" name="Google Shape;31900;p37"/>
              <p:cNvSpPr/>
              <p:nvPr/>
            </p:nvSpPr>
            <p:spPr>
              <a:xfrm>
                <a:off x="2125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1" name="Google Shape;31901;p37"/>
              <p:cNvSpPr/>
              <p:nvPr/>
            </p:nvSpPr>
            <p:spPr>
              <a:xfrm>
                <a:off x="2278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2" name="Google Shape;31902;p37"/>
              <p:cNvSpPr/>
              <p:nvPr/>
            </p:nvSpPr>
            <p:spPr>
              <a:xfrm>
                <a:off x="2430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3" name="Google Shape;31903;p37"/>
              <p:cNvSpPr/>
              <p:nvPr/>
            </p:nvSpPr>
            <p:spPr>
              <a:xfrm>
                <a:off x="2583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4" name="Google Shape;31904;p37"/>
              <p:cNvSpPr/>
              <p:nvPr/>
            </p:nvSpPr>
            <p:spPr>
              <a:xfrm>
                <a:off x="2735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5" name="Google Shape;31905;p37"/>
              <p:cNvSpPr/>
              <p:nvPr/>
            </p:nvSpPr>
            <p:spPr>
              <a:xfrm>
                <a:off x="2887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6" name="Google Shape;31906;p37"/>
              <p:cNvSpPr/>
              <p:nvPr/>
            </p:nvSpPr>
            <p:spPr>
              <a:xfrm>
                <a:off x="3040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7" name="Google Shape;31907;p37"/>
              <p:cNvSpPr/>
              <p:nvPr/>
            </p:nvSpPr>
            <p:spPr>
              <a:xfrm>
                <a:off x="3192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8" name="Google Shape;31908;p37"/>
              <p:cNvSpPr/>
              <p:nvPr/>
            </p:nvSpPr>
            <p:spPr>
              <a:xfrm>
                <a:off x="3345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9" name="Google Shape;31909;p37"/>
              <p:cNvSpPr/>
              <p:nvPr/>
            </p:nvSpPr>
            <p:spPr>
              <a:xfrm>
                <a:off x="3497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0" name="Google Shape;31910;p37"/>
              <p:cNvSpPr/>
              <p:nvPr/>
            </p:nvSpPr>
            <p:spPr>
              <a:xfrm>
                <a:off x="3649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1" name="Google Shape;31911;p37"/>
              <p:cNvSpPr/>
              <p:nvPr/>
            </p:nvSpPr>
            <p:spPr>
              <a:xfrm>
                <a:off x="3802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2" name="Google Shape;31912;p37"/>
              <p:cNvSpPr/>
              <p:nvPr/>
            </p:nvSpPr>
            <p:spPr>
              <a:xfrm>
                <a:off x="3954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3" name="Google Shape;31913;p37"/>
              <p:cNvSpPr/>
              <p:nvPr/>
            </p:nvSpPr>
            <p:spPr>
              <a:xfrm>
                <a:off x="4107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4" name="Google Shape;31914;p37"/>
              <p:cNvSpPr/>
              <p:nvPr/>
            </p:nvSpPr>
            <p:spPr>
              <a:xfrm>
                <a:off x="4259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5" name="Google Shape;31915;p37"/>
              <p:cNvSpPr/>
              <p:nvPr/>
            </p:nvSpPr>
            <p:spPr>
              <a:xfrm>
                <a:off x="4411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6" name="Google Shape;31916;p37"/>
              <p:cNvSpPr/>
              <p:nvPr/>
            </p:nvSpPr>
            <p:spPr>
              <a:xfrm>
                <a:off x="4564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7" name="Google Shape;31917;p37"/>
              <p:cNvSpPr/>
              <p:nvPr/>
            </p:nvSpPr>
            <p:spPr>
              <a:xfrm>
                <a:off x="4716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8" name="Google Shape;31918;p37"/>
              <p:cNvSpPr/>
              <p:nvPr/>
            </p:nvSpPr>
            <p:spPr>
              <a:xfrm>
                <a:off x="4869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9" name="Google Shape;31919;p37"/>
              <p:cNvSpPr/>
              <p:nvPr/>
            </p:nvSpPr>
            <p:spPr>
              <a:xfrm>
                <a:off x="5021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0" name="Google Shape;31920;p37"/>
              <p:cNvSpPr/>
              <p:nvPr/>
            </p:nvSpPr>
            <p:spPr>
              <a:xfrm>
                <a:off x="5173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1" name="Google Shape;31921;p37"/>
              <p:cNvSpPr/>
              <p:nvPr/>
            </p:nvSpPr>
            <p:spPr>
              <a:xfrm>
                <a:off x="5326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2" name="Google Shape;31922;p37"/>
              <p:cNvSpPr/>
              <p:nvPr/>
            </p:nvSpPr>
            <p:spPr>
              <a:xfrm>
                <a:off x="5478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3" name="Google Shape;31923;p37"/>
              <p:cNvSpPr/>
              <p:nvPr/>
            </p:nvSpPr>
            <p:spPr>
              <a:xfrm>
                <a:off x="5631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4" name="Google Shape;31924;p37"/>
              <p:cNvSpPr/>
              <p:nvPr/>
            </p:nvSpPr>
            <p:spPr>
              <a:xfrm>
                <a:off x="5783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5" name="Google Shape;31925;p37"/>
              <p:cNvSpPr/>
              <p:nvPr/>
            </p:nvSpPr>
            <p:spPr>
              <a:xfrm>
                <a:off x="5935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6" name="Google Shape;31926;p37"/>
              <p:cNvSpPr/>
              <p:nvPr/>
            </p:nvSpPr>
            <p:spPr>
              <a:xfrm>
                <a:off x="6088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7" name="Google Shape;31927;p37"/>
              <p:cNvSpPr/>
              <p:nvPr/>
            </p:nvSpPr>
            <p:spPr>
              <a:xfrm>
                <a:off x="6240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8" name="Google Shape;31928;p37"/>
              <p:cNvSpPr/>
              <p:nvPr/>
            </p:nvSpPr>
            <p:spPr>
              <a:xfrm>
                <a:off x="6393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9" name="Google Shape;31929;p37"/>
              <p:cNvSpPr/>
              <p:nvPr/>
            </p:nvSpPr>
            <p:spPr>
              <a:xfrm>
                <a:off x="6545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0" name="Google Shape;31930;p37"/>
              <p:cNvSpPr/>
              <p:nvPr/>
            </p:nvSpPr>
            <p:spPr>
              <a:xfrm>
                <a:off x="6697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1" name="Google Shape;31931;p37"/>
              <p:cNvSpPr/>
              <p:nvPr/>
            </p:nvSpPr>
            <p:spPr>
              <a:xfrm>
                <a:off x="6850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2" name="Google Shape;31932;p37"/>
              <p:cNvSpPr/>
              <p:nvPr/>
            </p:nvSpPr>
            <p:spPr>
              <a:xfrm>
                <a:off x="7002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3" name="Google Shape;31933;p37"/>
              <p:cNvSpPr/>
              <p:nvPr/>
            </p:nvSpPr>
            <p:spPr>
              <a:xfrm>
                <a:off x="7155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4" name="Google Shape;31934;p37"/>
              <p:cNvSpPr/>
              <p:nvPr/>
            </p:nvSpPr>
            <p:spPr>
              <a:xfrm>
                <a:off x="7307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5" name="Google Shape;31935;p37"/>
              <p:cNvSpPr/>
              <p:nvPr/>
            </p:nvSpPr>
            <p:spPr>
              <a:xfrm>
                <a:off x="7459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6" name="Google Shape;31936;p37"/>
              <p:cNvSpPr/>
              <p:nvPr/>
            </p:nvSpPr>
            <p:spPr>
              <a:xfrm>
                <a:off x="7612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7" name="Google Shape;31937;p37"/>
              <p:cNvSpPr/>
              <p:nvPr/>
            </p:nvSpPr>
            <p:spPr>
              <a:xfrm>
                <a:off x="7764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8" name="Google Shape;31938;p37"/>
              <p:cNvSpPr/>
              <p:nvPr/>
            </p:nvSpPr>
            <p:spPr>
              <a:xfrm>
                <a:off x="7917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9" name="Google Shape;31939;p37"/>
              <p:cNvSpPr/>
              <p:nvPr/>
            </p:nvSpPr>
            <p:spPr>
              <a:xfrm>
                <a:off x="8069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0" name="Google Shape;31940;p37"/>
              <p:cNvSpPr/>
              <p:nvPr/>
            </p:nvSpPr>
            <p:spPr>
              <a:xfrm>
                <a:off x="8221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41" name="Google Shape;31941;p37"/>
            <p:cNvGrpSpPr/>
            <p:nvPr/>
          </p:nvGrpSpPr>
          <p:grpSpPr>
            <a:xfrm>
              <a:off x="1059000" y="2180325"/>
              <a:ext cx="7178400" cy="15600"/>
              <a:chOff x="1059000" y="1629736"/>
              <a:chExt cx="7178400" cy="15600"/>
            </a:xfrm>
          </p:grpSpPr>
          <p:sp>
            <p:nvSpPr>
              <p:cNvPr id="31942" name="Google Shape;31942;p37"/>
              <p:cNvSpPr/>
              <p:nvPr/>
            </p:nvSpPr>
            <p:spPr>
              <a:xfrm>
                <a:off x="1059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3" name="Google Shape;31943;p37"/>
              <p:cNvSpPr/>
              <p:nvPr/>
            </p:nvSpPr>
            <p:spPr>
              <a:xfrm>
                <a:off x="1211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4" name="Google Shape;31944;p37"/>
              <p:cNvSpPr/>
              <p:nvPr/>
            </p:nvSpPr>
            <p:spPr>
              <a:xfrm>
                <a:off x="1363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5" name="Google Shape;31945;p37"/>
              <p:cNvSpPr/>
              <p:nvPr/>
            </p:nvSpPr>
            <p:spPr>
              <a:xfrm>
                <a:off x="1516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6" name="Google Shape;31946;p37"/>
              <p:cNvSpPr/>
              <p:nvPr/>
            </p:nvSpPr>
            <p:spPr>
              <a:xfrm>
                <a:off x="1668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7" name="Google Shape;31947;p37"/>
              <p:cNvSpPr/>
              <p:nvPr/>
            </p:nvSpPr>
            <p:spPr>
              <a:xfrm>
                <a:off x="1821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8" name="Google Shape;31948;p37"/>
              <p:cNvSpPr/>
              <p:nvPr/>
            </p:nvSpPr>
            <p:spPr>
              <a:xfrm>
                <a:off x="1973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9" name="Google Shape;31949;p37"/>
              <p:cNvSpPr/>
              <p:nvPr/>
            </p:nvSpPr>
            <p:spPr>
              <a:xfrm>
                <a:off x="2125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0" name="Google Shape;31950;p37"/>
              <p:cNvSpPr/>
              <p:nvPr/>
            </p:nvSpPr>
            <p:spPr>
              <a:xfrm>
                <a:off x="2278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1" name="Google Shape;31951;p37"/>
              <p:cNvSpPr/>
              <p:nvPr/>
            </p:nvSpPr>
            <p:spPr>
              <a:xfrm>
                <a:off x="2430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2" name="Google Shape;31952;p37"/>
              <p:cNvSpPr/>
              <p:nvPr/>
            </p:nvSpPr>
            <p:spPr>
              <a:xfrm>
                <a:off x="2583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3" name="Google Shape;31953;p37"/>
              <p:cNvSpPr/>
              <p:nvPr/>
            </p:nvSpPr>
            <p:spPr>
              <a:xfrm>
                <a:off x="2735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4" name="Google Shape;31954;p37"/>
              <p:cNvSpPr/>
              <p:nvPr/>
            </p:nvSpPr>
            <p:spPr>
              <a:xfrm>
                <a:off x="2887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5" name="Google Shape;31955;p37"/>
              <p:cNvSpPr/>
              <p:nvPr/>
            </p:nvSpPr>
            <p:spPr>
              <a:xfrm>
                <a:off x="3040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6" name="Google Shape;31956;p37"/>
              <p:cNvSpPr/>
              <p:nvPr/>
            </p:nvSpPr>
            <p:spPr>
              <a:xfrm>
                <a:off x="3192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7" name="Google Shape;31957;p37"/>
              <p:cNvSpPr/>
              <p:nvPr/>
            </p:nvSpPr>
            <p:spPr>
              <a:xfrm>
                <a:off x="3345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8" name="Google Shape;31958;p37"/>
              <p:cNvSpPr/>
              <p:nvPr/>
            </p:nvSpPr>
            <p:spPr>
              <a:xfrm>
                <a:off x="3497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9" name="Google Shape;31959;p37"/>
              <p:cNvSpPr/>
              <p:nvPr/>
            </p:nvSpPr>
            <p:spPr>
              <a:xfrm>
                <a:off x="3649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0" name="Google Shape;31960;p37"/>
              <p:cNvSpPr/>
              <p:nvPr/>
            </p:nvSpPr>
            <p:spPr>
              <a:xfrm>
                <a:off x="3802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1" name="Google Shape;31961;p37"/>
              <p:cNvSpPr/>
              <p:nvPr/>
            </p:nvSpPr>
            <p:spPr>
              <a:xfrm>
                <a:off x="3954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2" name="Google Shape;31962;p37"/>
              <p:cNvSpPr/>
              <p:nvPr/>
            </p:nvSpPr>
            <p:spPr>
              <a:xfrm>
                <a:off x="4107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3" name="Google Shape;31963;p37"/>
              <p:cNvSpPr/>
              <p:nvPr/>
            </p:nvSpPr>
            <p:spPr>
              <a:xfrm>
                <a:off x="4259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4" name="Google Shape;31964;p37"/>
              <p:cNvSpPr/>
              <p:nvPr/>
            </p:nvSpPr>
            <p:spPr>
              <a:xfrm>
                <a:off x="4411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5" name="Google Shape;31965;p37"/>
              <p:cNvSpPr/>
              <p:nvPr/>
            </p:nvSpPr>
            <p:spPr>
              <a:xfrm>
                <a:off x="4564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6" name="Google Shape;31966;p37"/>
              <p:cNvSpPr/>
              <p:nvPr/>
            </p:nvSpPr>
            <p:spPr>
              <a:xfrm>
                <a:off x="4716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7" name="Google Shape;31967;p37"/>
              <p:cNvSpPr/>
              <p:nvPr/>
            </p:nvSpPr>
            <p:spPr>
              <a:xfrm>
                <a:off x="4869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8" name="Google Shape;31968;p37"/>
              <p:cNvSpPr/>
              <p:nvPr/>
            </p:nvSpPr>
            <p:spPr>
              <a:xfrm>
                <a:off x="5021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9" name="Google Shape;31969;p37"/>
              <p:cNvSpPr/>
              <p:nvPr/>
            </p:nvSpPr>
            <p:spPr>
              <a:xfrm>
                <a:off x="5173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0" name="Google Shape;31970;p37"/>
              <p:cNvSpPr/>
              <p:nvPr/>
            </p:nvSpPr>
            <p:spPr>
              <a:xfrm>
                <a:off x="5326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1" name="Google Shape;31971;p37"/>
              <p:cNvSpPr/>
              <p:nvPr/>
            </p:nvSpPr>
            <p:spPr>
              <a:xfrm>
                <a:off x="5478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2" name="Google Shape;31972;p37"/>
              <p:cNvSpPr/>
              <p:nvPr/>
            </p:nvSpPr>
            <p:spPr>
              <a:xfrm>
                <a:off x="5631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3" name="Google Shape;31973;p37"/>
              <p:cNvSpPr/>
              <p:nvPr/>
            </p:nvSpPr>
            <p:spPr>
              <a:xfrm>
                <a:off x="5783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4" name="Google Shape;31974;p37"/>
              <p:cNvSpPr/>
              <p:nvPr/>
            </p:nvSpPr>
            <p:spPr>
              <a:xfrm>
                <a:off x="5935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5" name="Google Shape;31975;p37"/>
              <p:cNvSpPr/>
              <p:nvPr/>
            </p:nvSpPr>
            <p:spPr>
              <a:xfrm>
                <a:off x="6088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6" name="Google Shape;31976;p37"/>
              <p:cNvSpPr/>
              <p:nvPr/>
            </p:nvSpPr>
            <p:spPr>
              <a:xfrm>
                <a:off x="6240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7" name="Google Shape;31977;p37"/>
              <p:cNvSpPr/>
              <p:nvPr/>
            </p:nvSpPr>
            <p:spPr>
              <a:xfrm>
                <a:off x="6393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8" name="Google Shape;31978;p37"/>
              <p:cNvSpPr/>
              <p:nvPr/>
            </p:nvSpPr>
            <p:spPr>
              <a:xfrm>
                <a:off x="6545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9" name="Google Shape;31979;p37"/>
              <p:cNvSpPr/>
              <p:nvPr/>
            </p:nvSpPr>
            <p:spPr>
              <a:xfrm>
                <a:off x="6697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0" name="Google Shape;31980;p37"/>
              <p:cNvSpPr/>
              <p:nvPr/>
            </p:nvSpPr>
            <p:spPr>
              <a:xfrm>
                <a:off x="6850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1" name="Google Shape;31981;p37"/>
              <p:cNvSpPr/>
              <p:nvPr/>
            </p:nvSpPr>
            <p:spPr>
              <a:xfrm>
                <a:off x="7002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2" name="Google Shape;31982;p37"/>
              <p:cNvSpPr/>
              <p:nvPr/>
            </p:nvSpPr>
            <p:spPr>
              <a:xfrm>
                <a:off x="7155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3" name="Google Shape;31983;p37"/>
              <p:cNvSpPr/>
              <p:nvPr/>
            </p:nvSpPr>
            <p:spPr>
              <a:xfrm>
                <a:off x="7307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4" name="Google Shape;31984;p37"/>
              <p:cNvSpPr/>
              <p:nvPr/>
            </p:nvSpPr>
            <p:spPr>
              <a:xfrm>
                <a:off x="7459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5" name="Google Shape;31985;p37"/>
              <p:cNvSpPr/>
              <p:nvPr/>
            </p:nvSpPr>
            <p:spPr>
              <a:xfrm>
                <a:off x="76122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6" name="Google Shape;31986;p37"/>
              <p:cNvSpPr/>
              <p:nvPr/>
            </p:nvSpPr>
            <p:spPr>
              <a:xfrm>
                <a:off x="77646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7" name="Google Shape;31987;p37"/>
              <p:cNvSpPr/>
              <p:nvPr/>
            </p:nvSpPr>
            <p:spPr>
              <a:xfrm>
                <a:off x="79170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8" name="Google Shape;31988;p37"/>
              <p:cNvSpPr/>
              <p:nvPr/>
            </p:nvSpPr>
            <p:spPr>
              <a:xfrm>
                <a:off x="80694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9" name="Google Shape;31989;p37"/>
              <p:cNvSpPr/>
              <p:nvPr/>
            </p:nvSpPr>
            <p:spPr>
              <a:xfrm>
                <a:off x="8221800" y="1629736"/>
                <a:ext cx="15600" cy="15600"/>
              </a:xfrm>
              <a:prstGeom prst="ellipse">
                <a:avLst/>
              </a:prstGeom>
              <a:solidFill>
                <a:srgbClr val="666666">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990" name="Google Shape;31990;p37"/>
          <p:cNvSpPr/>
          <p:nvPr/>
        </p:nvSpPr>
        <p:spPr>
          <a:xfrm rot="-2700135">
            <a:off x="8251815" y="-6045"/>
            <a:ext cx="641348" cy="566061"/>
          </a:xfrm>
          <a:custGeom>
            <a:avLst/>
            <a:gdLst/>
            <a:ahLst/>
            <a:cxnLst/>
            <a:rect l="l" t="t" r="r" b="b"/>
            <a:pathLst>
              <a:path w="14256" h="12584" extrusionOk="0">
                <a:moveTo>
                  <a:pt x="2301" y="1"/>
                </a:moveTo>
                <a:cubicBezTo>
                  <a:pt x="2274" y="1"/>
                  <a:pt x="2248" y="1"/>
                  <a:pt x="2221" y="2"/>
                </a:cubicBezTo>
                <a:cubicBezTo>
                  <a:pt x="1931" y="15"/>
                  <a:pt x="1654" y="85"/>
                  <a:pt x="1402" y="210"/>
                </a:cubicBezTo>
                <a:cubicBezTo>
                  <a:pt x="1183" y="318"/>
                  <a:pt x="982" y="465"/>
                  <a:pt x="812" y="650"/>
                </a:cubicBezTo>
                <a:lnTo>
                  <a:pt x="727" y="745"/>
                </a:lnTo>
                <a:cubicBezTo>
                  <a:pt x="33" y="1496"/>
                  <a:pt x="1" y="2629"/>
                  <a:pt x="647" y="3410"/>
                </a:cubicBezTo>
                <a:lnTo>
                  <a:pt x="616" y="3443"/>
                </a:lnTo>
                <a:lnTo>
                  <a:pt x="9769" y="11924"/>
                </a:lnTo>
                <a:cubicBezTo>
                  <a:pt x="10230" y="12351"/>
                  <a:pt x="10825" y="12584"/>
                  <a:pt x="11453" y="12584"/>
                </a:cubicBezTo>
                <a:cubicBezTo>
                  <a:pt x="11484" y="12584"/>
                  <a:pt x="11516" y="12583"/>
                  <a:pt x="11548" y="12582"/>
                </a:cubicBezTo>
                <a:cubicBezTo>
                  <a:pt x="12210" y="12556"/>
                  <a:pt x="12823" y="12275"/>
                  <a:pt x="13272" y="11790"/>
                </a:cubicBezTo>
                <a:lnTo>
                  <a:pt x="13326" y="11730"/>
                </a:lnTo>
                <a:cubicBezTo>
                  <a:pt x="14256" y="10728"/>
                  <a:pt x="14195" y="9155"/>
                  <a:pt x="13192" y="8227"/>
                </a:cubicBezTo>
                <a:lnTo>
                  <a:pt x="7398" y="2858"/>
                </a:lnTo>
                <a:lnTo>
                  <a:pt x="7027" y="3259"/>
                </a:lnTo>
                <a:lnTo>
                  <a:pt x="12821" y="8628"/>
                </a:lnTo>
                <a:cubicBezTo>
                  <a:pt x="13603" y="9351"/>
                  <a:pt x="13649" y="10576"/>
                  <a:pt x="12925" y="11358"/>
                </a:cubicBezTo>
                <a:lnTo>
                  <a:pt x="12870" y="11417"/>
                </a:lnTo>
                <a:cubicBezTo>
                  <a:pt x="12521" y="11795"/>
                  <a:pt x="12045" y="12013"/>
                  <a:pt x="11527" y="12034"/>
                </a:cubicBezTo>
                <a:cubicBezTo>
                  <a:pt x="11502" y="12035"/>
                  <a:pt x="11477" y="12035"/>
                  <a:pt x="11452" y="12035"/>
                </a:cubicBezTo>
                <a:cubicBezTo>
                  <a:pt x="10963" y="12035"/>
                  <a:pt x="10500" y="11855"/>
                  <a:pt x="10140" y="11521"/>
                </a:cubicBezTo>
                <a:lnTo>
                  <a:pt x="1388" y="3411"/>
                </a:lnTo>
                <a:lnTo>
                  <a:pt x="1407" y="3393"/>
                </a:lnTo>
                <a:lnTo>
                  <a:pt x="1206" y="3208"/>
                </a:lnTo>
                <a:cubicBezTo>
                  <a:pt x="609" y="2654"/>
                  <a:pt x="573" y="1715"/>
                  <a:pt x="1126" y="1116"/>
                </a:cubicBezTo>
                <a:lnTo>
                  <a:pt x="1212" y="1022"/>
                </a:lnTo>
                <a:cubicBezTo>
                  <a:pt x="1481" y="732"/>
                  <a:pt x="1846" y="565"/>
                  <a:pt x="2241" y="550"/>
                </a:cubicBezTo>
                <a:cubicBezTo>
                  <a:pt x="2261" y="550"/>
                  <a:pt x="2280" y="549"/>
                  <a:pt x="2300" y="549"/>
                </a:cubicBezTo>
                <a:cubicBezTo>
                  <a:pt x="2674" y="549"/>
                  <a:pt x="3028" y="688"/>
                  <a:pt x="3303" y="942"/>
                </a:cubicBezTo>
                <a:lnTo>
                  <a:pt x="10533" y="7653"/>
                </a:lnTo>
                <a:cubicBezTo>
                  <a:pt x="10745" y="7849"/>
                  <a:pt x="10868" y="8116"/>
                  <a:pt x="10878" y="8408"/>
                </a:cubicBezTo>
                <a:cubicBezTo>
                  <a:pt x="10890" y="8698"/>
                  <a:pt x="10787" y="8974"/>
                  <a:pt x="10590" y="9186"/>
                </a:cubicBezTo>
                <a:lnTo>
                  <a:pt x="10524" y="9258"/>
                </a:lnTo>
                <a:cubicBezTo>
                  <a:pt x="10310" y="9489"/>
                  <a:pt x="10018" y="9606"/>
                  <a:pt x="9726" y="9606"/>
                </a:cubicBezTo>
                <a:cubicBezTo>
                  <a:pt x="9462" y="9606"/>
                  <a:pt x="9197" y="9511"/>
                  <a:pt x="8988" y="9318"/>
                </a:cubicBezTo>
                <a:lnTo>
                  <a:pt x="4992" y="5614"/>
                </a:lnTo>
                <a:lnTo>
                  <a:pt x="4621" y="6015"/>
                </a:lnTo>
                <a:lnTo>
                  <a:pt x="8617" y="9719"/>
                </a:lnTo>
                <a:cubicBezTo>
                  <a:pt x="8919" y="10000"/>
                  <a:pt x="9310" y="10153"/>
                  <a:pt x="9722" y="10153"/>
                </a:cubicBezTo>
                <a:cubicBezTo>
                  <a:pt x="9745" y="10153"/>
                  <a:pt x="9767" y="10153"/>
                  <a:pt x="9789" y="10152"/>
                </a:cubicBezTo>
                <a:cubicBezTo>
                  <a:pt x="10226" y="10135"/>
                  <a:pt x="10629" y="9950"/>
                  <a:pt x="10926" y="9630"/>
                </a:cubicBezTo>
                <a:lnTo>
                  <a:pt x="10993" y="9558"/>
                </a:lnTo>
                <a:cubicBezTo>
                  <a:pt x="11605" y="8897"/>
                  <a:pt x="11566" y="7862"/>
                  <a:pt x="10905" y="7251"/>
                </a:cubicBezTo>
                <a:lnTo>
                  <a:pt x="3675" y="540"/>
                </a:lnTo>
                <a:cubicBezTo>
                  <a:pt x="3299" y="190"/>
                  <a:pt x="2814" y="1"/>
                  <a:pt x="2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1" name="Google Shape;31991;p37"/>
          <p:cNvSpPr/>
          <p:nvPr/>
        </p:nvSpPr>
        <p:spPr>
          <a:xfrm rot="-2700135">
            <a:off x="8110090" y="4661205"/>
            <a:ext cx="641348" cy="566061"/>
          </a:xfrm>
          <a:custGeom>
            <a:avLst/>
            <a:gdLst/>
            <a:ahLst/>
            <a:cxnLst/>
            <a:rect l="l" t="t" r="r" b="b"/>
            <a:pathLst>
              <a:path w="14256" h="12584" extrusionOk="0">
                <a:moveTo>
                  <a:pt x="2301" y="1"/>
                </a:moveTo>
                <a:cubicBezTo>
                  <a:pt x="2274" y="1"/>
                  <a:pt x="2248" y="1"/>
                  <a:pt x="2221" y="2"/>
                </a:cubicBezTo>
                <a:cubicBezTo>
                  <a:pt x="1931" y="15"/>
                  <a:pt x="1654" y="85"/>
                  <a:pt x="1402" y="210"/>
                </a:cubicBezTo>
                <a:cubicBezTo>
                  <a:pt x="1183" y="318"/>
                  <a:pt x="982" y="465"/>
                  <a:pt x="812" y="650"/>
                </a:cubicBezTo>
                <a:lnTo>
                  <a:pt x="727" y="745"/>
                </a:lnTo>
                <a:cubicBezTo>
                  <a:pt x="33" y="1496"/>
                  <a:pt x="1" y="2629"/>
                  <a:pt x="647" y="3410"/>
                </a:cubicBezTo>
                <a:lnTo>
                  <a:pt x="616" y="3443"/>
                </a:lnTo>
                <a:lnTo>
                  <a:pt x="9769" y="11924"/>
                </a:lnTo>
                <a:cubicBezTo>
                  <a:pt x="10230" y="12351"/>
                  <a:pt x="10825" y="12584"/>
                  <a:pt x="11453" y="12584"/>
                </a:cubicBezTo>
                <a:cubicBezTo>
                  <a:pt x="11484" y="12584"/>
                  <a:pt x="11516" y="12583"/>
                  <a:pt x="11548" y="12582"/>
                </a:cubicBezTo>
                <a:cubicBezTo>
                  <a:pt x="12210" y="12556"/>
                  <a:pt x="12823" y="12275"/>
                  <a:pt x="13272" y="11790"/>
                </a:cubicBezTo>
                <a:lnTo>
                  <a:pt x="13326" y="11730"/>
                </a:lnTo>
                <a:cubicBezTo>
                  <a:pt x="14256" y="10728"/>
                  <a:pt x="14195" y="9155"/>
                  <a:pt x="13192" y="8227"/>
                </a:cubicBezTo>
                <a:lnTo>
                  <a:pt x="7398" y="2858"/>
                </a:lnTo>
                <a:lnTo>
                  <a:pt x="7027" y="3259"/>
                </a:lnTo>
                <a:lnTo>
                  <a:pt x="12821" y="8628"/>
                </a:lnTo>
                <a:cubicBezTo>
                  <a:pt x="13603" y="9351"/>
                  <a:pt x="13649" y="10576"/>
                  <a:pt x="12925" y="11358"/>
                </a:cubicBezTo>
                <a:lnTo>
                  <a:pt x="12870" y="11417"/>
                </a:lnTo>
                <a:cubicBezTo>
                  <a:pt x="12521" y="11795"/>
                  <a:pt x="12045" y="12013"/>
                  <a:pt x="11527" y="12034"/>
                </a:cubicBezTo>
                <a:cubicBezTo>
                  <a:pt x="11502" y="12035"/>
                  <a:pt x="11477" y="12035"/>
                  <a:pt x="11452" y="12035"/>
                </a:cubicBezTo>
                <a:cubicBezTo>
                  <a:pt x="10963" y="12035"/>
                  <a:pt x="10500" y="11855"/>
                  <a:pt x="10140" y="11521"/>
                </a:cubicBezTo>
                <a:lnTo>
                  <a:pt x="1388" y="3411"/>
                </a:lnTo>
                <a:lnTo>
                  <a:pt x="1407" y="3393"/>
                </a:lnTo>
                <a:lnTo>
                  <a:pt x="1206" y="3208"/>
                </a:lnTo>
                <a:cubicBezTo>
                  <a:pt x="609" y="2654"/>
                  <a:pt x="573" y="1715"/>
                  <a:pt x="1126" y="1116"/>
                </a:cubicBezTo>
                <a:lnTo>
                  <a:pt x="1212" y="1022"/>
                </a:lnTo>
                <a:cubicBezTo>
                  <a:pt x="1481" y="732"/>
                  <a:pt x="1846" y="565"/>
                  <a:pt x="2241" y="550"/>
                </a:cubicBezTo>
                <a:cubicBezTo>
                  <a:pt x="2261" y="550"/>
                  <a:pt x="2280" y="549"/>
                  <a:pt x="2300" y="549"/>
                </a:cubicBezTo>
                <a:cubicBezTo>
                  <a:pt x="2674" y="549"/>
                  <a:pt x="3028" y="688"/>
                  <a:pt x="3303" y="942"/>
                </a:cubicBezTo>
                <a:lnTo>
                  <a:pt x="10533" y="7653"/>
                </a:lnTo>
                <a:cubicBezTo>
                  <a:pt x="10745" y="7849"/>
                  <a:pt x="10868" y="8116"/>
                  <a:pt x="10878" y="8408"/>
                </a:cubicBezTo>
                <a:cubicBezTo>
                  <a:pt x="10890" y="8698"/>
                  <a:pt x="10787" y="8974"/>
                  <a:pt x="10590" y="9186"/>
                </a:cubicBezTo>
                <a:lnTo>
                  <a:pt x="10524" y="9258"/>
                </a:lnTo>
                <a:cubicBezTo>
                  <a:pt x="10310" y="9489"/>
                  <a:pt x="10018" y="9606"/>
                  <a:pt x="9726" y="9606"/>
                </a:cubicBezTo>
                <a:cubicBezTo>
                  <a:pt x="9462" y="9606"/>
                  <a:pt x="9197" y="9511"/>
                  <a:pt x="8988" y="9318"/>
                </a:cubicBezTo>
                <a:lnTo>
                  <a:pt x="4992" y="5614"/>
                </a:lnTo>
                <a:lnTo>
                  <a:pt x="4621" y="6015"/>
                </a:lnTo>
                <a:lnTo>
                  <a:pt x="8617" y="9719"/>
                </a:lnTo>
                <a:cubicBezTo>
                  <a:pt x="8919" y="10000"/>
                  <a:pt x="9310" y="10153"/>
                  <a:pt x="9722" y="10153"/>
                </a:cubicBezTo>
                <a:cubicBezTo>
                  <a:pt x="9745" y="10153"/>
                  <a:pt x="9767" y="10153"/>
                  <a:pt x="9789" y="10152"/>
                </a:cubicBezTo>
                <a:cubicBezTo>
                  <a:pt x="10226" y="10135"/>
                  <a:pt x="10629" y="9950"/>
                  <a:pt x="10926" y="9630"/>
                </a:cubicBezTo>
                <a:lnTo>
                  <a:pt x="10993" y="9558"/>
                </a:lnTo>
                <a:cubicBezTo>
                  <a:pt x="11605" y="8897"/>
                  <a:pt x="11566" y="7862"/>
                  <a:pt x="10905" y="7251"/>
                </a:cubicBezTo>
                <a:lnTo>
                  <a:pt x="3675" y="540"/>
                </a:lnTo>
                <a:cubicBezTo>
                  <a:pt x="3299" y="190"/>
                  <a:pt x="2814" y="1"/>
                  <a:pt x="2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2" name="Google Shape;31992;p37"/>
          <p:cNvSpPr/>
          <p:nvPr/>
        </p:nvSpPr>
        <p:spPr>
          <a:xfrm rot="-6300094">
            <a:off x="-63234" y="1327450"/>
            <a:ext cx="641353" cy="566063"/>
          </a:xfrm>
          <a:custGeom>
            <a:avLst/>
            <a:gdLst/>
            <a:ahLst/>
            <a:cxnLst/>
            <a:rect l="l" t="t" r="r" b="b"/>
            <a:pathLst>
              <a:path w="14256" h="12584" extrusionOk="0">
                <a:moveTo>
                  <a:pt x="2301" y="1"/>
                </a:moveTo>
                <a:cubicBezTo>
                  <a:pt x="2274" y="1"/>
                  <a:pt x="2248" y="1"/>
                  <a:pt x="2221" y="2"/>
                </a:cubicBezTo>
                <a:cubicBezTo>
                  <a:pt x="1931" y="15"/>
                  <a:pt x="1654" y="85"/>
                  <a:pt x="1402" y="210"/>
                </a:cubicBezTo>
                <a:cubicBezTo>
                  <a:pt x="1183" y="318"/>
                  <a:pt x="982" y="465"/>
                  <a:pt x="812" y="650"/>
                </a:cubicBezTo>
                <a:lnTo>
                  <a:pt x="727" y="745"/>
                </a:lnTo>
                <a:cubicBezTo>
                  <a:pt x="33" y="1496"/>
                  <a:pt x="1" y="2629"/>
                  <a:pt x="647" y="3410"/>
                </a:cubicBezTo>
                <a:lnTo>
                  <a:pt x="616" y="3443"/>
                </a:lnTo>
                <a:lnTo>
                  <a:pt x="9769" y="11924"/>
                </a:lnTo>
                <a:cubicBezTo>
                  <a:pt x="10230" y="12351"/>
                  <a:pt x="10825" y="12584"/>
                  <a:pt x="11453" y="12584"/>
                </a:cubicBezTo>
                <a:cubicBezTo>
                  <a:pt x="11484" y="12584"/>
                  <a:pt x="11516" y="12583"/>
                  <a:pt x="11548" y="12582"/>
                </a:cubicBezTo>
                <a:cubicBezTo>
                  <a:pt x="12210" y="12556"/>
                  <a:pt x="12823" y="12275"/>
                  <a:pt x="13272" y="11790"/>
                </a:cubicBezTo>
                <a:lnTo>
                  <a:pt x="13326" y="11730"/>
                </a:lnTo>
                <a:cubicBezTo>
                  <a:pt x="14256" y="10728"/>
                  <a:pt x="14195" y="9155"/>
                  <a:pt x="13192" y="8227"/>
                </a:cubicBezTo>
                <a:lnTo>
                  <a:pt x="7398" y="2858"/>
                </a:lnTo>
                <a:lnTo>
                  <a:pt x="7027" y="3259"/>
                </a:lnTo>
                <a:lnTo>
                  <a:pt x="12821" y="8628"/>
                </a:lnTo>
                <a:cubicBezTo>
                  <a:pt x="13603" y="9351"/>
                  <a:pt x="13649" y="10576"/>
                  <a:pt x="12925" y="11358"/>
                </a:cubicBezTo>
                <a:lnTo>
                  <a:pt x="12870" y="11417"/>
                </a:lnTo>
                <a:cubicBezTo>
                  <a:pt x="12521" y="11795"/>
                  <a:pt x="12045" y="12013"/>
                  <a:pt x="11527" y="12034"/>
                </a:cubicBezTo>
                <a:cubicBezTo>
                  <a:pt x="11502" y="12035"/>
                  <a:pt x="11477" y="12035"/>
                  <a:pt x="11452" y="12035"/>
                </a:cubicBezTo>
                <a:cubicBezTo>
                  <a:pt x="10963" y="12035"/>
                  <a:pt x="10500" y="11855"/>
                  <a:pt x="10140" y="11521"/>
                </a:cubicBezTo>
                <a:lnTo>
                  <a:pt x="1388" y="3411"/>
                </a:lnTo>
                <a:lnTo>
                  <a:pt x="1407" y="3393"/>
                </a:lnTo>
                <a:lnTo>
                  <a:pt x="1206" y="3208"/>
                </a:lnTo>
                <a:cubicBezTo>
                  <a:pt x="609" y="2654"/>
                  <a:pt x="573" y="1715"/>
                  <a:pt x="1126" y="1116"/>
                </a:cubicBezTo>
                <a:lnTo>
                  <a:pt x="1212" y="1022"/>
                </a:lnTo>
                <a:cubicBezTo>
                  <a:pt x="1481" y="732"/>
                  <a:pt x="1846" y="565"/>
                  <a:pt x="2241" y="550"/>
                </a:cubicBezTo>
                <a:cubicBezTo>
                  <a:pt x="2261" y="550"/>
                  <a:pt x="2280" y="549"/>
                  <a:pt x="2300" y="549"/>
                </a:cubicBezTo>
                <a:cubicBezTo>
                  <a:pt x="2674" y="549"/>
                  <a:pt x="3028" y="688"/>
                  <a:pt x="3303" y="942"/>
                </a:cubicBezTo>
                <a:lnTo>
                  <a:pt x="10533" y="7653"/>
                </a:lnTo>
                <a:cubicBezTo>
                  <a:pt x="10745" y="7849"/>
                  <a:pt x="10868" y="8116"/>
                  <a:pt x="10878" y="8408"/>
                </a:cubicBezTo>
                <a:cubicBezTo>
                  <a:pt x="10890" y="8698"/>
                  <a:pt x="10787" y="8974"/>
                  <a:pt x="10590" y="9186"/>
                </a:cubicBezTo>
                <a:lnTo>
                  <a:pt x="10524" y="9258"/>
                </a:lnTo>
                <a:cubicBezTo>
                  <a:pt x="10310" y="9489"/>
                  <a:pt x="10018" y="9606"/>
                  <a:pt x="9726" y="9606"/>
                </a:cubicBezTo>
                <a:cubicBezTo>
                  <a:pt x="9462" y="9606"/>
                  <a:pt x="9197" y="9511"/>
                  <a:pt x="8988" y="9318"/>
                </a:cubicBezTo>
                <a:lnTo>
                  <a:pt x="4992" y="5614"/>
                </a:lnTo>
                <a:lnTo>
                  <a:pt x="4621" y="6015"/>
                </a:lnTo>
                <a:lnTo>
                  <a:pt x="8617" y="9719"/>
                </a:lnTo>
                <a:cubicBezTo>
                  <a:pt x="8919" y="10000"/>
                  <a:pt x="9310" y="10153"/>
                  <a:pt x="9722" y="10153"/>
                </a:cubicBezTo>
                <a:cubicBezTo>
                  <a:pt x="9745" y="10153"/>
                  <a:pt x="9767" y="10153"/>
                  <a:pt x="9789" y="10152"/>
                </a:cubicBezTo>
                <a:cubicBezTo>
                  <a:pt x="10226" y="10135"/>
                  <a:pt x="10629" y="9950"/>
                  <a:pt x="10926" y="9630"/>
                </a:cubicBezTo>
                <a:lnTo>
                  <a:pt x="10993" y="9558"/>
                </a:lnTo>
                <a:cubicBezTo>
                  <a:pt x="11605" y="8897"/>
                  <a:pt x="11566" y="7862"/>
                  <a:pt x="10905" y="7251"/>
                </a:cubicBezTo>
                <a:lnTo>
                  <a:pt x="3675" y="540"/>
                </a:lnTo>
                <a:cubicBezTo>
                  <a:pt x="3299" y="190"/>
                  <a:pt x="2814" y="1"/>
                  <a:pt x="2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722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6"/>
              </a:buClr>
              <a:buSzPts val="3000"/>
              <a:buFont typeface="Chelsea Market"/>
              <a:buNone/>
              <a:defRPr sz="3000">
                <a:solidFill>
                  <a:schemeClr val="accent6"/>
                </a:solidFill>
                <a:latin typeface="Chelsea Market"/>
                <a:ea typeface="Chelsea Market"/>
                <a:cs typeface="Chelsea Market"/>
                <a:sym typeface="Chelsea Market"/>
              </a:defRPr>
            </a:lvl1pPr>
            <a:lvl2pPr lvl="1" rtl="0">
              <a:spcBef>
                <a:spcPts val="0"/>
              </a:spcBef>
              <a:spcAft>
                <a:spcPts val="0"/>
              </a:spcAft>
              <a:buClr>
                <a:schemeClr val="lt1"/>
              </a:buClr>
              <a:buSzPts val="3500"/>
              <a:buNone/>
              <a:defRPr sz="3500">
                <a:solidFill>
                  <a:schemeClr val="lt1"/>
                </a:solidFill>
              </a:defRPr>
            </a:lvl2pPr>
            <a:lvl3pPr lvl="2" rtl="0">
              <a:spcBef>
                <a:spcPts val="0"/>
              </a:spcBef>
              <a:spcAft>
                <a:spcPts val="0"/>
              </a:spcAft>
              <a:buClr>
                <a:schemeClr val="lt1"/>
              </a:buClr>
              <a:buSzPts val="3500"/>
              <a:buNone/>
              <a:defRPr sz="3500">
                <a:solidFill>
                  <a:schemeClr val="lt1"/>
                </a:solidFill>
              </a:defRPr>
            </a:lvl3pPr>
            <a:lvl4pPr lvl="3" rtl="0">
              <a:spcBef>
                <a:spcPts val="0"/>
              </a:spcBef>
              <a:spcAft>
                <a:spcPts val="0"/>
              </a:spcAft>
              <a:buClr>
                <a:schemeClr val="lt1"/>
              </a:buClr>
              <a:buSzPts val="3500"/>
              <a:buNone/>
              <a:defRPr sz="3500">
                <a:solidFill>
                  <a:schemeClr val="lt1"/>
                </a:solidFill>
              </a:defRPr>
            </a:lvl4pPr>
            <a:lvl5pPr lvl="4" rtl="0">
              <a:spcBef>
                <a:spcPts val="0"/>
              </a:spcBef>
              <a:spcAft>
                <a:spcPts val="0"/>
              </a:spcAft>
              <a:buClr>
                <a:schemeClr val="lt1"/>
              </a:buClr>
              <a:buSzPts val="3500"/>
              <a:buNone/>
              <a:defRPr sz="3500">
                <a:solidFill>
                  <a:schemeClr val="lt1"/>
                </a:solidFill>
              </a:defRPr>
            </a:lvl5pPr>
            <a:lvl6pPr lvl="5" rtl="0">
              <a:spcBef>
                <a:spcPts val="0"/>
              </a:spcBef>
              <a:spcAft>
                <a:spcPts val="0"/>
              </a:spcAft>
              <a:buClr>
                <a:schemeClr val="lt1"/>
              </a:buClr>
              <a:buSzPts val="3500"/>
              <a:buNone/>
              <a:defRPr sz="3500">
                <a:solidFill>
                  <a:schemeClr val="lt1"/>
                </a:solidFill>
              </a:defRPr>
            </a:lvl6pPr>
            <a:lvl7pPr lvl="6" rtl="0">
              <a:spcBef>
                <a:spcPts val="0"/>
              </a:spcBef>
              <a:spcAft>
                <a:spcPts val="0"/>
              </a:spcAft>
              <a:buClr>
                <a:schemeClr val="lt1"/>
              </a:buClr>
              <a:buSzPts val="3500"/>
              <a:buNone/>
              <a:defRPr sz="3500">
                <a:solidFill>
                  <a:schemeClr val="lt1"/>
                </a:solidFill>
              </a:defRPr>
            </a:lvl7pPr>
            <a:lvl8pPr lvl="7" rtl="0">
              <a:spcBef>
                <a:spcPts val="0"/>
              </a:spcBef>
              <a:spcAft>
                <a:spcPts val="0"/>
              </a:spcAft>
              <a:buClr>
                <a:schemeClr val="lt1"/>
              </a:buClr>
              <a:buSzPts val="3500"/>
              <a:buNone/>
              <a:defRPr sz="3500">
                <a:solidFill>
                  <a:schemeClr val="lt1"/>
                </a:solidFill>
              </a:defRPr>
            </a:lvl8pPr>
            <a:lvl9pPr lvl="8" rtl="0">
              <a:spcBef>
                <a:spcPts val="0"/>
              </a:spcBef>
              <a:spcAft>
                <a:spcPts val="0"/>
              </a:spcAft>
              <a:buClr>
                <a:schemeClr val="lt1"/>
              </a:buClr>
              <a:buSzPts val="3500"/>
              <a:buNone/>
              <a:defRPr sz="3500">
                <a:solidFill>
                  <a:schemeClr val="lt1"/>
                </a:solidFill>
              </a:defRPr>
            </a:lvl9pPr>
          </a:lstStyle>
          <a:p>
            <a:endParaRPr/>
          </a:p>
        </p:txBody>
      </p:sp>
      <p:sp>
        <p:nvSpPr>
          <p:cNvPr id="7" name="Google Shape;7;p1"/>
          <p:cNvSpPr txBox="1">
            <a:spLocks noGrp="1"/>
          </p:cNvSpPr>
          <p:nvPr>
            <p:ph type="body" idx="1"/>
          </p:nvPr>
        </p:nvSpPr>
        <p:spPr>
          <a:xfrm>
            <a:off x="713125" y="1893525"/>
            <a:ext cx="7717500" cy="2678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lt1"/>
              </a:buClr>
              <a:buSzPts val="1400"/>
              <a:buFont typeface="Lato"/>
              <a:buChar char="●"/>
              <a:defRPr>
                <a:solidFill>
                  <a:schemeClr val="lt1"/>
                </a:solidFill>
                <a:latin typeface="Lato"/>
                <a:ea typeface="Lato"/>
                <a:cs typeface="Lato"/>
                <a:sym typeface="Lato"/>
              </a:defRPr>
            </a:lvl1pPr>
            <a:lvl2pPr marL="914400" lvl="1" indent="-317500">
              <a:lnSpc>
                <a:spcPct val="100000"/>
              </a:lnSpc>
              <a:spcBef>
                <a:spcPts val="0"/>
              </a:spcBef>
              <a:spcAft>
                <a:spcPts val="0"/>
              </a:spcAft>
              <a:buClr>
                <a:schemeClr val="lt1"/>
              </a:buClr>
              <a:buSzPts val="1400"/>
              <a:buFont typeface="Lato"/>
              <a:buChar char="○"/>
              <a:defRPr>
                <a:solidFill>
                  <a:schemeClr val="lt1"/>
                </a:solidFill>
                <a:latin typeface="Lato"/>
                <a:ea typeface="Lato"/>
                <a:cs typeface="Lato"/>
                <a:sym typeface="Lato"/>
              </a:defRPr>
            </a:lvl2pPr>
            <a:lvl3pPr marL="1371600" lvl="2" indent="-317500">
              <a:lnSpc>
                <a:spcPct val="100000"/>
              </a:lnSpc>
              <a:spcBef>
                <a:spcPts val="0"/>
              </a:spcBef>
              <a:spcAft>
                <a:spcPts val="0"/>
              </a:spcAft>
              <a:buClr>
                <a:schemeClr val="lt1"/>
              </a:buClr>
              <a:buSzPts val="1400"/>
              <a:buFont typeface="Lato"/>
              <a:buChar char="■"/>
              <a:defRPr>
                <a:solidFill>
                  <a:schemeClr val="lt1"/>
                </a:solidFill>
                <a:latin typeface="Lato"/>
                <a:ea typeface="Lato"/>
                <a:cs typeface="Lato"/>
                <a:sym typeface="Lato"/>
              </a:defRPr>
            </a:lvl3pPr>
            <a:lvl4pPr marL="1828800" lvl="3" indent="-317500">
              <a:lnSpc>
                <a:spcPct val="100000"/>
              </a:lnSpc>
              <a:spcBef>
                <a:spcPts val="0"/>
              </a:spcBef>
              <a:spcAft>
                <a:spcPts val="0"/>
              </a:spcAft>
              <a:buClr>
                <a:schemeClr val="lt1"/>
              </a:buClr>
              <a:buSzPts val="1400"/>
              <a:buFont typeface="Lato"/>
              <a:buChar char="●"/>
              <a:defRPr>
                <a:solidFill>
                  <a:schemeClr val="lt1"/>
                </a:solidFill>
                <a:latin typeface="Lato"/>
                <a:ea typeface="Lato"/>
                <a:cs typeface="Lato"/>
                <a:sym typeface="Lato"/>
              </a:defRPr>
            </a:lvl4pPr>
            <a:lvl5pPr marL="2286000" lvl="4" indent="-317500">
              <a:lnSpc>
                <a:spcPct val="100000"/>
              </a:lnSpc>
              <a:spcBef>
                <a:spcPts val="0"/>
              </a:spcBef>
              <a:spcAft>
                <a:spcPts val="0"/>
              </a:spcAft>
              <a:buClr>
                <a:schemeClr val="lt1"/>
              </a:buClr>
              <a:buSzPts val="1400"/>
              <a:buFont typeface="Lato"/>
              <a:buChar char="○"/>
              <a:defRPr>
                <a:solidFill>
                  <a:schemeClr val="lt1"/>
                </a:solidFill>
                <a:latin typeface="Lato"/>
                <a:ea typeface="Lato"/>
                <a:cs typeface="Lato"/>
                <a:sym typeface="Lato"/>
              </a:defRPr>
            </a:lvl5pPr>
            <a:lvl6pPr marL="2743200" lvl="5" indent="-317500">
              <a:lnSpc>
                <a:spcPct val="100000"/>
              </a:lnSpc>
              <a:spcBef>
                <a:spcPts val="0"/>
              </a:spcBef>
              <a:spcAft>
                <a:spcPts val="0"/>
              </a:spcAft>
              <a:buClr>
                <a:schemeClr val="lt1"/>
              </a:buClr>
              <a:buSzPts val="1400"/>
              <a:buFont typeface="Lato"/>
              <a:buChar char="■"/>
              <a:defRPr>
                <a:solidFill>
                  <a:schemeClr val="lt1"/>
                </a:solidFill>
                <a:latin typeface="Lato"/>
                <a:ea typeface="Lato"/>
                <a:cs typeface="Lato"/>
                <a:sym typeface="Lato"/>
              </a:defRPr>
            </a:lvl6pPr>
            <a:lvl7pPr marL="3200400" lvl="6" indent="-317500">
              <a:lnSpc>
                <a:spcPct val="100000"/>
              </a:lnSpc>
              <a:spcBef>
                <a:spcPts val="0"/>
              </a:spcBef>
              <a:spcAft>
                <a:spcPts val="0"/>
              </a:spcAft>
              <a:buClr>
                <a:schemeClr val="lt1"/>
              </a:buClr>
              <a:buSzPts val="1400"/>
              <a:buFont typeface="Lato"/>
              <a:buChar char="●"/>
              <a:defRPr>
                <a:solidFill>
                  <a:schemeClr val="lt1"/>
                </a:solidFill>
                <a:latin typeface="Lato"/>
                <a:ea typeface="Lato"/>
                <a:cs typeface="Lato"/>
                <a:sym typeface="Lato"/>
              </a:defRPr>
            </a:lvl7pPr>
            <a:lvl8pPr marL="3657600" lvl="7" indent="-317500">
              <a:lnSpc>
                <a:spcPct val="100000"/>
              </a:lnSpc>
              <a:spcBef>
                <a:spcPts val="0"/>
              </a:spcBef>
              <a:spcAft>
                <a:spcPts val="0"/>
              </a:spcAft>
              <a:buClr>
                <a:schemeClr val="lt1"/>
              </a:buClr>
              <a:buSzPts val="1400"/>
              <a:buFont typeface="Lato"/>
              <a:buChar char="○"/>
              <a:defRPr>
                <a:solidFill>
                  <a:schemeClr val="lt1"/>
                </a:solidFill>
                <a:latin typeface="Lato"/>
                <a:ea typeface="Lato"/>
                <a:cs typeface="Lato"/>
                <a:sym typeface="Lato"/>
              </a:defRPr>
            </a:lvl8pPr>
            <a:lvl9pPr marL="4114800" lvl="8" indent="-317500">
              <a:lnSpc>
                <a:spcPct val="100000"/>
              </a:lnSpc>
              <a:spcBef>
                <a:spcPts val="0"/>
              </a:spcBef>
              <a:spcAft>
                <a:spcPts val="0"/>
              </a:spcAft>
              <a:buClr>
                <a:schemeClr val="lt1"/>
              </a:buClr>
              <a:buSzPts val="1400"/>
              <a:buFont typeface="Lato"/>
              <a:buChar char="■"/>
              <a:defRPr>
                <a:solidFill>
                  <a:schemeClr val="lt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80" r:id="rId2"/>
    <p:sldLayoutId id="214748368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002"/>
        <p:cNvGrpSpPr/>
        <p:nvPr/>
      </p:nvGrpSpPr>
      <p:grpSpPr>
        <a:xfrm>
          <a:off x="0" y="0"/>
          <a:ext cx="0" cy="0"/>
          <a:chOff x="0" y="0"/>
          <a:chExt cx="0" cy="0"/>
        </a:xfrm>
      </p:grpSpPr>
      <p:sp>
        <p:nvSpPr>
          <p:cNvPr id="32003" name="Google Shape;32003;p41"/>
          <p:cNvSpPr/>
          <p:nvPr/>
        </p:nvSpPr>
        <p:spPr>
          <a:xfrm rot="379">
            <a:off x="1930688" y="3629543"/>
            <a:ext cx="5436600" cy="75696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2004" name="Google Shape;32004;p41"/>
          <p:cNvSpPr/>
          <p:nvPr/>
        </p:nvSpPr>
        <p:spPr>
          <a:xfrm rot="-251541">
            <a:off x="1658270" y="588750"/>
            <a:ext cx="1801520" cy="1801499"/>
          </a:xfrm>
          <a:prstGeom prst="star32">
            <a:avLst>
              <a:gd name="adj" fmla="val 457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5" name="Google Shape;32005;p41"/>
          <p:cNvSpPr/>
          <p:nvPr/>
        </p:nvSpPr>
        <p:spPr>
          <a:xfrm rot="-251164">
            <a:off x="6455094" y="2438754"/>
            <a:ext cx="1804213" cy="1798185"/>
          </a:xfrm>
          <a:prstGeom prst="star32">
            <a:avLst>
              <a:gd name="adj" fmla="val 45706"/>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7" name="Google Shape;32007;p41"/>
          <p:cNvSpPr txBox="1">
            <a:spLocks noGrp="1"/>
          </p:cNvSpPr>
          <p:nvPr>
            <p:ph type="title"/>
          </p:nvPr>
        </p:nvSpPr>
        <p:spPr>
          <a:xfrm rot="206">
            <a:off x="1718743" y="754560"/>
            <a:ext cx="5894028" cy="146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b="1">
                <a:latin typeface="Times New Roman" panose="02020603050405020304" pitchFamily="18" charset="0"/>
                <a:cs typeface="Times New Roman" panose="02020603050405020304" pitchFamily="18" charset="0"/>
              </a:rPr>
              <a:t>Viết văn bản thuyết minh về một quy tắc hoặc luật lệ trong trò chơi hay hoạt động </a:t>
            </a:r>
            <a:endParaRPr sz="4400" b="1">
              <a:latin typeface="Times New Roman" panose="02020603050405020304" pitchFamily="18" charset="0"/>
              <a:cs typeface="Times New Roman" panose="02020603050405020304" pitchFamily="18" charset="0"/>
            </a:endParaRPr>
          </a:p>
        </p:txBody>
      </p:sp>
      <p:grpSp>
        <p:nvGrpSpPr>
          <p:cNvPr id="32009" name="Google Shape;32009;p41"/>
          <p:cNvGrpSpPr/>
          <p:nvPr/>
        </p:nvGrpSpPr>
        <p:grpSpPr>
          <a:xfrm>
            <a:off x="7454522" y="3344624"/>
            <a:ext cx="1577533" cy="1870002"/>
            <a:chOff x="7454522" y="3344624"/>
            <a:chExt cx="1577533" cy="1870002"/>
          </a:xfrm>
        </p:grpSpPr>
        <p:grpSp>
          <p:nvGrpSpPr>
            <p:cNvPr id="32010" name="Google Shape;32010;p41"/>
            <p:cNvGrpSpPr/>
            <p:nvPr/>
          </p:nvGrpSpPr>
          <p:grpSpPr>
            <a:xfrm>
              <a:off x="7454522" y="4391300"/>
              <a:ext cx="1229600" cy="823326"/>
              <a:chOff x="7447997" y="4371725"/>
              <a:chExt cx="1229600" cy="823326"/>
            </a:xfrm>
          </p:grpSpPr>
          <p:sp>
            <p:nvSpPr>
              <p:cNvPr id="32011" name="Google Shape;32011;p41"/>
              <p:cNvSpPr/>
              <p:nvPr/>
            </p:nvSpPr>
            <p:spPr>
              <a:xfrm rot="1788711">
                <a:off x="8536436" y="4952511"/>
                <a:ext cx="88282" cy="236226"/>
              </a:xfrm>
              <a:custGeom>
                <a:avLst/>
                <a:gdLst/>
                <a:ahLst/>
                <a:cxnLst/>
                <a:rect l="l" t="t" r="r" b="b"/>
                <a:pathLst>
                  <a:path w="2662" h="7123" extrusionOk="0">
                    <a:moveTo>
                      <a:pt x="1" y="1"/>
                    </a:moveTo>
                    <a:lnTo>
                      <a:pt x="1" y="7122"/>
                    </a:lnTo>
                    <a:lnTo>
                      <a:pt x="2661" y="7122"/>
                    </a:lnTo>
                    <a:lnTo>
                      <a:pt x="2661" y="1"/>
                    </a:lnTo>
                    <a:close/>
                  </a:path>
                </a:pathLst>
              </a:custGeom>
              <a:solidFill>
                <a:srgbClr val="CCCC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012" name="Google Shape;32012;p41"/>
              <p:cNvGrpSpPr/>
              <p:nvPr/>
            </p:nvGrpSpPr>
            <p:grpSpPr>
              <a:xfrm>
                <a:off x="7447997" y="4371725"/>
                <a:ext cx="1153046" cy="779424"/>
                <a:chOff x="7447997" y="4371725"/>
                <a:chExt cx="1153046" cy="779424"/>
              </a:xfrm>
            </p:grpSpPr>
            <p:sp>
              <p:nvSpPr>
                <p:cNvPr id="32013" name="Google Shape;32013;p41"/>
                <p:cNvSpPr/>
                <p:nvPr/>
              </p:nvSpPr>
              <p:spPr>
                <a:xfrm rot="1788711">
                  <a:off x="7665331" y="4472853"/>
                  <a:ext cx="156367" cy="236226"/>
                </a:xfrm>
                <a:custGeom>
                  <a:avLst/>
                  <a:gdLst/>
                  <a:ahLst/>
                  <a:cxnLst/>
                  <a:rect l="l" t="t" r="r" b="b"/>
                  <a:pathLst>
                    <a:path w="4715" h="7123" extrusionOk="0">
                      <a:moveTo>
                        <a:pt x="1" y="1"/>
                      </a:moveTo>
                      <a:lnTo>
                        <a:pt x="1" y="7122"/>
                      </a:lnTo>
                      <a:lnTo>
                        <a:pt x="4714" y="7122"/>
                      </a:lnTo>
                      <a:lnTo>
                        <a:pt x="4714" y="1"/>
                      </a:lnTo>
                      <a:close/>
                    </a:path>
                  </a:pathLst>
                </a:custGeom>
                <a:solidFill>
                  <a:srgbClr val="CCCC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4" name="Google Shape;32014;p41"/>
                <p:cNvSpPr/>
                <p:nvPr/>
              </p:nvSpPr>
              <p:spPr>
                <a:xfrm rot="1788711">
                  <a:off x="7476494" y="4413406"/>
                  <a:ext cx="213310" cy="171424"/>
                </a:xfrm>
                <a:custGeom>
                  <a:avLst/>
                  <a:gdLst/>
                  <a:ahLst/>
                  <a:cxnLst/>
                  <a:rect l="l" t="t" r="r" b="b"/>
                  <a:pathLst>
                    <a:path w="6432" h="5169" extrusionOk="0">
                      <a:moveTo>
                        <a:pt x="6432" y="1"/>
                      </a:moveTo>
                      <a:lnTo>
                        <a:pt x="420" y="2131"/>
                      </a:lnTo>
                      <a:cubicBezTo>
                        <a:pt x="1" y="2278"/>
                        <a:pt x="0" y="2870"/>
                        <a:pt x="418" y="3019"/>
                      </a:cubicBezTo>
                      <a:lnTo>
                        <a:pt x="6432" y="5168"/>
                      </a:lnTo>
                      <a:lnTo>
                        <a:pt x="6432" y="1"/>
                      </a:lnTo>
                      <a:close/>
                    </a:path>
                  </a:pathLst>
                </a:custGeom>
                <a:solidFill>
                  <a:srgbClr val="655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5" name="Google Shape;32015;p41"/>
                <p:cNvSpPr/>
                <p:nvPr/>
              </p:nvSpPr>
              <p:spPr>
                <a:xfrm rot="1788711">
                  <a:off x="7755545" y="4721122"/>
                  <a:ext cx="842527" cy="236226"/>
                </a:xfrm>
                <a:custGeom>
                  <a:avLst/>
                  <a:gdLst/>
                  <a:ahLst/>
                  <a:cxnLst/>
                  <a:rect l="l" t="t" r="r" b="b"/>
                  <a:pathLst>
                    <a:path w="25405" h="7123" extrusionOk="0">
                      <a:moveTo>
                        <a:pt x="0" y="1"/>
                      </a:moveTo>
                      <a:lnTo>
                        <a:pt x="0" y="7122"/>
                      </a:lnTo>
                      <a:lnTo>
                        <a:pt x="25405" y="7122"/>
                      </a:lnTo>
                      <a:lnTo>
                        <a:pt x="25405" y="1"/>
                      </a:lnTo>
                      <a:close/>
                    </a:path>
                  </a:pathLst>
                </a:custGeom>
                <a:solidFill>
                  <a:srgbClr val="655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016" name="Google Shape;32016;p41"/>
            <p:cNvGrpSpPr/>
            <p:nvPr/>
          </p:nvGrpSpPr>
          <p:grpSpPr>
            <a:xfrm>
              <a:off x="8644253" y="3344624"/>
              <a:ext cx="387801" cy="1421793"/>
              <a:chOff x="8644253" y="3344624"/>
              <a:chExt cx="387801" cy="1421793"/>
            </a:xfrm>
          </p:grpSpPr>
          <p:sp>
            <p:nvSpPr>
              <p:cNvPr id="32017" name="Google Shape;32017;p41"/>
              <p:cNvSpPr/>
              <p:nvPr/>
            </p:nvSpPr>
            <p:spPr>
              <a:xfrm rot="5006988">
                <a:off x="8696255" y="3540552"/>
                <a:ext cx="169016" cy="255406"/>
              </a:xfrm>
              <a:custGeom>
                <a:avLst/>
                <a:gdLst/>
                <a:ahLst/>
                <a:cxnLst/>
                <a:rect l="l" t="t" r="r" b="b"/>
                <a:pathLst>
                  <a:path w="4714" h="7123" extrusionOk="0">
                    <a:moveTo>
                      <a:pt x="0" y="1"/>
                    </a:moveTo>
                    <a:lnTo>
                      <a:pt x="0" y="7122"/>
                    </a:lnTo>
                    <a:lnTo>
                      <a:pt x="4714" y="7122"/>
                    </a:lnTo>
                    <a:lnTo>
                      <a:pt x="4714" y="1"/>
                    </a:lnTo>
                    <a:close/>
                  </a:path>
                </a:pathLst>
              </a:custGeom>
              <a:solidFill>
                <a:srgbClr val="CCCC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8" name="Google Shape;32018;p41"/>
              <p:cNvSpPr/>
              <p:nvPr/>
            </p:nvSpPr>
            <p:spPr>
              <a:xfrm rot="5006988">
                <a:off x="8852039" y="4576756"/>
                <a:ext cx="95408" cy="255406"/>
              </a:xfrm>
              <a:custGeom>
                <a:avLst/>
                <a:gdLst/>
                <a:ahLst/>
                <a:cxnLst/>
                <a:rect l="l" t="t" r="r" b="b"/>
                <a:pathLst>
                  <a:path w="2661" h="7123" extrusionOk="0">
                    <a:moveTo>
                      <a:pt x="0" y="1"/>
                    </a:moveTo>
                    <a:lnTo>
                      <a:pt x="0" y="7122"/>
                    </a:lnTo>
                    <a:lnTo>
                      <a:pt x="2661" y="7122"/>
                    </a:lnTo>
                    <a:lnTo>
                      <a:pt x="2661" y="1"/>
                    </a:lnTo>
                    <a:close/>
                  </a:path>
                </a:pathLst>
              </a:custGeom>
              <a:solidFill>
                <a:srgbClr val="CCCC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9" name="Google Shape;32019;p41"/>
              <p:cNvSpPr/>
              <p:nvPr/>
            </p:nvSpPr>
            <p:spPr>
              <a:xfrm rot="5006988">
                <a:off x="8642611" y="3377095"/>
                <a:ext cx="230649" cy="185342"/>
              </a:xfrm>
              <a:custGeom>
                <a:avLst/>
                <a:gdLst/>
                <a:ahLst/>
                <a:cxnLst/>
                <a:rect l="l" t="t" r="r" b="b"/>
                <a:pathLst>
                  <a:path w="6433" h="5169" extrusionOk="0">
                    <a:moveTo>
                      <a:pt x="6432" y="1"/>
                    </a:moveTo>
                    <a:lnTo>
                      <a:pt x="419" y="2131"/>
                    </a:lnTo>
                    <a:cubicBezTo>
                      <a:pt x="2" y="2279"/>
                      <a:pt x="1" y="2870"/>
                      <a:pt x="418" y="3019"/>
                    </a:cubicBezTo>
                    <a:lnTo>
                      <a:pt x="6432" y="5168"/>
                    </a:lnTo>
                    <a:lnTo>
                      <a:pt x="6432" y="1"/>
                    </a:lnTo>
                    <a:close/>
                  </a:path>
                </a:pathLst>
              </a:custGeom>
              <a:solidFill>
                <a:srgbClr val="A8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0" name="Google Shape;32020;p41"/>
              <p:cNvSpPr/>
              <p:nvPr/>
            </p:nvSpPr>
            <p:spPr>
              <a:xfrm rot="5006988">
                <a:off x="8386880" y="4076936"/>
                <a:ext cx="910944" cy="255406"/>
              </a:xfrm>
              <a:custGeom>
                <a:avLst/>
                <a:gdLst/>
                <a:ahLst/>
                <a:cxnLst/>
                <a:rect l="l" t="t" r="r" b="b"/>
                <a:pathLst>
                  <a:path w="25407" h="7123" extrusionOk="0">
                    <a:moveTo>
                      <a:pt x="1" y="1"/>
                    </a:moveTo>
                    <a:lnTo>
                      <a:pt x="1" y="7122"/>
                    </a:lnTo>
                    <a:lnTo>
                      <a:pt x="25406" y="7122"/>
                    </a:lnTo>
                    <a:lnTo>
                      <a:pt x="25406" y="1"/>
                    </a:lnTo>
                    <a:close/>
                  </a:path>
                </a:pathLst>
              </a:custGeom>
              <a:solidFill>
                <a:srgbClr val="A8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21" name="Google Shape;32021;p41"/>
            <p:cNvGrpSpPr/>
            <p:nvPr/>
          </p:nvGrpSpPr>
          <p:grpSpPr>
            <a:xfrm>
              <a:off x="7932937" y="3837772"/>
              <a:ext cx="943663" cy="1162216"/>
              <a:chOff x="7932937" y="3837772"/>
              <a:chExt cx="943663" cy="1162216"/>
            </a:xfrm>
          </p:grpSpPr>
          <p:sp>
            <p:nvSpPr>
              <p:cNvPr id="32022" name="Google Shape;32022;p41"/>
              <p:cNvSpPr/>
              <p:nvPr/>
            </p:nvSpPr>
            <p:spPr>
              <a:xfrm rot="3186147">
                <a:off x="8098264" y="4004187"/>
                <a:ext cx="156293" cy="236213"/>
              </a:xfrm>
              <a:custGeom>
                <a:avLst/>
                <a:gdLst/>
                <a:ahLst/>
                <a:cxnLst/>
                <a:rect l="l" t="t" r="r" b="b"/>
                <a:pathLst>
                  <a:path w="4713" h="7123" extrusionOk="0">
                    <a:moveTo>
                      <a:pt x="0" y="1"/>
                    </a:moveTo>
                    <a:lnTo>
                      <a:pt x="0" y="7122"/>
                    </a:lnTo>
                    <a:lnTo>
                      <a:pt x="4712" y="7122"/>
                    </a:lnTo>
                    <a:lnTo>
                      <a:pt x="4712" y="1"/>
                    </a:lnTo>
                    <a:close/>
                  </a:path>
                </a:pathLst>
              </a:custGeom>
              <a:solidFill>
                <a:srgbClr val="FBDA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3" name="Google Shape;32023;p41"/>
              <p:cNvSpPr/>
              <p:nvPr/>
            </p:nvSpPr>
            <p:spPr>
              <a:xfrm rot="3186147">
                <a:off x="8711537" y="4775687"/>
                <a:ext cx="88244" cy="236213"/>
              </a:xfrm>
              <a:custGeom>
                <a:avLst/>
                <a:gdLst/>
                <a:ahLst/>
                <a:cxnLst/>
                <a:rect l="l" t="t" r="r" b="b"/>
                <a:pathLst>
                  <a:path w="2661" h="7123" extrusionOk="0">
                    <a:moveTo>
                      <a:pt x="0" y="1"/>
                    </a:moveTo>
                    <a:lnTo>
                      <a:pt x="0" y="7122"/>
                    </a:lnTo>
                    <a:lnTo>
                      <a:pt x="2661" y="7122"/>
                    </a:lnTo>
                    <a:lnTo>
                      <a:pt x="2661" y="1"/>
                    </a:lnTo>
                    <a:close/>
                  </a:path>
                </a:pathLst>
              </a:custGeom>
              <a:solidFill>
                <a:srgbClr val="FBDA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4" name="Google Shape;32024;p41"/>
              <p:cNvSpPr/>
              <p:nvPr/>
            </p:nvSpPr>
            <p:spPr>
              <a:xfrm rot="3186147">
                <a:off x="7958853" y="3888824"/>
                <a:ext cx="213331" cy="171414"/>
              </a:xfrm>
              <a:custGeom>
                <a:avLst/>
                <a:gdLst/>
                <a:ahLst/>
                <a:cxnLst/>
                <a:rect l="l" t="t" r="r" b="b"/>
                <a:pathLst>
                  <a:path w="6433" h="5169" extrusionOk="0">
                    <a:moveTo>
                      <a:pt x="6432" y="1"/>
                    </a:moveTo>
                    <a:lnTo>
                      <a:pt x="420" y="2130"/>
                    </a:lnTo>
                    <a:cubicBezTo>
                      <a:pt x="2" y="2278"/>
                      <a:pt x="1" y="2870"/>
                      <a:pt x="418" y="3019"/>
                    </a:cubicBezTo>
                    <a:lnTo>
                      <a:pt x="6432" y="5168"/>
                    </a:lnTo>
                    <a:lnTo>
                      <a:pt x="6432" y="1"/>
                    </a:lnTo>
                    <a:close/>
                  </a:path>
                </a:pathLst>
              </a:custGeom>
              <a:solidFill>
                <a:srgbClr val="F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5" name="Google Shape;32025;p41"/>
              <p:cNvSpPr/>
              <p:nvPr/>
            </p:nvSpPr>
            <p:spPr>
              <a:xfrm rot="3186147">
                <a:off x="8055015" y="4403545"/>
                <a:ext cx="842514" cy="236213"/>
              </a:xfrm>
              <a:custGeom>
                <a:avLst/>
                <a:gdLst/>
                <a:ahLst/>
                <a:cxnLst/>
                <a:rect l="l" t="t" r="r" b="b"/>
                <a:pathLst>
                  <a:path w="25406" h="7123" extrusionOk="0">
                    <a:moveTo>
                      <a:pt x="0" y="1"/>
                    </a:moveTo>
                    <a:lnTo>
                      <a:pt x="0" y="7122"/>
                    </a:lnTo>
                    <a:lnTo>
                      <a:pt x="25405" y="7122"/>
                    </a:lnTo>
                    <a:lnTo>
                      <a:pt x="25405" y="1"/>
                    </a:lnTo>
                    <a:close/>
                  </a:path>
                </a:pathLst>
              </a:custGeom>
              <a:solidFill>
                <a:srgbClr val="F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027" name="Google Shape;32027;p41"/>
          <p:cNvSpPr/>
          <p:nvPr/>
        </p:nvSpPr>
        <p:spPr>
          <a:xfrm rot="2158893">
            <a:off x="781615" y="4490542"/>
            <a:ext cx="596300" cy="526294"/>
          </a:xfrm>
          <a:custGeom>
            <a:avLst/>
            <a:gdLst/>
            <a:ahLst/>
            <a:cxnLst/>
            <a:rect l="l" t="t" r="r" b="b"/>
            <a:pathLst>
              <a:path w="14256" h="12584" extrusionOk="0">
                <a:moveTo>
                  <a:pt x="2301" y="1"/>
                </a:moveTo>
                <a:cubicBezTo>
                  <a:pt x="2274" y="1"/>
                  <a:pt x="2248" y="1"/>
                  <a:pt x="2221" y="2"/>
                </a:cubicBezTo>
                <a:cubicBezTo>
                  <a:pt x="1931" y="15"/>
                  <a:pt x="1654" y="85"/>
                  <a:pt x="1402" y="210"/>
                </a:cubicBezTo>
                <a:cubicBezTo>
                  <a:pt x="1183" y="318"/>
                  <a:pt x="982" y="465"/>
                  <a:pt x="812" y="650"/>
                </a:cubicBezTo>
                <a:lnTo>
                  <a:pt x="727" y="745"/>
                </a:lnTo>
                <a:cubicBezTo>
                  <a:pt x="33" y="1496"/>
                  <a:pt x="1" y="2629"/>
                  <a:pt x="647" y="3410"/>
                </a:cubicBezTo>
                <a:lnTo>
                  <a:pt x="616" y="3443"/>
                </a:lnTo>
                <a:lnTo>
                  <a:pt x="9769" y="11924"/>
                </a:lnTo>
                <a:cubicBezTo>
                  <a:pt x="10230" y="12351"/>
                  <a:pt x="10825" y="12584"/>
                  <a:pt x="11453" y="12584"/>
                </a:cubicBezTo>
                <a:cubicBezTo>
                  <a:pt x="11484" y="12584"/>
                  <a:pt x="11516" y="12583"/>
                  <a:pt x="11548" y="12582"/>
                </a:cubicBezTo>
                <a:cubicBezTo>
                  <a:pt x="12210" y="12556"/>
                  <a:pt x="12823" y="12275"/>
                  <a:pt x="13272" y="11790"/>
                </a:cubicBezTo>
                <a:lnTo>
                  <a:pt x="13326" y="11730"/>
                </a:lnTo>
                <a:cubicBezTo>
                  <a:pt x="14256" y="10728"/>
                  <a:pt x="14195" y="9155"/>
                  <a:pt x="13192" y="8227"/>
                </a:cubicBezTo>
                <a:lnTo>
                  <a:pt x="7398" y="2858"/>
                </a:lnTo>
                <a:lnTo>
                  <a:pt x="7027" y="3259"/>
                </a:lnTo>
                <a:lnTo>
                  <a:pt x="12821" y="8628"/>
                </a:lnTo>
                <a:cubicBezTo>
                  <a:pt x="13603" y="9351"/>
                  <a:pt x="13649" y="10576"/>
                  <a:pt x="12925" y="11358"/>
                </a:cubicBezTo>
                <a:lnTo>
                  <a:pt x="12870" y="11417"/>
                </a:lnTo>
                <a:cubicBezTo>
                  <a:pt x="12521" y="11795"/>
                  <a:pt x="12045" y="12013"/>
                  <a:pt x="11527" y="12034"/>
                </a:cubicBezTo>
                <a:cubicBezTo>
                  <a:pt x="11502" y="12035"/>
                  <a:pt x="11477" y="12035"/>
                  <a:pt x="11452" y="12035"/>
                </a:cubicBezTo>
                <a:cubicBezTo>
                  <a:pt x="10963" y="12035"/>
                  <a:pt x="10500" y="11855"/>
                  <a:pt x="10140" y="11521"/>
                </a:cubicBezTo>
                <a:lnTo>
                  <a:pt x="1388" y="3411"/>
                </a:lnTo>
                <a:lnTo>
                  <a:pt x="1407" y="3393"/>
                </a:lnTo>
                <a:lnTo>
                  <a:pt x="1206" y="3208"/>
                </a:lnTo>
                <a:cubicBezTo>
                  <a:pt x="609" y="2654"/>
                  <a:pt x="573" y="1715"/>
                  <a:pt x="1126" y="1116"/>
                </a:cubicBezTo>
                <a:lnTo>
                  <a:pt x="1212" y="1022"/>
                </a:lnTo>
                <a:cubicBezTo>
                  <a:pt x="1481" y="732"/>
                  <a:pt x="1846" y="565"/>
                  <a:pt x="2241" y="550"/>
                </a:cubicBezTo>
                <a:cubicBezTo>
                  <a:pt x="2261" y="550"/>
                  <a:pt x="2280" y="549"/>
                  <a:pt x="2300" y="549"/>
                </a:cubicBezTo>
                <a:cubicBezTo>
                  <a:pt x="2674" y="549"/>
                  <a:pt x="3028" y="688"/>
                  <a:pt x="3303" y="942"/>
                </a:cubicBezTo>
                <a:lnTo>
                  <a:pt x="10533" y="7653"/>
                </a:lnTo>
                <a:cubicBezTo>
                  <a:pt x="10745" y="7849"/>
                  <a:pt x="10868" y="8116"/>
                  <a:pt x="10878" y="8408"/>
                </a:cubicBezTo>
                <a:cubicBezTo>
                  <a:pt x="10890" y="8698"/>
                  <a:pt x="10787" y="8974"/>
                  <a:pt x="10590" y="9186"/>
                </a:cubicBezTo>
                <a:lnTo>
                  <a:pt x="10524" y="9258"/>
                </a:lnTo>
                <a:cubicBezTo>
                  <a:pt x="10310" y="9489"/>
                  <a:pt x="10018" y="9606"/>
                  <a:pt x="9726" y="9606"/>
                </a:cubicBezTo>
                <a:cubicBezTo>
                  <a:pt x="9462" y="9606"/>
                  <a:pt x="9197" y="9511"/>
                  <a:pt x="8988" y="9318"/>
                </a:cubicBezTo>
                <a:lnTo>
                  <a:pt x="4992" y="5614"/>
                </a:lnTo>
                <a:lnTo>
                  <a:pt x="4621" y="6015"/>
                </a:lnTo>
                <a:lnTo>
                  <a:pt x="8617" y="9719"/>
                </a:lnTo>
                <a:cubicBezTo>
                  <a:pt x="8919" y="10000"/>
                  <a:pt x="9310" y="10153"/>
                  <a:pt x="9722" y="10153"/>
                </a:cubicBezTo>
                <a:cubicBezTo>
                  <a:pt x="9745" y="10153"/>
                  <a:pt x="9767" y="10153"/>
                  <a:pt x="9789" y="10152"/>
                </a:cubicBezTo>
                <a:cubicBezTo>
                  <a:pt x="10226" y="10135"/>
                  <a:pt x="10629" y="9950"/>
                  <a:pt x="10926" y="9630"/>
                </a:cubicBezTo>
                <a:lnTo>
                  <a:pt x="10993" y="9558"/>
                </a:lnTo>
                <a:cubicBezTo>
                  <a:pt x="11605" y="8897"/>
                  <a:pt x="11566" y="7862"/>
                  <a:pt x="10905" y="7251"/>
                </a:cubicBezTo>
                <a:lnTo>
                  <a:pt x="3675" y="540"/>
                </a:lnTo>
                <a:cubicBezTo>
                  <a:pt x="3299" y="190"/>
                  <a:pt x="2814" y="1"/>
                  <a:pt x="23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037" name="Google Shape;32037;p41"/>
          <p:cNvGrpSpPr/>
          <p:nvPr/>
        </p:nvGrpSpPr>
        <p:grpSpPr>
          <a:xfrm>
            <a:off x="7262802" y="1405739"/>
            <a:ext cx="836359" cy="631594"/>
            <a:chOff x="7262802" y="1405739"/>
            <a:chExt cx="836359" cy="631594"/>
          </a:xfrm>
        </p:grpSpPr>
        <p:sp>
          <p:nvSpPr>
            <p:cNvPr id="32038" name="Google Shape;32038;p41"/>
            <p:cNvSpPr/>
            <p:nvPr/>
          </p:nvSpPr>
          <p:spPr>
            <a:xfrm rot="1478459">
              <a:off x="7664330" y="1616247"/>
              <a:ext cx="377211" cy="358786"/>
            </a:xfrm>
            <a:custGeom>
              <a:avLst/>
              <a:gdLst/>
              <a:ahLst/>
              <a:cxnLst/>
              <a:rect l="l" t="t" r="r" b="b"/>
              <a:pathLst>
                <a:path w="5937" h="5647" extrusionOk="0">
                  <a:moveTo>
                    <a:pt x="2968" y="0"/>
                  </a:moveTo>
                  <a:lnTo>
                    <a:pt x="2111" y="1942"/>
                  </a:lnTo>
                  <a:lnTo>
                    <a:pt x="0" y="2157"/>
                  </a:lnTo>
                  <a:lnTo>
                    <a:pt x="1581" y="3571"/>
                  </a:lnTo>
                  <a:lnTo>
                    <a:pt x="1134" y="5646"/>
                  </a:lnTo>
                  <a:lnTo>
                    <a:pt x="2968" y="4579"/>
                  </a:lnTo>
                  <a:lnTo>
                    <a:pt x="4803" y="5646"/>
                  </a:lnTo>
                  <a:lnTo>
                    <a:pt x="4354" y="3571"/>
                  </a:lnTo>
                  <a:lnTo>
                    <a:pt x="5936" y="2157"/>
                  </a:lnTo>
                  <a:lnTo>
                    <a:pt x="3824" y="1942"/>
                  </a:lnTo>
                  <a:lnTo>
                    <a:pt x="2968" y="0"/>
                  </a:lnTo>
                  <a:close/>
                </a:path>
              </a:pathLst>
            </a:custGeom>
            <a:solidFill>
              <a:srgbClr val="AA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9" name="Google Shape;32039;p41"/>
            <p:cNvSpPr/>
            <p:nvPr/>
          </p:nvSpPr>
          <p:spPr>
            <a:xfrm rot="1478381">
              <a:off x="7293946" y="1519658"/>
              <a:ext cx="203888" cy="193929"/>
            </a:xfrm>
            <a:custGeom>
              <a:avLst/>
              <a:gdLst/>
              <a:ahLst/>
              <a:cxnLst/>
              <a:rect l="l" t="t" r="r" b="b"/>
              <a:pathLst>
                <a:path w="5937" h="5647" extrusionOk="0">
                  <a:moveTo>
                    <a:pt x="2968" y="0"/>
                  </a:moveTo>
                  <a:lnTo>
                    <a:pt x="2111" y="1942"/>
                  </a:lnTo>
                  <a:lnTo>
                    <a:pt x="0" y="2157"/>
                  </a:lnTo>
                  <a:lnTo>
                    <a:pt x="1581" y="3571"/>
                  </a:lnTo>
                  <a:lnTo>
                    <a:pt x="1134" y="5646"/>
                  </a:lnTo>
                  <a:lnTo>
                    <a:pt x="2968" y="4579"/>
                  </a:lnTo>
                  <a:lnTo>
                    <a:pt x="4803" y="5646"/>
                  </a:lnTo>
                  <a:lnTo>
                    <a:pt x="4354" y="3571"/>
                  </a:lnTo>
                  <a:lnTo>
                    <a:pt x="5936" y="2157"/>
                  </a:lnTo>
                  <a:lnTo>
                    <a:pt x="3824" y="1942"/>
                  </a:lnTo>
                  <a:lnTo>
                    <a:pt x="2968" y="0"/>
                  </a:lnTo>
                  <a:close/>
                </a:path>
              </a:pathLst>
            </a:custGeom>
            <a:solidFill>
              <a:srgbClr val="AA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0" name="Google Shape;32040;p41"/>
            <p:cNvSpPr/>
            <p:nvPr/>
          </p:nvSpPr>
          <p:spPr>
            <a:xfrm rot="5768331">
              <a:off x="7670110" y="1418102"/>
              <a:ext cx="170718" cy="162379"/>
            </a:xfrm>
            <a:custGeom>
              <a:avLst/>
              <a:gdLst/>
              <a:ahLst/>
              <a:cxnLst/>
              <a:rect l="l" t="t" r="r" b="b"/>
              <a:pathLst>
                <a:path w="5937" h="5647" extrusionOk="0">
                  <a:moveTo>
                    <a:pt x="2968" y="0"/>
                  </a:moveTo>
                  <a:lnTo>
                    <a:pt x="2111" y="1942"/>
                  </a:lnTo>
                  <a:lnTo>
                    <a:pt x="0" y="2157"/>
                  </a:lnTo>
                  <a:lnTo>
                    <a:pt x="1581" y="3571"/>
                  </a:lnTo>
                  <a:lnTo>
                    <a:pt x="1134" y="5646"/>
                  </a:lnTo>
                  <a:lnTo>
                    <a:pt x="2968" y="4579"/>
                  </a:lnTo>
                  <a:lnTo>
                    <a:pt x="4803" y="5646"/>
                  </a:lnTo>
                  <a:lnTo>
                    <a:pt x="4354" y="3571"/>
                  </a:lnTo>
                  <a:lnTo>
                    <a:pt x="5936" y="2157"/>
                  </a:lnTo>
                  <a:lnTo>
                    <a:pt x="3824" y="1942"/>
                  </a:lnTo>
                  <a:lnTo>
                    <a:pt x="2968" y="0"/>
                  </a:lnTo>
                  <a:close/>
                </a:path>
              </a:pathLst>
            </a:custGeom>
            <a:solidFill>
              <a:srgbClr val="AA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41" name="Google Shape;32041;p41"/>
          <p:cNvSpPr/>
          <p:nvPr/>
        </p:nvSpPr>
        <p:spPr>
          <a:xfrm>
            <a:off x="5856514" y="585341"/>
            <a:ext cx="2371557" cy="3528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2" name="Google Shape;32042;p41"/>
          <p:cNvSpPr txBox="1">
            <a:spLocks noGrp="1"/>
          </p:cNvSpPr>
          <p:nvPr>
            <p:ph type="subTitle" idx="1"/>
          </p:nvPr>
        </p:nvSpPr>
        <p:spPr>
          <a:xfrm rot="-810">
            <a:off x="5856502" y="602074"/>
            <a:ext cx="2296316" cy="30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solidFill>
                  <a:schemeClr val="bg1"/>
                </a:solidFill>
                <a:latin typeface="Times New Roman" panose="02020603050405020304" pitchFamily="18" charset="0"/>
                <a:cs typeface="Times New Roman" panose="02020603050405020304" pitchFamily="18" charset="0"/>
              </a:rPr>
              <a:t>Tiết 124-125</a:t>
            </a:r>
            <a:endParaRPr b="1" dirty="0">
              <a:solidFill>
                <a:schemeClr val="bg1"/>
              </a:solidFill>
              <a:latin typeface="Times New Roman" panose="02020603050405020304" pitchFamily="18" charset="0"/>
              <a:cs typeface="Times New Roman" panose="02020603050405020304" pitchFamily="18" charset="0"/>
            </a:endParaRPr>
          </a:p>
        </p:txBody>
      </p:sp>
      <p:sp>
        <p:nvSpPr>
          <p:cNvPr id="32043" name="Google Shape;32043;p41"/>
          <p:cNvSpPr/>
          <p:nvPr/>
        </p:nvSpPr>
        <p:spPr>
          <a:xfrm rot="632699">
            <a:off x="836195" y="3953225"/>
            <a:ext cx="596313" cy="526282"/>
          </a:xfrm>
          <a:custGeom>
            <a:avLst/>
            <a:gdLst/>
            <a:ahLst/>
            <a:cxnLst/>
            <a:rect l="l" t="t" r="r" b="b"/>
            <a:pathLst>
              <a:path w="14256" h="12584" extrusionOk="0">
                <a:moveTo>
                  <a:pt x="2301" y="1"/>
                </a:moveTo>
                <a:cubicBezTo>
                  <a:pt x="2274" y="1"/>
                  <a:pt x="2248" y="1"/>
                  <a:pt x="2221" y="2"/>
                </a:cubicBezTo>
                <a:cubicBezTo>
                  <a:pt x="1931" y="15"/>
                  <a:pt x="1654" y="85"/>
                  <a:pt x="1402" y="210"/>
                </a:cubicBezTo>
                <a:cubicBezTo>
                  <a:pt x="1183" y="318"/>
                  <a:pt x="982" y="465"/>
                  <a:pt x="812" y="650"/>
                </a:cubicBezTo>
                <a:lnTo>
                  <a:pt x="727" y="745"/>
                </a:lnTo>
                <a:cubicBezTo>
                  <a:pt x="33" y="1496"/>
                  <a:pt x="1" y="2629"/>
                  <a:pt x="647" y="3410"/>
                </a:cubicBezTo>
                <a:lnTo>
                  <a:pt x="616" y="3443"/>
                </a:lnTo>
                <a:lnTo>
                  <a:pt x="9769" y="11924"/>
                </a:lnTo>
                <a:cubicBezTo>
                  <a:pt x="10230" y="12351"/>
                  <a:pt x="10825" y="12584"/>
                  <a:pt x="11453" y="12584"/>
                </a:cubicBezTo>
                <a:cubicBezTo>
                  <a:pt x="11484" y="12584"/>
                  <a:pt x="11516" y="12583"/>
                  <a:pt x="11548" y="12582"/>
                </a:cubicBezTo>
                <a:cubicBezTo>
                  <a:pt x="12210" y="12556"/>
                  <a:pt x="12823" y="12275"/>
                  <a:pt x="13272" y="11790"/>
                </a:cubicBezTo>
                <a:lnTo>
                  <a:pt x="13326" y="11730"/>
                </a:lnTo>
                <a:cubicBezTo>
                  <a:pt x="14256" y="10728"/>
                  <a:pt x="14195" y="9155"/>
                  <a:pt x="13192" y="8227"/>
                </a:cubicBezTo>
                <a:lnTo>
                  <a:pt x="7398" y="2858"/>
                </a:lnTo>
                <a:lnTo>
                  <a:pt x="7027" y="3259"/>
                </a:lnTo>
                <a:lnTo>
                  <a:pt x="12821" y="8628"/>
                </a:lnTo>
                <a:cubicBezTo>
                  <a:pt x="13603" y="9351"/>
                  <a:pt x="13649" y="10576"/>
                  <a:pt x="12925" y="11358"/>
                </a:cubicBezTo>
                <a:lnTo>
                  <a:pt x="12870" y="11417"/>
                </a:lnTo>
                <a:cubicBezTo>
                  <a:pt x="12521" y="11795"/>
                  <a:pt x="12045" y="12013"/>
                  <a:pt x="11527" y="12034"/>
                </a:cubicBezTo>
                <a:cubicBezTo>
                  <a:pt x="11502" y="12035"/>
                  <a:pt x="11477" y="12035"/>
                  <a:pt x="11452" y="12035"/>
                </a:cubicBezTo>
                <a:cubicBezTo>
                  <a:pt x="10963" y="12035"/>
                  <a:pt x="10500" y="11855"/>
                  <a:pt x="10140" y="11521"/>
                </a:cubicBezTo>
                <a:lnTo>
                  <a:pt x="1388" y="3411"/>
                </a:lnTo>
                <a:lnTo>
                  <a:pt x="1407" y="3393"/>
                </a:lnTo>
                <a:lnTo>
                  <a:pt x="1206" y="3208"/>
                </a:lnTo>
                <a:cubicBezTo>
                  <a:pt x="609" y="2654"/>
                  <a:pt x="573" y="1715"/>
                  <a:pt x="1126" y="1116"/>
                </a:cubicBezTo>
                <a:lnTo>
                  <a:pt x="1212" y="1022"/>
                </a:lnTo>
                <a:cubicBezTo>
                  <a:pt x="1481" y="732"/>
                  <a:pt x="1846" y="565"/>
                  <a:pt x="2241" y="550"/>
                </a:cubicBezTo>
                <a:cubicBezTo>
                  <a:pt x="2261" y="550"/>
                  <a:pt x="2280" y="549"/>
                  <a:pt x="2300" y="549"/>
                </a:cubicBezTo>
                <a:cubicBezTo>
                  <a:pt x="2674" y="549"/>
                  <a:pt x="3028" y="688"/>
                  <a:pt x="3303" y="942"/>
                </a:cubicBezTo>
                <a:lnTo>
                  <a:pt x="10533" y="7653"/>
                </a:lnTo>
                <a:cubicBezTo>
                  <a:pt x="10745" y="7849"/>
                  <a:pt x="10868" y="8116"/>
                  <a:pt x="10878" y="8408"/>
                </a:cubicBezTo>
                <a:cubicBezTo>
                  <a:pt x="10890" y="8698"/>
                  <a:pt x="10787" y="8974"/>
                  <a:pt x="10590" y="9186"/>
                </a:cubicBezTo>
                <a:lnTo>
                  <a:pt x="10524" y="9258"/>
                </a:lnTo>
                <a:cubicBezTo>
                  <a:pt x="10310" y="9489"/>
                  <a:pt x="10018" y="9606"/>
                  <a:pt x="9726" y="9606"/>
                </a:cubicBezTo>
                <a:cubicBezTo>
                  <a:pt x="9462" y="9606"/>
                  <a:pt x="9197" y="9511"/>
                  <a:pt x="8988" y="9318"/>
                </a:cubicBezTo>
                <a:lnTo>
                  <a:pt x="4992" y="5614"/>
                </a:lnTo>
                <a:lnTo>
                  <a:pt x="4621" y="6015"/>
                </a:lnTo>
                <a:lnTo>
                  <a:pt x="8617" y="9719"/>
                </a:lnTo>
                <a:cubicBezTo>
                  <a:pt x="8919" y="10000"/>
                  <a:pt x="9310" y="10153"/>
                  <a:pt x="9722" y="10153"/>
                </a:cubicBezTo>
                <a:cubicBezTo>
                  <a:pt x="9745" y="10153"/>
                  <a:pt x="9767" y="10153"/>
                  <a:pt x="9789" y="10152"/>
                </a:cubicBezTo>
                <a:cubicBezTo>
                  <a:pt x="10226" y="10135"/>
                  <a:pt x="10629" y="9950"/>
                  <a:pt x="10926" y="9630"/>
                </a:cubicBezTo>
                <a:lnTo>
                  <a:pt x="10993" y="9558"/>
                </a:lnTo>
                <a:cubicBezTo>
                  <a:pt x="11605" y="8897"/>
                  <a:pt x="11566" y="7862"/>
                  <a:pt x="10905" y="7251"/>
                </a:cubicBezTo>
                <a:lnTo>
                  <a:pt x="3675" y="540"/>
                </a:lnTo>
                <a:cubicBezTo>
                  <a:pt x="3299" y="190"/>
                  <a:pt x="2814" y="1"/>
                  <a:pt x="23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003"/>
                                        </p:tgtEl>
                                        <p:attrNameLst>
                                          <p:attrName>style.visibility</p:attrName>
                                        </p:attrNameLst>
                                      </p:cBhvr>
                                      <p:to>
                                        <p:strVal val="visible"/>
                                      </p:to>
                                    </p:set>
                                    <p:anim calcmode="lin" valueType="num">
                                      <p:cBhvr>
                                        <p:cTn id="7" dur="500" fill="hold"/>
                                        <p:tgtEl>
                                          <p:spTgt spid="32003"/>
                                        </p:tgtEl>
                                        <p:attrNameLst>
                                          <p:attrName>ppt_w</p:attrName>
                                        </p:attrNameLst>
                                      </p:cBhvr>
                                      <p:tavLst>
                                        <p:tav tm="0">
                                          <p:val>
                                            <p:fltVal val="0"/>
                                          </p:val>
                                        </p:tav>
                                        <p:tav tm="100000">
                                          <p:val>
                                            <p:strVal val="#ppt_w"/>
                                          </p:val>
                                        </p:tav>
                                      </p:tavLst>
                                    </p:anim>
                                    <p:anim calcmode="lin" valueType="num">
                                      <p:cBhvr>
                                        <p:cTn id="8" dur="500" fill="hold"/>
                                        <p:tgtEl>
                                          <p:spTgt spid="32003"/>
                                        </p:tgtEl>
                                        <p:attrNameLst>
                                          <p:attrName>ppt_h</p:attrName>
                                        </p:attrNameLst>
                                      </p:cBhvr>
                                      <p:tavLst>
                                        <p:tav tm="0">
                                          <p:val>
                                            <p:fltVal val="0"/>
                                          </p:val>
                                        </p:tav>
                                        <p:tav tm="100000">
                                          <p:val>
                                            <p:strVal val="#ppt_h"/>
                                          </p:val>
                                        </p:tav>
                                      </p:tavLst>
                                    </p:anim>
                                    <p:animEffect transition="in" filter="fade">
                                      <p:cBhvr>
                                        <p:cTn id="9" dur="500"/>
                                        <p:tgtEl>
                                          <p:spTgt spid="3200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004"/>
                                        </p:tgtEl>
                                        <p:attrNameLst>
                                          <p:attrName>style.visibility</p:attrName>
                                        </p:attrNameLst>
                                      </p:cBhvr>
                                      <p:to>
                                        <p:strVal val="visible"/>
                                      </p:to>
                                    </p:set>
                                    <p:anim calcmode="lin" valueType="num">
                                      <p:cBhvr>
                                        <p:cTn id="12" dur="500" fill="hold"/>
                                        <p:tgtEl>
                                          <p:spTgt spid="32004"/>
                                        </p:tgtEl>
                                        <p:attrNameLst>
                                          <p:attrName>ppt_w</p:attrName>
                                        </p:attrNameLst>
                                      </p:cBhvr>
                                      <p:tavLst>
                                        <p:tav tm="0">
                                          <p:val>
                                            <p:fltVal val="0"/>
                                          </p:val>
                                        </p:tav>
                                        <p:tav tm="100000">
                                          <p:val>
                                            <p:strVal val="#ppt_w"/>
                                          </p:val>
                                        </p:tav>
                                      </p:tavLst>
                                    </p:anim>
                                    <p:anim calcmode="lin" valueType="num">
                                      <p:cBhvr>
                                        <p:cTn id="13" dur="500" fill="hold"/>
                                        <p:tgtEl>
                                          <p:spTgt spid="32004"/>
                                        </p:tgtEl>
                                        <p:attrNameLst>
                                          <p:attrName>ppt_h</p:attrName>
                                        </p:attrNameLst>
                                      </p:cBhvr>
                                      <p:tavLst>
                                        <p:tav tm="0">
                                          <p:val>
                                            <p:fltVal val="0"/>
                                          </p:val>
                                        </p:tav>
                                        <p:tav tm="100000">
                                          <p:val>
                                            <p:strVal val="#ppt_h"/>
                                          </p:val>
                                        </p:tav>
                                      </p:tavLst>
                                    </p:anim>
                                    <p:animEffect transition="in" filter="fade">
                                      <p:cBhvr>
                                        <p:cTn id="14" dur="500"/>
                                        <p:tgtEl>
                                          <p:spTgt spid="3200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2005"/>
                                        </p:tgtEl>
                                        <p:attrNameLst>
                                          <p:attrName>style.visibility</p:attrName>
                                        </p:attrNameLst>
                                      </p:cBhvr>
                                      <p:to>
                                        <p:strVal val="visible"/>
                                      </p:to>
                                    </p:set>
                                    <p:anim calcmode="lin" valueType="num">
                                      <p:cBhvr>
                                        <p:cTn id="17" dur="500" fill="hold"/>
                                        <p:tgtEl>
                                          <p:spTgt spid="32005"/>
                                        </p:tgtEl>
                                        <p:attrNameLst>
                                          <p:attrName>ppt_w</p:attrName>
                                        </p:attrNameLst>
                                      </p:cBhvr>
                                      <p:tavLst>
                                        <p:tav tm="0">
                                          <p:val>
                                            <p:fltVal val="0"/>
                                          </p:val>
                                        </p:tav>
                                        <p:tav tm="100000">
                                          <p:val>
                                            <p:strVal val="#ppt_w"/>
                                          </p:val>
                                        </p:tav>
                                      </p:tavLst>
                                    </p:anim>
                                    <p:anim calcmode="lin" valueType="num">
                                      <p:cBhvr>
                                        <p:cTn id="18" dur="500" fill="hold"/>
                                        <p:tgtEl>
                                          <p:spTgt spid="32005"/>
                                        </p:tgtEl>
                                        <p:attrNameLst>
                                          <p:attrName>ppt_h</p:attrName>
                                        </p:attrNameLst>
                                      </p:cBhvr>
                                      <p:tavLst>
                                        <p:tav tm="0">
                                          <p:val>
                                            <p:fltVal val="0"/>
                                          </p:val>
                                        </p:tav>
                                        <p:tav tm="100000">
                                          <p:val>
                                            <p:strVal val="#ppt_h"/>
                                          </p:val>
                                        </p:tav>
                                      </p:tavLst>
                                    </p:anim>
                                    <p:animEffect transition="in" filter="fade">
                                      <p:cBhvr>
                                        <p:cTn id="19" dur="500"/>
                                        <p:tgtEl>
                                          <p:spTgt spid="32005"/>
                                        </p:tgtEl>
                                      </p:cBhvr>
                                    </p:animEffect>
                                  </p:childTnLst>
                                </p:cTn>
                              </p:par>
                              <p:par>
                                <p:cTn id="20" presetID="53" presetClass="entr" presetSubtype="16" fill="hold" nodeType="withEffect">
                                  <p:stCondLst>
                                    <p:cond delay="0"/>
                                  </p:stCondLst>
                                  <p:childTnLst>
                                    <p:set>
                                      <p:cBhvr>
                                        <p:cTn id="21" dur="1" fill="hold">
                                          <p:stCondLst>
                                            <p:cond delay="0"/>
                                          </p:stCondLst>
                                        </p:cTn>
                                        <p:tgtEl>
                                          <p:spTgt spid="32009"/>
                                        </p:tgtEl>
                                        <p:attrNameLst>
                                          <p:attrName>style.visibility</p:attrName>
                                        </p:attrNameLst>
                                      </p:cBhvr>
                                      <p:to>
                                        <p:strVal val="visible"/>
                                      </p:to>
                                    </p:set>
                                    <p:anim calcmode="lin" valueType="num">
                                      <p:cBhvr>
                                        <p:cTn id="22" dur="500" fill="hold"/>
                                        <p:tgtEl>
                                          <p:spTgt spid="32009"/>
                                        </p:tgtEl>
                                        <p:attrNameLst>
                                          <p:attrName>ppt_w</p:attrName>
                                        </p:attrNameLst>
                                      </p:cBhvr>
                                      <p:tavLst>
                                        <p:tav tm="0">
                                          <p:val>
                                            <p:fltVal val="0"/>
                                          </p:val>
                                        </p:tav>
                                        <p:tav tm="100000">
                                          <p:val>
                                            <p:strVal val="#ppt_w"/>
                                          </p:val>
                                        </p:tav>
                                      </p:tavLst>
                                    </p:anim>
                                    <p:anim calcmode="lin" valueType="num">
                                      <p:cBhvr>
                                        <p:cTn id="23" dur="500" fill="hold"/>
                                        <p:tgtEl>
                                          <p:spTgt spid="32009"/>
                                        </p:tgtEl>
                                        <p:attrNameLst>
                                          <p:attrName>ppt_h</p:attrName>
                                        </p:attrNameLst>
                                      </p:cBhvr>
                                      <p:tavLst>
                                        <p:tav tm="0">
                                          <p:val>
                                            <p:fltVal val="0"/>
                                          </p:val>
                                        </p:tav>
                                        <p:tav tm="100000">
                                          <p:val>
                                            <p:strVal val="#ppt_h"/>
                                          </p:val>
                                        </p:tav>
                                      </p:tavLst>
                                    </p:anim>
                                    <p:animEffect transition="in" filter="fade">
                                      <p:cBhvr>
                                        <p:cTn id="24" dur="500"/>
                                        <p:tgtEl>
                                          <p:spTgt spid="3200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2027"/>
                                        </p:tgtEl>
                                        <p:attrNameLst>
                                          <p:attrName>style.visibility</p:attrName>
                                        </p:attrNameLst>
                                      </p:cBhvr>
                                      <p:to>
                                        <p:strVal val="visible"/>
                                      </p:to>
                                    </p:set>
                                    <p:anim calcmode="lin" valueType="num">
                                      <p:cBhvr>
                                        <p:cTn id="27" dur="500" fill="hold"/>
                                        <p:tgtEl>
                                          <p:spTgt spid="32027"/>
                                        </p:tgtEl>
                                        <p:attrNameLst>
                                          <p:attrName>ppt_w</p:attrName>
                                        </p:attrNameLst>
                                      </p:cBhvr>
                                      <p:tavLst>
                                        <p:tav tm="0">
                                          <p:val>
                                            <p:fltVal val="0"/>
                                          </p:val>
                                        </p:tav>
                                        <p:tav tm="100000">
                                          <p:val>
                                            <p:strVal val="#ppt_w"/>
                                          </p:val>
                                        </p:tav>
                                      </p:tavLst>
                                    </p:anim>
                                    <p:anim calcmode="lin" valueType="num">
                                      <p:cBhvr>
                                        <p:cTn id="28" dur="500" fill="hold"/>
                                        <p:tgtEl>
                                          <p:spTgt spid="32027"/>
                                        </p:tgtEl>
                                        <p:attrNameLst>
                                          <p:attrName>ppt_h</p:attrName>
                                        </p:attrNameLst>
                                      </p:cBhvr>
                                      <p:tavLst>
                                        <p:tav tm="0">
                                          <p:val>
                                            <p:fltVal val="0"/>
                                          </p:val>
                                        </p:tav>
                                        <p:tav tm="100000">
                                          <p:val>
                                            <p:strVal val="#ppt_h"/>
                                          </p:val>
                                        </p:tav>
                                      </p:tavLst>
                                    </p:anim>
                                    <p:animEffect transition="in" filter="fade">
                                      <p:cBhvr>
                                        <p:cTn id="29" dur="500"/>
                                        <p:tgtEl>
                                          <p:spTgt spid="32027"/>
                                        </p:tgtEl>
                                      </p:cBhvr>
                                    </p:animEffect>
                                  </p:childTnLst>
                                </p:cTn>
                              </p:par>
                              <p:par>
                                <p:cTn id="30" presetID="53" presetClass="entr" presetSubtype="16" fill="hold" nodeType="withEffect">
                                  <p:stCondLst>
                                    <p:cond delay="0"/>
                                  </p:stCondLst>
                                  <p:childTnLst>
                                    <p:set>
                                      <p:cBhvr>
                                        <p:cTn id="31" dur="1" fill="hold">
                                          <p:stCondLst>
                                            <p:cond delay="0"/>
                                          </p:stCondLst>
                                        </p:cTn>
                                        <p:tgtEl>
                                          <p:spTgt spid="32037"/>
                                        </p:tgtEl>
                                        <p:attrNameLst>
                                          <p:attrName>style.visibility</p:attrName>
                                        </p:attrNameLst>
                                      </p:cBhvr>
                                      <p:to>
                                        <p:strVal val="visible"/>
                                      </p:to>
                                    </p:set>
                                    <p:anim calcmode="lin" valueType="num">
                                      <p:cBhvr>
                                        <p:cTn id="32" dur="500" fill="hold"/>
                                        <p:tgtEl>
                                          <p:spTgt spid="32037"/>
                                        </p:tgtEl>
                                        <p:attrNameLst>
                                          <p:attrName>ppt_w</p:attrName>
                                        </p:attrNameLst>
                                      </p:cBhvr>
                                      <p:tavLst>
                                        <p:tav tm="0">
                                          <p:val>
                                            <p:fltVal val="0"/>
                                          </p:val>
                                        </p:tav>
                                        <p:tav tm="100000">
                                          <p:val>
                                            <p:strVal val="#ppt_w"/>
                                          </p:val>
                                        </p:tav>
                                      </p:tavLst>
                                    </p:anim>
                                    <p:anim calcmode="lin" valueType="num">
                                      <p:cBhvr>
                                        <p:cTn id="33" dur="500" fill="hold"/>
                                        <p:tgtEl>
                                          <p:spTgt spid="32037"/>
                                        </p:tgtEl>
                                        <p:attrNameLst>
                                          <p:attrName>ppt_h</p:attrName>
                                        </p:attrNameLst>
                                      </p:cBhvr>
                                      <p:tavLst>
                                        <p:tav tm="0">
                                          <p:val>
                                            <p:fltVal val="0"/>
                                          </p:val>
                                        </p:tav>
                                        <p:tav tm="100000">
                                          <p:val>
                                            <p:strVal val="#ppt_h"/>
                                          </p:val>
                                        </p:tav>
                                      </p:tavLst>
                                    </p:anim>
                                    <p:animEffect transition="in" filter="fade">
                                      <p:cBhvr>
                                        <p:cTn id="34" dur="500"/>
                                        <p:tgtEl>
                                          <p:spTgt spid="3203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2041"/>
                                        </p:tgtEl>
                                        <p:attrNameLst>
                                          <p:attrName>style.visibility</p:attrName>
                                        </p:attrNameLst>
                                      </p:cBhvr>
                                      <p:to>
                                        <p:strVal val="visible"/>
                                      </p:to>
                                    </p:set>
                                    <p:anim calcmode="lin" valueType="num">
                                      <p:cBhvr>
                                        <p:cTn id="37" dur="500" fill="hold"/>
                                        <p:tgtEl>
                                          <p:spTgt spid="32041"/>
                                        </p:tgtEl>
                                        <p:attrNameLst>
                                          <p:attrName>ppt_w</p:attrName>
                                        </p:attrNameLst>
                                      </p:cBhvr>
                                      <p:tavLst>
                                        <p:tav tm="0">
                                          <p:val>
                                            <p:fltVal val="0"/>
                                          </p:val>
                                        </p:tav>
                                        <p:tav tm="100000">
                                          <p:val>
                                            <p:strVal val="#ppt_w"/>
                                          </p:val>
                                        </p:tav>
                                      </p:tavLst>
                                    </p:anim>
                                    <p:anim calcmode="lin" valueType="num">
                                      <p:cBhvr>
                                        <p:cTn id="38" dur="500" fill="hold"/>
                                        <p:tgtEl>
                                          <p:spTgt spid="32041"/>
                                        </p:tgtEl>
                                        <p:attrNameLst>
                                          <p:attrName>ppt_h</p:attrName>
                                        </p:attrNameLst>
                                      </p:cBhvr>
                                      <p:tavLst>
                                        <p:tav tm="0">
                                          <p:val>
                                            <p:fltVal val="0"/>
                                          </p:val>
                                        </p:tav>
                                        <p:tav tm="100000">
                                          <p:val>
                                            <p:strVal val="#ppt_h"/>
                                          </p:val>
                                        </p:tav>
                                      </p:tavLst>
                                    </p:anim>
                                    <p:animEffect transition="in" filter="fade">
                                      <p:cBhvr>
                                        <p:cTn id="39" dur="500"/>
                                        <p:tgtEl>
                                          <p:spTgt spid="3204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2042">
                                            <p:txEl>
                                              <p:pRg st="0" end="0"/>
                                            </p:txEl>
                                          </p:spTgt>
                                        </p:tgtEl>
                                        <p:attrNameLst>
                                          <p:attrName>style.visibility</p:attrName>
                                        </p:attrNameLst>
                                      </p:cBhvr>
                                      <p:to>
                                        <p:strVal val="visible"/>
                                      </p:to>
                                    </p:set>
                                    <p:anim calcmode="lin" valueType="num">
                                      <p:cBhvr>
                                        <p:cTn id="42" dur="500" fill="hold"/>
                                        <p:tgtEl>
                                          <p:spTgt spid="32042">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32042">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32042">
                                            <p:txEl>
                                              <p:pRg st="0" end="0"/>
                                            </p:tx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2043"/>
                                        </p:tgtEl>
                                        <p:attrNameLst>
                                          <p:attrName>style.visibility</p:attrName>
                                        </p:attrNameLst>
                                      </p:cBhvr>
                                      <p:to>
                                        <p:strVal val="visible"/>
                                      </p:to>
                                    </p:set>
                                    <p:anim calcmode="lin" valueType="num">
                                      <p:cBhvr>
                                        <p:cTn id="47" dur="500" fill="hold"/>
                                        <p:tgtEl>
                                          <p:spTgt spid="32043"/>
                                        </p:tgtEl>
                                        <p:attrNameLst>
                                          <p:attrName>ppt_w</p:attrName>
                                        </p:attrNameLst>
                                      </p:cBhvr>
                                      <p:tavLst>
                                        <p:tav tm="0">
                                          <p:val>
                                            <p:fltVal val="0"/>
                                          </p:val>
                                        </p:tav>
                                        <p:tav tm="100000">
                                          <p:val>
                                            <p:strVal val="#ppt_w"/>
                                          </p:val>
                                        </p:tav>
                                      </p:tavLst>
                                    </p:anim>
                                    <p:anim calcmode="lin" valueType="num">
                                      <p:cBhvr>
                                        <p:cTn id="48" dur="500" fill="hold"/>
                                        <p:tgtEl>
                                          <p:spTgt spid="32043"/>
                                        </p:tgtEl>
                                        <p:attrNameLst>
                                          <p:attrName>ppt_h</p:attrName>
                                        </p:attrNameLst>
                                      </p:cBhvr>
                                      <p:tavLst>
                                        <p:tav tm="0">
                                          <p:val>
                                            <p:fltVal val="0"/>
                                          </p:val>
                                        </p:tav>
                                        <p:tav tm="100000">
                                          <p:val>
                                            <p:strVal val="#ppt_h"/>
                                          </p:val>
                                        </p:tav>
                                      </p:tavLst>
                                    </p:anim>
                                    <p:animEffect transition="in" filter="fade">
                                      <p:cBhvr>
                                        <p:cTn id="49" dur="500"/>
                                        <p:tgtEl>
                                          <p:spTgt spid="3204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2007"/>
                                        </p:tgtEl>
                                        <p:attrNameLst>
                                          <p:attrName>style.visibility</p:attrName>
                                        </p:attrNameLst>
                                      </p:cBhvr>
                                      <p:to>
                                        <p:strVal val="visible"/>
                                      </p:to>
                                    </p:set>
                                    <p:animEffect transition="in" filter="barn(inVertical)">
                                      <p:cBhvr>
                                        <p:cTn id="54" dur="500"/>
                                        <p:tgtEl>
                                          <p:spTgt spid="32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03" grpId="0" animBg="1"/>
      <p:bldP spid="32004" grpId="0" animBg="1"/>
      <p:bldP spid="32005" grpId="0" animBg="1"/>
      <p:bldP spid="32007" grpId="0"/>
      <p:bldP spid="32027" grpId="0" animBg="1"/>
      <p:bldP spid="32041" grpId="0" animBg="1"/>
      <p:bldP spid="32042" grpId="0" build="p"/>
      <p:bldP spid="320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579"/>
        <p:cNvGrpSpPr/>
        <p:nvPr/>
      </p:nvGrpSpPr>
      <p:grpSpPr>
        <a:xfrm>
          <a:off x="0" y="0"/>
          <a:ext cx="0" cy="0"/>
          <a:chOff x="0" y="0"/>
          <a:chExt cx="0" cy="0"/>
        </a:xfrm>
      </p:grpSpPr>
      <p:sp>
        <p:nvSpPr>
          <p:cNvPr id="32580" name="Google Shape;32580;p51"/>
          <p:cNvSpPr txBox="1">
            <a:spLocks noGrp="1"/>
          </p:cNvSpPr>
          <p:nvPr>
            <p:ph type="ctrTitle"/>
          </p:nvPr>
        </p:nvSpPr>
        <p:spPr>
          <a:xfrm>
            <a:off x="992100" y="780800"/>
            <a:ext cx="7159800" cy="45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latin typeface="Times New Roman" panose="02020603050405020304" pitchFamily="18" charset="0"/>
                <a:cs typeface="Times New Roman" panose="02020603050405020304" pitchFamily="18" charset="0"/>
              </a:rPr>
              <a:t>Hoạt động khởi động</a:t>
            </a:r>
            <a:endParaRPr sz="3600" b="1">
              <a:latin typeface="Times New Roman" panose="02020603050405020304" pitchFamily="18" charset="0"/>
              <a:cs typeface="Times New Roman" panose="02020603050405020304" pitchFamily="18" charset="0"/>
            </a:endParaRPr>
          </a:p>
        </p:txBody>
      </p:sp>
      <p:grpSp>
        <p:nvGrpSpPr>
          <p:cNvPr id="32677" name="Google Shape;32677;p51"/>
          <p:cNvGrpSpPr/>
          <p:nvPr/>
        </p:nvGrpSpPr>
        <p:grpSpPr>
          <a:xfrm>
            <a:off x="785920" y="520447"/>
            <a:ext cx="810342" cy="520705"/>
            <a:chOff x="1577176" y="1001463"/>
            <a:chExt cx="810342" cy="520705"/>
          </a:xfrm>
        </p:grpSpPr>
        <p:sp>
          <p:nvSpPr>
            <p:cNvPr id="32678" name="Google Shape;32678;p51"/>
            <p:cNvSpPr/>
            <p:nvPr/>
          </p:nvSpPr>
          <p:spPr>
            <a:xfrm rot="1201761">
              <a:off x="1901606" y="1200793"/>
              <a:ext cx="293859" cy="279505"/>
            </a:xfrm>
            <a:custGeom>
              <a:avLst/>
              <a:gdLst/>
              <a:ahLst/>
              <a:cxnLst/>
              <a:rect l="l" t="t" r="r" b="b"/>
              <a:pathLst>
                <a:path w="5937" h="5647" extrusionOk="0">
                  <a:moveTo>
                    <a:pt x="2968" y="0"/>
                  </a:moveTo>
                  <a:lnTo>
                    <a:pt x="2111" y="1942"/>
                  </a:lnTo>
                  <a:lnTo>
                    <a:pt x="0" y="2157"/>
                  </a:lnTo>
                  <a:lnTo>
                    <a:pt x="1581" y="3571"/>
                  </a:lnTo>
                  <a:lnTo>
                    <a:pt x="1134" y="5646"/>
                  </a:lnTo>
                  <a:lnTo>
                    <a:pt x="2968" y="4579"/>
                  </a:lnTo>
                  <a:lnTo>
                    <a:pt x="4803" y="5646"/>
                  </a:lnTo>
                  <a:lnTo>
                    <a:pt x="4354" y="3571"/>
                  </a:lnTo>
                  <a:lnTo>
                    <a:pt x="5936" y="2157"/>
                  </a:lnTo>
                  <a:lnTo>
                    <a:pt x="3824" y="1942"/>
                  </a:lnTo>
                  <a:lnTo>
                    <a:pt x="2968" y="0"/>
                  </a:lnTo>
                  <a:close/>
                </a:path>
              </a:pathLst>
            </a:custGeom>
            <a:solidFill>
              <a:srgbClr val="AA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9" name="Google Shape;32679;p51"/>
            <p:cNvSpPr/>
            <p:nvPr/>
          </p:nvSpPr>
          <p:spPr>
            <a:xfrm rot="1201787">
              <a:off x="1604222" y="1040208"/>
              <a:ext cx="203890" cy="193930"/>
            </a:xfrm>
            <a:custGeom>
              <a:avLst/>
              <a:gdLst/>
              <a:ahLst/>
              <a:cxnLst/>
              <a:rect l="l" t="t" r="r" b="b"/>
              <a:pathLst>
                <a:path w="5937" h="5647" extrusionOk="0">
                  <a:moveTo>
                    <a:pt x="2968" y="0"/>
                  </a:moveTo>
                  <a:lnTo>
                    <a:pt x="2111" y="1942"/>
                  </a:lnTo>
                  <a:lnTo>
                    <a:pt x="0" y="2157"/>
                  </a:lnTo>
                  <a:lnTo>
                    <a:pt x="1581" y="3571"/>
                  </a:lnTo>
                  <a:lnTo>
                    <a:pt x="1134" y="5646"/>
                  </a:lnTo>
                  <a:lnTo>
                    <a:pt x="2968" y="4579"/>
                  </a:lnTo>
                  <a:lnTo>
                    <a:pt x="4803" y="5646"/>
                  </a:lnTo>
                  <a:lnTo>
                    <a:pt x="4354" y="3571"/>
                  </a:lnTo>
                  <a:lnTo>
                    <a:pt x="5936" y="2157"/>
                  </a:lnTo>
                  <a:lnTo>
                    <a:pt x="3824" y="1942"/>
                  </a:lnTo>
                  <a:lnTo>
                    <a:pt x="2968" y="0"/>
                  </a:lnTo>
                  <a:close/>
                </a:path>
              </a:pathLst>
            </a:custGeom>
            <a:solidFill>
              <a:srgbClr val="AA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0" name="Google Shape;32680;p51"/>
            <p:cNvSpPr/>
            <p:nvPr/>
          </p:nvSpPr>
          <p:spPr>
            <a:xfrm rot="5491767">
              <a:off x="2218718" y="1007770"/>
              <a:ext cx="170720" cy="162381"/>
            </a:xfrm>
            <a:custGeom>
              <a:avLst/>
              <a:gdLst/>
              <a:ahLst/>
              <a:cxnLst/>
              <a:rect l="l" t="t" r="r" b="b"/>
              <a:pathLst>
                <a:path w="5937" h="5647" extrusionOk="0">
                  <a:moveTo>
                    <a:pt x="2968" y="0"/>
                  </a:moveTo>
                  <a:lnTo>
                    <a:pt x="2111" y="1942"/>
                  </a:lnTo>
                  <a:lnTo>
                    <a:pt x="0" y="2157"/>
                  </a:lnTo>
                  <a:lnTo>
                    <a:pt x="1581" y="3571"/>
                  </a:lnTo>
                  <a:lnTo>
                    <a:pt x="1134" y="5646"/>
                  </a:lnTo>
                  <a:lnTo>
                    <a:pt x="2968" y="4579"/>
                  </a:lnTo>
                  <a:lnTo>
                    <a:pt x="4803" y="5646"/>
                  </a:lnTo>
                  <a:lnTo>
                    <a:pt x="4354" y="3571"/>
                  </a:lnTo>
                  <a:lnTo>
                    <a:pt x="5936" y="2157"/>
                  </a:lnTo>
                  <a:lnTo>
                    <a:pt x="3824" y="1942"/>
                  </a:lnTo>
                  <a:lnTo>
                    <a:pt x="2968" y="0"/>
                  </a:lnTo>
                  <a:close/>
                </a:path>
              </a:pathLst>
            </a:custGeom>
            <a:solidFill>
              <a:srgbClr val="AA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81" name="Google Shape;32681;p51"/>
          <p:cNvGrpSpPr/>
          <p:nvPr/>
        </p:nvGrpSpPr>
        <p:grpSpPr>
          <a:xfrm>
            <a:off x="7366401" y="897538"/>
            <a:ext cx="810342" cy="520705"/>
            <a:chOff x="1577176" y="1001463"/>
            <a:chExt cx="810342" cy="520705"/>
          </a:xfrm>
        </p:grpSpPr>
        <p:sp>
          <p:nvSpPr>
            <p:cNvPr id="32682" name="Google Shape;32682;p51"/>
            <p:cNvSpPr/>
            <p:nvPr/>
          </p:nvSpPr>
          <p:spPr>
            <a:xfrm rot="1201761">
              <a:off x="1901606" y="1200793"/>
              <a:ext cx="293859" cy="279505"/>
            </a:xfrm>
            <a:custGeom>
              <a:avLst/>
              <a:gdLst/>
              <a:ahLst/>
              <a:cxnLst/>
              <a:rect l="l" t="t" r="r" b="b"/>
              <a:pathLst>
                <a:path w="5937" h="5647" extrusionOk="0">
                  <a:moveTo>
                    <a:pt x="2968" y="0"/>
                  </a:moveTo>
                  <a:lnTo>
                    <a:pt x="2111" y="1942"/>
                  </a:lnTo>
                  <a:lnTo>
                    <a:pt x="0" y="2157"/>
                  </a:lnTo>
                  <a:lnTo>
                    <a:pt x="1581" y="3571"/>
                  </a:lnTo>
                  <a:lnTo>
                    <a:pt x="1134" y="5646"/>
                  </a:lnTo>
                  <a:lnTo>
                    <a:pt x="2968" y="4579"/>
                  </a:lnTo>
                  <a:lnTo>
                    <a:pt x="4803" y="5646"/>
                  </a:lnTo>
                  <a:lnTo>
                    <a:pt x="4354" y="3571"/>
                  </a:lnTo>
                  <a:lnTo>
                    <a:pt x="5936" y="2157"/>
                  </a:lnTo>
                  <a:lnTo>
                    <a:pt x="3824" y="1942"/>
                  </a:lnTo>
                  <a:lnTo>
                    <a:pt x="2968" y="0"/>
                  </a:lnTo>
                  <a:close/>
                </a:path>
              </a:pathLst>
            </a:custGeom>
            <a:solidFill>
              <a:srgbClr val="AA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3" name="Google Shape;32683;p51"/>
            <p:cNvSpPr/>
            <p:nvPr/>
          </p:nvSpPr>
          <p:spPr>
            <a:xfrm rot="1201787">
              <a:off x="1604222" y="1040208"/>
              <a:ext cx="203890" cy="193930"/>
            </a:xfrm>
            <a:custGeom>
              <a:avLst/>
              <a:gdLst/>
              <a:ahLst/>
              <a:cxnLst/>
              <a:rect l="l" t="t" r="r" b="b"/>
              <a:pathLst>
                <a:path w="5937" h="5647" extrusionOk="0">
                  <a:moveTo>
                    <a:pt x="2968" y="0"/>
                  </a:moveTo>
                  <a:lnTo>
                    <a:pt x="2111" y="1942"/>
                  </a:lnTo>
                  <a:lnTo>
                    <a:pt x="0" y="2157"/>
                  </a:lnTo>
                  <a:lnTo>
                    <a:pt x="1581" y="3571"/>
                  </a:lnTo>
                  <a:lnTo>
                    <a:pt x="1134" y="5646"/>
                  </a:lnTo>
                  <a:lnTo>
                    <a:pt x="2968" y="4579"/>
                  </a:lnTo>
                  <a:lnTo>
                    <a:pt x="4803" y="5646"/>
                  </a:lnTo>
                  <a:lnTo>
                    <a:pt x="4354" y="3571"/>
                  </a:lnTo>
                  <a:lnTo>
                    <a:pt x="5936" y="2157"/>
                  </a:lnTo>
                  <a:lnTo>
                    <a:pt x="3824" y="1942"/>
                  </a:lnTo>
                  <a:lnTo>
                    <a:pt x="2968" y="0"/>
                  </a:lnTo>
                  <a:close/>
                </a:path>
              </a:pathLst>
            </a:custGeom>
            <a:solidFill>
              <a:srgbClr val="AA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4" name="Google Shape;32684;p51"/>
            <p:cNvSpPr/>
            <p:nvPr/>
          </p:nvSpPr>
          <p:spPr>
            <a:xfrm rot="5491767">
              <a:off x="2218718" y="1007770"/>
              <a:ext cx="170720" cy="162381"/>
            </a:xfrm>
            <a:custGeom>
              <a:avLst/>
              <a:gdLst/>
              <a:ahLst/>
              <a:cxnLst/>
              <a:rect l="l" t="t" r="r" b="b"/>
              <a:pathLst>
                <a:path w="5937" h="5647" extrusionOk="0">
                  <a:moveTo>
                    <a:pt x="2968" y="0"/>
                  </a:moveTo>
                  <a:lnTo>
                    <a:pt x="2111" y="1942"/>
                  </a:lnTo>
                  <a:lnTo>
                    <a:pt x="0" y="2157"/>
                  </a:lnTo>
                  <a:lnTo>
                    <a:pt x="1581" y="3571"/>
                  </a:lnTo>
                  <a:lnTo>
                    <a:pt x="1134" y="5646"/>
                  </a:lnTo>
                  <a:lnTo>
                    <a:pt x="2968" y="4579"/>
                  </a:lnTo>
                  <a:lnTo>
                    <a:pt x="4803" y="5646"/>
                  </a:lnTo>
                  <a:lnTo>
                    <a:pt x="4354" y="3571"/>
                  </a:lnTo>
                  <a:lnTo>
                    <a:pt x="5936" y="2157"/>
                  </a:lnTo>
                  <a:lnTo>
                    <a:pt x="3824" y="1942"/>
                  </a:lnTo>
                  <a:lnTo>
                    <a:pt x="2968" y="0"/>
                  </a:lnTo>
                  <a:close/>
                </a:path>
              </a:pathLst>
            </a:custGeom>
            <a:solidFill>
              <a:srgbClr val="AA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88" name="Google Shape;32688;p51"/>
          <p:cNvGrpSpPr/>
          <p:nvPr/>
        </p:nvGrpSpPr>
        <p:grpSpPr>
          <a:xfrm rot="6506274">
            <a:off x="6633111" y="3899845"/>
            <a:ext cx="202903" cy="1264420"/>
            <a:chOff x="3620900" y="3197850"/>
            <a:chExt cx="165225" cy="1029625"/>
          </a:xfrm>
        </p:grpSpPr>
        <p:sp>
          <p:nvSpPr>
            <p:cNvPr id="32689" name="Google Shape;32689;p51"/>
            <p:cNvSpPr/>
            <p:nvPr/>
          </p:nvSpPr>
          <p:spPr>
            <a:xfrm>
              <a:off x="3620900" y="3338225"/>
              <a:ext cx="63225" cy="290950"/>
            </a:xfrm>
            <a:custGeom>
              <a:avLst/>
              <a:gdLst/>
              <a:ahLst/>
              <a:cxnLst/>
              <a:rect l="l" t="t" r="r" b="b"/>
              <a:pathLst>
                <a:path w="2529" h="11638" extrusionOk="0">
                  <a:moveTo>
                    <a:pt x="2513" y="1"/>
                  </a:moveTo>
                  <a:lnTo>
                    <a:pt x="1252" y="19"/>
                  </a:lnTo>
                  <a:cubicBezTo>
                    <a:pt x="559" y="30"/>
                    <a:pt x="1" y="606"/>
                    <a:pt x="10" y="1299"/>
                  </a:cubicBezTo>
                  <a:lnTo>
                    <a:pt x="156" y="11078"/>
                  </a:lnTo>
                  <a:cubicBezTo>
                    <a:pt x="161" y="11389"/>
                    <a:pt x="415" y="11637"/>
                    <a:pt x="727" y="11632"/>
                  </a:cubicBezTo>
                  <a:lnTo>
                    <a:pt x="727" y="11632"/>
                  </a:lnTo>
                  <a:cubicBezTo>
                    <a:pt x="1037" y="11627"/>
                    <a:pt x="1285" y="11372"/>
                    <a:pt x="1281" y="11061"/>
                  </a:cubicBezTo>
                  <a:lnTo>
                    <a:pt x="1139" y="1487"/>
                  </a:lnTo>
                  <a:cubicBezTo>
                    <a:pt x="1137" y="1301"/>
                    <a:pt x="1287" y="1144"/>
                    <a:pt x="1473" y="1142"/>
                  </a:cubicBezTo>
                  <a:lnTo>
                    <a:pt x="2528" y="1127"/>
                  </a:lnTo>
                  <a:close/>
                </a:path>
              </a:pathLst>
            </a:custGeom>
            <a:solidFill>
              <a:srgbClr val="F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0" name="Google Shape;32690;p51"/>
            <p:cNvSpPr/>
            <p:nvPr/>
          </p:nvSpPr>
          <p:spPr>
            <a:xfrm>
              <a:off x="3670175" y="3271275"/>
              <a:ext cx="115950" cy="791675"/>
            </a:xfrm>
            <a:custGeom>
              <a:avLst/>
              <a:gdLst/>
              <a:ahLst/>
              <a:cxnLst/>
              <a:rect l="l" t="t" r="r" b="b"/>
              <a:pathLst>
                <a:path w="4638" h="31667" extrusionOk="0">
                  <a:moveTo>
                    <a:pt x="3082" y="6"/>
                  </a:moveTo>
                  <a:lnTo>
                    <a:pt x="2606" y="14"/>
                  </a:lnTo>
                  <a:lnTo>
                    <a:pt x="1018" y="37"/>
                  </a:lnTo>
                  <a:cubicBezTo>
                    <a:pt x="454" y="45"/>
                    <a:pt x="0" y="514"/>
                    <a:pt x="7" y="1078"/>
                  </a:cubicBezTo>
                  <a:lnTo>
                    <a:pt x="520" y="31667"/>
                  </a:lnTo>
                  <a:lnTo>
                    <a:pt x="2578" y="31636"/>
                  </a:lnTo>
                  <a:lnTo>
                    <a:pt x="2578" y="31636"/>
                  </a:lnTo>
                  <a:lnTo>
                    <a:pt x="4637" y="31605"/>
                  </a:lnTo>
                  <a:lnTo>
                    <a:pt x="4541" y="25905"/>
                  </a:lnTo>
                  <a:lnTo>
                    <a:pt x="4124" y="1017"/>
                  </a:lnTo>
                  <a:cubicBezTo>
                    <a:pt x="4121" y="829"/>
                    <a:pt x="4067" y="654"/>
                    <a:pt x="3976" y="504"/>
                  </a:cubicBezTo>
                  <a:cubicBezTo>
                    <a:pt x="3794" y="201"/>
                    <a:pt x="3460" y="1"/>
                    <a:pt x="3082" y="6"/>
                  </a:cubicBezTo>
                  <a:close/>
                </a:path>
              </a:pathLst>
            </a:custGeom>
            <a:solidFill>
              <a:srgbClr val="655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1" name="Google Shape;32691;p51"/>
            <p:cNvSpPr/>
            <p:nvPr/>
          </p:nvSpPr>
          <p:spPr>
            <a:xfrm>
              <a:off x="3670125" y="3271200"/>
              <a:ext cx="103700" cy="67200"/>
            </a:xfrm>
            <a:custGeom>
              <a:avLst/>
              <a:gdLst/>
              <a:ahLst/>
              <a:cxnLst/>
              <a:rect l="l" t="t" r="r" b="b"/>
              <a:pathLst>
                <a:path w="4148" h="2688" extrusionOk="0">
                  <a:moveTo>
                    <a:pt x="1019" y="40"/>
                  </a:moveTo>
                  <a:lnTo>
                    <a:pt x="3083" y="9"/>
                  </a:lnTo>
                  <a:cubicBezTo>
                    <a:pt x="3648" y="1"/>
                    <a:pt x="4116" y="455"/>
                    <a:pt x="4125" y="1020"/>
                  </a:cubicBezTo>
                  <a:lnTo>
                    <a:pt x="4148" y="2627"/>
                  </a:lnTo>
                  <a:lnTo>
                    <a:pt x="32" y="2688"/>
                  </a:lnTo>
                  <a:lnTo>
                    <a:pt x="8" y="1079"/>
                  </a:lnTo>
                  <a:cubicBezTo>
                    <a:pt x="1" y="517"/>
                    <a:pt x="456" y="49"/>
                    <a:pt x="1019" y="40"/>
                  </a:cubicBezTo>
                  <a:close/>
                </a:path>
              </a:pathLst>
            </a:custGeom>
            <a:solidFill>
              <a:srgbClr val="CCCC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2" name="Google Shape;32692;p51"/>
            <p:cNvSpPr/>
            <p:nvPr/>
          </p:nvSpPr>
          <p:spPr>
            <a:xfrm>
              <a:off x="3694350" y="3197850"/>
              <a:ext cx="52875" cy="74350"/>
            </a:xfrm>
            <a:custGeom>
              <a:avLst/>
              <a:gdLst/>
              <a:ahLst/>
              <a:cxnLst/>
              <a:rect l="l" t="t" r="r" b="b"/>
              <a:pathLst>
                <a:path w="2115" h="2974" extrusionOk="0">
                  <a:moveTo>
                    <a:pt x="2069" y="279"/>
                  </a:moveTo>
                  <a:cubicBezTo>
                    <a:pt x="2067" y="145"/>
                    <a:pt x="1968" y="38"/>
                    <a:pt x="1842" y="12"/>
                  </a:cubicBezTo>
                  <a:cubicBezTo>
                    <a:pt x="1822" y="8"/>
                    <a:pt x="1805" y="1"/>
                    <a:pt x="1783" y="1"/>
                  </a:cubicBezTo>
                  <a:lnTo>
                    <a:pt x="1034" y="12"/>
                  </a:lnTo>
                  <a:lnTo>
                    <a:pt x="1032" y="12"/>
                  </a:lnTo>
                  <a:lnTo>
                    <a:pt x="1032" y="12"/>
                  </a:lnTo>
                  <a:lnTo>
                    <a:pt x="281" y="23"/>
                  </a:lnTo>
                  <a:cubicBezTo>
                    <a:pt x="125" y="26"/>
                    <a:pt x="1" y="155"/>
                    <a:pt x="4" y="310"/>
                  </a:cubicBezTo>
                  <a:lnTo>
                    <a:pt x="50" y="2974"/>
                  </a:lnTo>
                  <a:lnTo>
                    <a:pt x="1082" y="2958"/>
                  </a:lnTo>
                  <a:lnTo>
                    <a:pt x="2114" y="2943"/>
                  </a:lnTo>
                  <a:lnTo>
                    <a:pt x="2069" y="279"/>
                  </a:lnTo>
                  <a:close/>
                </a:path>
              </a:pathLst>
            </a:custGeom>
            <a:solidFill>
              <a:srgbClr val="F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3" name="Google Shape;32693;p51"/>
            <p:cNvSpPr/>
            <p:nvPr/>
          </p:nvSpPr>
          <p:spPr>
            <a:xfrm>
              <a:off x="3683175" y="4061425"/>
              <a:ext cx="102950" cy="166050"/>
            </a:xfrm>
            <a:custGeom>
              <a:avLst/>
              <a:gdLst/>
              <a:ahLst/>
              <a:cxnLst/>
              <a:rect l="l" t="t" r="r" b="b"/>
              <a:pathLst>
                <a:path w="4118" h="6642" extrusionOk="0">
                  <a:moveTo>
                    <a:pt x="0" y="61"/>
                  </a:moveTo>
                  <a:lnTo>
                    <a:pt x="2144" y="6641"/>
                  </a:lnTo>
                  <a:lnTo>
                    <a:pt x="4117" y="1"/>
                  </a:lnTo>
                  <a:close/>
                </a:path>
              </a:pathLst>
            </a:custGeom>
            <a:solidFill>
              <a:srgbClr val="CCCC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4" name="Google Shape;32694;p51"/>
            <p:cNvSpPr/>
            <p:nvPr/>
          </p:nvSpPr>
          <p:spPr>
            <a:xfrm>
              <a:off x="3719675" y="4174575"/>
              <a:ext cx="32775" cy="52900"/>
            </a:xfrm>
            <a:custGeom>
              <a:avLst/>
              <a:gdLst/>
              <a:ahLst/>
              <a:cxnLst/>
              <a:rect l="l" t="t" r="r" b="b"/>
              <a:pathLst>
                <a:path w="1311" h="2116" extrusionOk="0">
                  <a:moveTo>
                    <a:pt x="1311" y="1"/>
                  </a:moveTo>
                  <a:lnTo>
                    <a:pt x="683" y="2115"/>
                  </a:lnTo>
                  <a:lnTo>
                    <a:pt x="1" y="23"/>
                  </a:lnTo>
                  <a:close/>
                </a:path>
              </a:pathLst>
            </a:custGeom>
            <a:solidFill>
              <a:srgbClr val="655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388;p4">
            <a:extLst>
              <a:ext uri="{FF2B5EF4-FFF2-40B4-BE49-F238E27FC236}">
                <a16:creationId xmlns:a16="http://schemas.microsoft.com/office/drawing/2014/main" xmlns="" id="{C7926465-E770-4C97-B773-349CA9D97C1F}"/>
              </a:ext>
            </a:extLst>
          </p:cNvPr>
          <p:cNvGrpSpPr/>
          <p:nvPr/>
        </p:nvGrpSpPr>
        <p:grpSpPr>
          <a:xfrm rot="-5400000">
            <a:off x="110281" y="145983"/>
            <a:ext cx="465090" cy="510645"/>
            <a:chOff x="818450" y="719950"/>
            <a:chExt cx="162075" cy="177950"/>
          </a:xfrm>
        </p:grpSpPr>
        <p:sp>
          <p:nvSpPr>
            <p:cNvPr id="3" name="Google Shape;389;p4">
              <a:extLst>
                <a:ext uri="{FF2B5EF4-FFF2-40B4-BE49-F238E27FC236}">
                  <a16:creationId xmlns:a16="http://schemas.microsoft.com/office/drawing/2014/main" xmlns="" id="{89324AC5-19B8-0C47-7CB1-F2CF5CE31781}"/>
                </a:ext>
              </a:extLst>
            </p:cNvPr>
            <p:cNvSpPr/>
            <p:nvPr/>
          </p:nvSpPr>
          <p:spPr>
            <a:xfrm>
              <a:off x="917175" y="719950"/>
              <a:ext cx="63350" cy="82425"/>
            </a:xfrm>
            <a:custGeom>
              <a:avLst/>
              <a:gdLst/>
              <a:ahLst/>
              <a:cxnLst/>
              <a:rect l="l" t="t" r="r" b="b"/>
              <a:pathLst>
                <a:path w="2534" h="3297" extrusionOk="0">
                  <a:moveTo>
                    <a:pt x="459" y="1"/>
                  </a:moveTo>
                  <a:cubicBezTo>
                    <a:pt x="401" y="1"/>
                    <a:pt x="332" y="17"/>
                    <a:pt x="251" y="33"/>
                  </a:cubicBezTo>
                  <a:cubicBezTo>
                    <a:pt x="206" y="56"/>
                    <a:pt x="137" y="78"/>
                    <a:pt x="91" y="124"/>
                  </a:cubicBezTo>
                  <a:cubicBezTo>
                    <a:pt x="91" y="124"/>
                    <a:pt x="91" y="147"/>
                    <a:pt x="69" y="147"/>
                  </a:cubicBezTo>
                  <a:cubicBezTo>
                    <a:pt x="46" y="193"/>
                    <a:pt x="0" y="261"/>
                    <a:pt x="0" y="330"/>
                  </a:cubicBezTo>
                  <a:cubicBezTo>
                    <a:pt x="0" y="398"/>
                    <a:pt x="23" y="489"/>
                    <a:pt x="23" y="558"/>
                  </a:cubicBezTo>
                  <a:cubicBezTo>
                    <a:pt x="46" y="626"/>
                    <a:pt x="91" y="695"/>
                    <a:pt x="137" y="786"/>
                  </a:cubicBezTo>
                  <a:cubicBezTo>
                    <a:pt x="251" y="991"/>
                    <a:pt x="388" y="1174"/>
                    <a:pt x="502" y="1334"/>
                  </a:cubicBezTo>
                  <a:cubicBezTo>
                    <a:pt x="662" y="1516"/>
                    <a:pt x="822" y="1722"/>
                    <a:pt x="1027" y="1950"/>
                  </a:cubicBezTo>
                  <a:cubicBezTo>
                    <a:pt x="1187" y="2110"/>
                    <a:pt x="1370" y="2293"/>
                    <a:pt x="1598" y="2521"/>
                  </a:cubicBezTo>
                  <a:cubicBezTo>
                    <a:pt x="1758" y="2681"/>
                    <a:pt x="1917" y="2817"/>
                    <a:pt x="2077" y="2977"/>
                  </a:cubicBezTo>
                  <a:lnTo>
                    <a:pt x="2146" y="3046"/>
                  </a:lnTo>
                  <a:cubicBezTo>
                    <a:pt x="2191" y="3091"/>
                    <a:pt x="2260" y="3160"/>
                    <a:pt x="2328" y="3206"/>
                  </a:cubicBezTo>
                  <a:lnTo>
                    <a:pt x="2328" y="3228"/>
                  </a:lnTo>
                  <a:cubicBezTo>
                    <a:pt x="2351" y="3274"/>
                    <a:pt x="2397" y="3297"/>
                    <a:pt x="2442" y="3297"/>
                  </a:cubicBezTo>
                  <a:lnTo>
                    <a:pt x="2465" y="3297"/>
                  </a:lnTo>
                  <a:cubicBezTo>
                    <a:pt x="2465" y="3297"/>
                    <a:pt x="2488" y="3274"/>
                    <a:pt x="2511" y="3274"/>
                  </a:cubicBezTo>
                  <a:cubicBezTo>
                    <a:pt x="2534" y="3251"/>
                    <a:pt x="2534" y="3228"/>
                    <a:pt x="2534" y="3183"/>
                  </a:cubicBezTo>
                  <a:cubicBezTo>
                    <a:pt x="2534" y="3160"/>
                    <a:pt x="2511" y="3160"/>
                    <a:pt x="2488" y="3137"/>
                  </a:cubicBezTo>
                  <a:lnTo>
                    <a:pt x="2488" y="3114"/>
                  </a:lnTo>
                  <a:cubicBezTo>
                    <a:pt x="2283" y="2544"/>
                    <a:pt x="2077" y="2064"/>
                    <a:pt x="1872" y="1608"/>
                  </a:cubicBezTo>
                  <a:cubicBezTo>
                    <a:pt x="1712" y="1243"/>
                    <a:pt x="1552" y="969"/>
                    <a:pt x="1392" y="718"/>
                  </a:cubicBezTo>
                  <a:cubicBezTo>
                    <a:pt x="1301" y="581"/>
                    <a:pt x="1210" y="466"/>
                    <a:pt x="1119" y="375"/>
                  </a:cubicBezTo>
                  <a:cubicBezTo>
                    <a:pt x="1027" y="261"/>
                    <a:pt x="936" y="170"/>
                    <a:pt x="845" y="124"/>
                  </a:cubicBezTo>
                  <a:cubicBezTo>
                    <a:pt x="731" y="56"/>
                    <a:pt x="639" y="10"/>
                    <a:pt x="525" y="10"/>
                  </a:cubicBezTo>
                  <a:cubicBezTo>
                    <a:pt x="505" y="3"/>
                    <a:pt x="483" y="1"/>
                    <a:pt x="459" y="1"/>
                  </a:cubicBezTo>
                  <a:close/>
                </a:path>
              </a:pathLst>
            </a:custGeom>
            <a:solidFill>
              <a:srgbClr val="DB3B44"/>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Google Shape;390;p4">
              <a:extLst>
                <a:ext uri="{FF2B5EF4-FFF2-40B4-BE49-F238E27FC236}">
                  <a16:creationId xmlns:a16="http://schemas.microsoft.com/office/drawing/2014/main" xmlns="" id="{EF566A82-5595-EBA8-C5C1-1314A8B4B2AD}"/>
                </a:ext>
              </a:extLst>
            </p:cNvPr>
            <p:cNvSpPr/>
            <p:nvPr/>
          </p:nvSpPr>
          <p:spPr>
            <a:xfrm>
              <a:off x="818450" y="783525"/>
              <a:ext cx="125000" cy="45675"/>
            </a:xfrm>
            <a:custGeom>
              <a:avLst/>
              <a:gdLst/>
              <a:ahLst/>
              <a:cxnLst/>
              <a:rect l="l" t="t" r="r" b="b"/>
              <a:pathLst>
                <a:path w="5000" h="1827" extrusionOk="0">
                  <a:moveTo>
                    <a:pt x="434" y="1"/>
                  </a:moveTo>
                  <a:cubicBezTo>
                    <a:pt x="343" y="23"/>
                    <a:pt x="251" y="46"/>
                    <a:pt x="183" y="92"/>
                  </a:cubicBezTo>
                  <a:cubicBezTo>
                    <a:pt x="160" y="92"/>
                    <a:pt x="160" y="115"/>
                    <a:pt x="137" y="138"/>
                  </a:cubicBezTo>
                  <a:cubicBezTo>
                    <a:pt x="92" y="160"/>
                    <a:pt x="69" y="206"/>
                    <a:pt x="46" y="252"/>
                  </a:cubicBezTo>
                  <a:cubicBezTo>
                    <a:pt x="23" y="320"/>
                    <a:pt x="0" y="411"/>
                    <a:pt x="0" y="526"/>
                  </a:cubicBezTo>
                  <a:cubicBezTo>
                    <a:pt x="23" y="617"/>
                    <a:pt x="46" y="708"/>
                    <a:pt x="92" y="799"/>
                  </a:cubicBezTo>
                  <a:cubicBezTo>
                    <a:pt x="160" y="959"/>
                    <a:pt x="320" y="1119"/>
                    <a:pt x="548" y="1233"/>
                  </a:cubicBezTo>
                  <a:cubicBezTo>
                    <a:pt x="799" y="1393"/>
                    <a:pt x="1096" y="1461"/>
                    <a:pt x="1324" y="1530"/>
                  </a:cubicBezTo>
                  <a:cubicBezTo>
                    <a:pt x="1575" y="1598"/>
                    <a:pt x="1872" y="1644"/>
                    <a:pt x="2237" y="1690"/>
                  </a:cubicBezTo>
                  <a:cubicBezTo>
                    <a:pt x="2534" y="1735"/>
                    <a:pt x="2854" y="1758"/>
                    <a:pt x="3219" y="1781"/>
                  </a:cubicBezTo>
                  <a:cubicBezTo>
                    <a:pt x="3515" y="1804"/>
                    <a:pt x="3835" y="1804"/>
                    <a:pt x="4223" y="1804"/>
                  </a:cubicBezTo>
                  <a:lnTo>
                    <a:pt x="4428" y="1804"/>
                  </a:lnTo>
                  <a:cubicBezTo>
                    <a:pt x="4588" y="1827"/>
                    <a:pt x="4748" y="1827"/>
                    <a:pt x="4885" y="1827"/>
                  </a:cubicBezTo>
                  <a:cubicBezTo>
                    <a:pt x="4908" y="1827"/>
                    <a:pt x="4953" y="1827"/>
                    <a:pt x="4976" y="1804"/>
                  </a:cubicBezTo>
                  <a:cubicBezTo>
                    <a:pt x="4976" y="1804"/>
                    <a:pt x="4976" y="1781"/>
                    <a:pt x="4976" y="1781"/>
                  </a:cubicBezTo>
                  <a:cubicBezTo>
                    <a:pt x="4999" y="1735"/>
                    <a:pt x="4976" y="1667"/>
                    <a:pt x="4931" y="1667"/>
                  </a:cubicBezTo>
                  <a:cubicBezTo>
                    <a:pt x="4931" y="1644"/>
                    <a:pt x="4931" y="1644"/>
                    <a:pt x="4931" y="1644"/>
                  </a:cubicBezTo>
                  <a:cubicBezTo>
                    <a:pt x="4657" y="1553"/>
                    <a:pt x="4406" y="1439"/>
                    <a:pt x="4155" y="1347"/>
                  </a:cubicBezTo>
                  <a:cubicBezTo>
                    <a:pt x="4040" y="1302"/>
                    <a:pt x="3949" y="1256"/>
                    <a:pt x="3835" y="1188"/>
                  </a:cubicBezTo>
                  <a:cubicBezTo>
                    <a:pt x="3744" y="1165"/>
                    <a:pt x="3652" y="1119"/>
                    <a:pt x="3584" y="1073"/>
                  </a:cubicBezTo>
                  <a:lnTo>
                    <a:pt x="3333" y="959"/>
                  </a:lnTo>
                  <a:cubicBezTo>
                    <a:pt x="2899" y="731"/>
                    <a:pt x="2374" y="480"/>
                    <a:pt x="1804" y="274"/>
                  </a:cubicBezTo>
                  <a:cubicBezTo>
                    <a:pt x="1530" y="183"/>
                    <a:pt x="1279" y="92"/>
                    <a:pt x="1050" y="46"/>
                  </a:cubicBezTo>
                  <a:cubicBezTo>
                    <a:pt x="913" y="23"/>
                    <a:pt x="822" y="1"/>
                    <a:pt x="708" y="1"/>
                  </a:cubicBezTo>
                  <a:close/>
                </a:path>
              </a:pathLst>
            </a:custGeom>
            <a:solidFill>
              <a:srgbClr val="DB3B44"/>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Google Shape;391;p4">
              <a:extLst>
                <a:ext uri="{FF2B5EF4-FFF2-40B4-BE49-F238E27FC236}">
                  <a16:creationId xmlns:a16="http://schemas.microsoft.com/office/drawing/2014/main" xmlns="" id="{C6C9D744-5680-1208-17AC-C4BF49BF16C0}"/>
                </a:ext>
              </a:extLst>
            </p:cNvPr>
            <p:cNvSpPr/>
            <p:nvPr/>
          </p:nvSpPr>
          <p:spPr>
            <a:xfrm>
              <a:off x="869800" y="871675"/>
              <a:ext cx="85625" cy="26225"/>
            </a:xfrm>
            <a:custGeom>
              <a:avLst/>
              <a:gdLst/>
              <a:ahLst/>
              <a:cxnLst/>
              <a:rect l="l" t="t" r="r" b="b"/>
              <a:pathLst>
                <a:path w="3425" h="1049" extrusionOk="0">
                  <a:moveTo>
                    <a:pt x="1109" y="0"/>
                  </a:moveTo>
                  <a:cubicBezTo>
                    <a:pt x="1029" y="0"/>
                    <a:pt x="949" y="4"/>
                    <a:pt x="868" y="13"/>
                  </a:cubicBezTo>
                  <a:cubicBezTo>
                    <a:pt x="685" y="35"/>
                    <a:pt x="503" y="104"/>
                    <a:pt x="297" y="195"/>
                  </a:cubicBezTo>
                  <a:cubicBezTo>
                    <a:pt x="229" y="218"/>
                    <a:pt x="183" y="264"/>
                    <a:pt x="115" y="286"/>
                  </a:cubicBezTo>
                  <a:cubicBezTo>
                    <a:pt x="115" y="309"/>
                    <a:pt x="92" y="309"/>
                    <a:pt x="92" y="332"/>
                  </a:cubicBezTo>
                  <a:cubicBezTo>
                    <a:pt x="46" y="355"/>
                    <a:pt x="23" y="378"/>
                    <a:pt x="23" y="423"/>
                  </a:cubicBezTo>
                  <a:cubicBezTo>
                    <a:pt x="1" y="469"/>
                    <a:pt x="1" y="515"/>
                    <a:pt x="23" y="560"/>
                  </a:cubicBezTo>
                  <a:cubicBezTo>
                    <a:pt x="23" y="629"/>
                    <a:pt x="69" y="652"/>
                    <a:pt x="115" y="697"/>
                  </a:cubicBezTo>
                  <a:cubicBezTo>
                    <a:pt x="160" y="720"/>
                    <a:pt x="206" y="766"/>
                    <a:pt x="252" y="789"/>
                  </a:cubicBezTo>
                  <a:cubicBezTo>
                    <a:pt x="343" y="834"/>
                    <a:pt x="411" y="857"/>
                    <a:pt x="503" y="903"/>
                  </a:cubicBezTo>
                  <a:cubicBezTo>
                    <a:pt x="594" y="926"/>
                    <a:pt x="708" y="971"/>
                    <a:pt x="822" y="994"/>
                  </a:cubicBezTo>
                  <a:cubicBezTo>
                    <a:pt x="936" y="1017"/>
                    <a:pt x="1028" y="1040"/>
                    <a:pt x="1165" y="1040"/>
                  </a:cubicBezTo>
                  <a:cubicBezTo>
                    <a:pt x="1226" y="1046"/>
                    <a:pt x="1289" y="1049"/>
                    <a:pt x="1353" y="1049"/>
                  </a:cubicBezTo>
                  <a:cubicBezTo>
                    <a:pt x="1529" y="1049"/>
                    <a:pt x="1717" y="1027"/>
                    <a:pt x="1918" y="994"/>
                  </a:cubicBezTo>
                  <a:cubicBezTo>
                    <a:pt x="2192" y="971"/>
                    <a:pt x="2443" y="903"/>
                    <a:pt x="2648" y="834"/>
                  </a:cubicBezTo>
                  <a:cubicBezTo>
                    <a:pt x="2854" y="789"/>
                    <a:pt x="3082" y="720"/>
                    <a:pt x="3265" y="652"/>
                  </a:cubicBezTo>
                  <a:lnTo>
                    <a:pt x="3356" y="629"/>
                  </a:lnTo>
                  <a:cubicBezTo>
                    <a:pt x="3379" y="606"/>
                    <a:pt x="3379" y="606"/>
                    <a:pt x="3379" y="606"/>
                  </a:cubicBezTo>
                  <a:cubicBezTo>
                    <a:pt x="3402" y="583"/>
                    <a:pt x="3424" y="537"/>
                    <a:pt x="3402" y="492"/>
                  </a:cubicBezTo>
                  <a:cubicBezTo>
                    <a:pt x="3402" y="469"/>
                    <a:pt x="3356" y="446"/>
                    <a:pt x="3310" y="446"/>
                  </a:cubicBezTo>
                  <a:cubicBezTo>
                    <a:pt x="3310" y="423"/>
                    <a:pt x="3287" y="423"/>
                    <a:pt x="3242" y="401"/>
                  </a:cubicBezTo>
                  <a:cubicBezTo>
                    <a:pt x="3014" y="355"/>
                    <a:pt x="2785" y="309"/>
                    <a:pt x="2557" y="241"/>
                  </a:cubicBezTo>
                  <a:cubicBezTo>
                    <a:pt x="2397" y="195"/>
                    <a:pt x="2237" y="172"/>
                    <a:pt x="2078" y="127"/>
                  </a:cubicBezTo>
                  <a:cubicBezTo>
                    <a:pt x="1781" y="71"/>
                    <a:pt x="1454" y="0"/>
                    <a:pt x="1109" y="0"/>
                  </a:cubicBezTo>
                  <a:close/>
                </a:path>
              </a:pathLst>
            </a:custGeom>
            <a:solidFill>
              <a:srgbClr val="DB3B44"/>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6" name="Google Shape;392;p4">
            <a:extLst>
              <a:ext uri="{FF2B5EF4-FFF2-40B4-BE49-F238E27FC236}">
                <a16:creationId xmlns:a16="http://schemas.microsoft.com/office/drawing/2014/main" xmlns="" id="{EBE61351-B8C5-0FB5-99AB-BDF494FF70BE}"/>
              </a:ext>
            </a:extLst>
          </p:cNvPr>
          <p:cNvGrpSpPr/>
          <p:nvPr/>
        </p:nvGrpSpPr>
        <p:grpSpPr>
          <a:xfrm rot="672145">
            <a:off x="8693545" y="3507216"/>
            <a:ext cx="329643" cy="423839"/>
            <a:chOff x="3526675" y="707075"/>
            <a:chExt cx="187750" cy="241400"/>
          </a:xfrm>
        </p:grpSpPr>
        <p:sp>
          <p:nvSpPr>
            <p:cNvPr id="7" name="Google Shape;393;p4">
              <a:extLst>
                <a:ext uri="{FF2B5EF4-FFF2-40B4-BE49-F238E27FC236}">
                  <a16:creationId xmlns:a16="http://schemas.microsoft.com/office/drawing/2014/main" xmlns="" id="{36450EA1-3A65-CBA7-278D-66031FADF0F3}"/>
                </a:ext>
              </a:extLst>
            </p:cNvPr>
            <p:cNvSpPr/>
            <p:nvPr/>
          </p:nvSpPr>
          <p:spPr>
            <a:xfrm>
              <a:off x="3633950" y="834325"/>
              <a:ext cx="80475" cy="92450"/>
            </a:xfrm>
            <a:custGeom>
              <a:avLst/>
              <a:gdLst/>
              <a:ahLst/>
              <a:cxnLst/>
              <a:rect l="l" t="t" r="r" b="b"/>
              <a:pathLst>
                <a:path w="3219" h="3698" extrusionOk="0">
                  <a:moveTo>
                    <a:pt x="2648" y="0"/>
                  </a:moveTo>
                  <a:cubicBezTo>
                    <a:pt x="2557" y="0"/>
                    <a:pt x="2443" y="23"/>
                    <a:pt x="2306" y="69"/>
                  </a:cubicBezTo>
                  <a:cubicBezTo>
                    <a:pt x="2169" y="114"/>
                    <a:pt x="2032" y="183"/>
                    <a:pt x="1895" y="274"/>
                  </a:cubicBezTo>
                  <a:cubicBezTo>
                    <a:pt x="1781" y="342"/>
                    <a:pt x="1667" y="457"/>
                    <a:pt x="1553" y="593"/>
                  </a:cubicBezTo>
                  <a:cubicBezTo>
                    <a:pt x="1438" y="685"/>
                    <a:pt x="1347" y="822"/>
                    <a:pt x="1233" y="982"/>
                  </a:cubicBezTo>
                  <a:cubicBezTo>
                    <a:pt x="1028" y="1301"/>
                    <a:pt x="868" y="1621"/>
                    <a:pt x="754" y="1917"/>
                  </a:cubicBezTo>
                  <a:cubicBezTo>
                    <a:pt x="662" y="2100"/>
                    <a:pt x="571" y="2305"/>
                    <a:pt x="503" y="2488"/>
                  </a:cubicBezTo>
                  <a:cubicBezTo>
                    <a:pt x="434" y="2625"/>
                    <a:pt x="388" y="2762"/>
                    <a:pt x="343" y="2876"/>
                  </a:cubicBezTo>
                  <a:cubicBezTo>
                    <a:pt x="229" y="3104"/>
                    <a:pt x="137" y="3333"/>
                    <a:pt x="0" y="3561"/>
                  </a:cubicBezTo>
                  <a:cubicBezTo>
                    <a:pt x="0" y="3584"/>
                    <a:pt x="0" y="3606"/>
                    <a:pt x="0" y="3629"/>
                  </a:cubicBezTo>
                  <a:cubicBezTo>
                    <a:pt x="0" y="3652"/>
                    <a:pt x="23" y="3675"/>
                    <a:pt x="46" y="3675"/>
                  </a:cubicBezTo>
                  <a:lnTo>
                    <a:pt x="69" y="3675"/>
                  </a:lnTo>
                  <a:cubicBezTo>
                    <a:pt x="92" y="3698"/>
                    <a:pt x="92" y="3698"/>
                    <a:pt x="115" y="3698"/>
                  </a:cubicBezTo>
                  <a:cubicBezTo>
                    <a:pt x="137" y="3698"/>
                    <a:pt x="160" y="3698"/>
                    <a:pt x="183" y="3675"/>
                  </a:cubicBezTo>
                  <a:cubicBezTo>
                    <a:pt x="685" y="3355"/>
                    <a:pt x="1119" y="3059"/>
                    <a:pt x="1484" y="2739"/>
                  </a:cubicBezTo>
                  <a:cubicBezTo>
                    <a:pt x="1849" y="2465"/>
                    <a:pt x="2192" y="2168"/>
                    <a:pt x="2511" y="1849"/>
                  </a:cubicBezTo>
                  <a:cubicBezTo>
                    <a:pt x="2671" y="1666"/>
                    <a:pt x="2808" y="1484"/>
                    <a:pt x="2922" y="1324"/>
                  </a:cubicBezTo>
                  <a:cubicBezTo>
                    <a:pt x="3059" y="1118"/>
                    <a:pt x="3127" y="936"/>
                    <a:pt x="3173" y="753"/>
                  </a:cubicBezTo>
                  <a:cubicBezTo>
                    <a:pt x="3219" y="593"/>
                    <a:pt x="3219" y="434"/>
                    <a:pt x="3150" y="297"/>
                  </a:cubicBezTo>
                  <a:cubicBezTo>
                    <a:pt x="3127" y="228"/>
                    <a:pt x="3082" y="183"/>
                    <a:pt x="3036" y="137"/>
                  </a:cubicBezTo>
                  <a:cubicBezTo>
                    <a:pt x="3013" y="114"/>
                    <a:pt x="2968" y="91"/>
                    <a:pt x="2945" y="69"/>
                  </a:cubicBezTo>
                  <a:cubicBezTo>
                    <a:pt x="2922" y="46"/>
                    <a:pt x="2876" y="46"/>
                    <a:pt x="2831" y="23"/>
                  </a:cubicBezTo>
                  <a:cubicBezTo>
                    <a:pt x="2785" y="23"/>
                    <a:pt x="2717" y="0"/>
                    <a:pt x="2648" y="0"/>
                  </a:cubicBezTo>
                  <a:close/>
                </a:path>
              </a:pathLst>
            </a:custGeom>
            <a:solidFill>
              <a:srgbClr val="FEAE9D"/>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394;p4">
              <a:extLst>
                <a:ext uri="{FF2B5EF4-FFF2-40B4-BE49-F238E27FC236}">
                  <a16:creationId xmlns:a16="http://schemas.microsoft.com/office/drawing/2014/main" xmlns="" id="{4204D2BB-85D9-DD9D-E602-566B8A665A80}"/>
                </a:ext>
              </a:extLst>
            </p:cNvPr>
            <p:cNvSpPr/>
            <p:nvPr/>
          </p:nvSpPr>
          <p:spPr>
            <a:xfrm>
              <a:off x="3584875" y="707075"/>
              <a:ext cx="43950" cy="152950"/>
            </a:xfrm>
            <a:custGeom>
              <a:avLst/>
              <a:gdLst/>
              <a:ahLst/>
              <a:cxnLst/>
              <a:rect l="l" t="t" r="r" b="b"/>
              <a:pathLst>
                <a:path w="1758" h="6118" extrusionOk="0">
                  <a:moveTo>
                    <a:pt x="1119" y="0"/>
                  </a:moveTo>
                  <a:cubicBezTo>
                    <a:pt x="1073" y="0"/>
                    <a:pt x="1050" y="23"/>
                    <a:pt x="1005" y="23"/>
                  </a:cubicBezTo>
                  <a:cubicBezTo>
                    <a:pt x="936" y="46"/>
                    <a:pt x="868" y="68"/>
                    <a:pt x="799" y="114"/>
                  </a:cubicBezTo>
                  <a:cubicBezTo>
                    <a:pt x="685" y="205"/>
                    <a:pt x="571" y="320"/>
                    <a:pt x="480" y="479"/>
                  </a:cubicBezTo>
                  <a:cubicBezTo>
                    <a:pt x="411" y="593"/>
                    <a:pt x="343" y="753"/>
                    <a:pt x="274" y="936"/>
                  </a:cubicBezTo>
                  <a:cubicBezTo>
                    <a:pt x="252" y="1050"/>
                    <a:pt x="206" y="1187"/>
                    <a:pt x="160" y="1347"/>
                  </a:cubicBezTo>
                  <a:cubicBezTo>
                    <a:pt x="115" y="1552"/>
                    <a:pt x="92" y="1758"/>
                    <a:pt x="69" y="1986"/>
                  </a:cubicBezTo>
                  <a:cubicBezTo>
                    <a:pt x="23" y="2397"/>
                    <a:pt x="0" y="2830"/>
                    <a:pt x="23" y="3355"/>
                  </a:cubicBezTo>
                  <a:cubicBezTo>
                    <a:pt x="46" y="3857"/>
                    <a:pt x="92" y="4360"/>
                    <a:pt x="160" y="4839"/>
                  </a:cubicBezTo>
                  <a:cubicBezTo>
                    <a:pt x="183" y="5227"/>
                    <a:pt x="229" y="5638"/>
                    <a:pt x="252" y="6026"/>
                  </a:cubicBezTo>
                  <a:cubicBezTo>
                    <a:pt x="252" y="6072"/>
                    <a:pt x="297" y="6117"/>
                    <a:pt x="343" y="6117"/>
                  </a:cubicBezTo>
                  <a:cubicBezTo>
                    <a:pt x="366" y="6117"/>
                    <a:pt x="388" y="6094"/>
                    <a:pt x="411" y="6072"/>
                  </a:cubicBezTo>
                  <a:cubicBezTo>
                    <a:pt x="434" y="6072"/>
                    <a:pt x="434" y="6049"/>
                    <a:pt x="434" y="6026"/>
                  </a:cubicBezTo>
                  <a:lnTo>
                    <a:pt x="434" y="6003"/>
                  </a:lnTo>
                  <a:cubicBezTo>
                    <a:pt x="525" y="5752"/>
                    <a:pt x="617" y="5501"/>
                    <a:pt x="708" y="5250"/>
                  </a:cubicBezTo>
                  <a:cubicBezTo>
                    <a:pt x="868" y="4839"/>
                    <a:pt x="1028" y="4382"/>
                    <a:pt x="1165" y="3949"/>
                  </a:cubicBezTo>
                  <a:cubicBezTo>
                    <a:pt x="1301" y="3584"/>
                    <a:pt x="1393" y="3218"/>
                    <a:pt x="1484" y="2899"/>
                  </a:cubicBezTo>
                  <a:cubicBezTo>
                    <a:pt x="1575" y="2579"/>
                    <a:pt x="1644" y="2237"/>
                    <a:pt x="1689" y="1895"/>
                  </a:cubicBezTo>
                  <a:cubicBezTo>
                    <a:pt x="1712" y="1621"/>
                    <a:pt x="1758" y="1347"/>
                    <a:pt x="1758" y="1050"/>
                  </a:cubicBezTo>
                  <a:cubicBezTo>
                    <a:pt x="1758" y="890"/>
                    <a:pt x="1735" y="730"/>
                    <a:pt x="1712" y="593"/>
                  </a:cubicBezTo>
                  <a:cubicBezTo>
                    <a:pt x="1689" y="434"/>
                    <a:pt x="1621" y="320"/>
                    <a:pt x="1553" y="205"/>
                  </a:cubicBezTo>
                  <a:cubicBezTo>
                    <a:pt x="1507" y="160"/>
                    <a:pt x="1461" y="114"/>
                    <a:pt x="1416" y="91"/>
                  </a:cubicBezTo>
                  <a:cubicBezTo>
                    <a:pt x="1370" y="46"/>
                    <a:pt x="1301" y="23"/>
                    <a:pt x="1210" y="23"/>
                  </a:cubicBezTo>
                  <a:cubicBezTo>
                    <a:pt x="1187" y="0"/>
                    <a:pt x="1165" y="0"/>
                    <a:pt x="1119" y="0"/>
                  </a:cubicBezTo>
                  <a:close/>
                </a:path>
              </a:pathLst>
            </a:custGeom>
            <a:solidFill>
              <a:srgbClr val="FEAE9D"/>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395;p4">
              <a:extLst>
                <a:ext uri="{FF2B5EF4-FFF2-40B4-BE49-F238E27FC236}">
                  <a16:creationId xmlns:a16="http://schemas.microsoft.com/office/drawing/2014/main" xmlns="" id="{BBDE6A2D-49BC-BB72-ED1C-DE01EC229581}"/>
                </a:ext>
              </a:extLst>
            </p:cNvPr>
            <p:cNvSpPr/>
            <p:nvPr/>
          </p:nvSpPr>
          <p:spPr>
            <a:xfrm>
              <a:off x="3526675" y="785800"/>
              <a:ext cx="46800" cy="162675"/>
            </a:xfrm>
            <a:custGeom>
              <a:avLst/>
              <a:gdLst/>
              <a:ahLst/>
              <a:cxnLst/>
              <a:rect l="l" t="t" r="r" b="b"/>
              <a:pathLst>
                <a:path w="1872" h="6507" extrusionOk="0">
                  <a:moveTo>
                    <a:pt x="776" y="1"/>
                  </a:moveTo>
                  <a:cubicBezTo>
                    <a:pt x="708" y="1"/>
                    <a:pt x="617" y="24"/>
                    <a:pt x="548" y="47"/>
                  </a:cubicBezTo>
                  <a:cubicBezTo>
                    <a:pt x="480" y="69"/>
                    <a:pt x="411" y="115"/>
                    <a:pt x="343" y="161"/>
                  </a:cubicBezTo>
                  <a:cubicBezTo>
                    <a:pt x="297" y="206"/>
                    <a:pt x="251" y="252"/>
                    <a:pt x="206" y="343"/>
                  </a:cubicBezTo>
                  <a:cubicBezTo>
                    <a:pt x="160" y="389"/>
                    <a:pt x="137" y="480"/>
                    <a:pt x="92" y="572"/>
                  </a:cubicBezTo>
                  <a:cubicBezTo>
                    <a:pt x="69" y="640"/>
                    <a:pt x="46" y="731"/>
                    <a:pt x="46" y="845"/>
                  </a:cubicBezTo>
                  <a:cubicBezTo>
                    <a:pt x="23" y="937"/>
                    <a:pt x="0" y="1051"/>
                    <a:pt x="0" y="1165"/>
                  </a:cubicBezTo>
                  <a:cubicBezTo>
                    <a:pt x="0" y="1370"/>
                    <a:pt x="0" y="1621"/>
                    <a:pt x="46" y="1895"/>
                  </a:cubicBezTo>
                  <a:cubicBezTo>
                    <a:pt x="69" y="2169"/>
                    <a:pt x="114" y="2420"/>
                    <a:pt x="183" y="2740"/>
                  </a:cubicBezTo>
                  <a:cubicBezTo>
                    <a:pt x="274" y="3242"/>
                    <a:pt x="411" y="3790"/>
                    <a:pt x="594" y="4452"/>
                  </a:cubicBezTo>
                  <a:cubicBezTo>
                    <a:pt x="753" y="5022"/>
                    <a:pt x="959" y="5616"/>
                    <a:pt x="1233" y="6415"/>
                  </a:cubicBezTo>
                  <a:cubicBezTo>
                    <a:pt x="1256" y="6460"/>
                    <a:pt x="1278" y="6483"/>
                    <a:pt x="1324" y="6483"/>
                  </a:cubicBezTo>
                  <a:lnTo>
                    <a:pt x="1347" y="6483"/>
                  </a:lnTo>
                  <a:cubicBezTo>
                    <a:pt x="1347" y="6506"/>
                    <a:pt x="1370" y="6506"/>
                    <a:pt x="1370" y="6506"/>
                  </a:cubicBezTo>
                  <a:cubicBezTo>
                    <a:pt x="1415" y="6506"/>
                    <a:pt x="1461" y="6460"/>
                    <a:pt x="1461" y="6438"/>
                  </a:cubicBezTo>
                  <a:cubicBezTo>
                    <a:pt x="1507" y="6209"/>
                    <a:pt x="1552" y="5981"/>
                    <a:pt x="1598" y="5753"/>
                  </a:cubicBezTo>
                  <a:cubicBezTo>
                    <a:pt x="1598" y="5684"/>
                    <a:pt x="1621" y="5593"/>
                    <a:pt x="1621" y="5525"/>
                  </a:cubicBezTo>
                  <a:lnTo>
                    <a:pt x="1621" y="5456"/>
                  </a:lnTo>
                  <a:lnTo>
                    <a:pt x="1644" y="5410"/>
                  </a:lnTo>
                  <a:cubicBezTo>
                    <a:pt x="1644" y="5388"/>
                    <a:pt x="1644" y="5388"/>
                    <a:pt x="1644" y="5388"/>
                  </a:cubicBezTo>
                  <a:cubicBezTo>
                    <a:pt x="1666" y="5205"/>
                    <a:pt x="1689" y="5045"/>
                    <a:pt x="1712" y="4863"/>
                  </a:cubicBezTo>
                  <a:cubicBezTo>
                    <a:pt x="1781" y="4269"/>
                    <a:pt x="1826" y="3699"/>
                    <a:pt x="1826" y="3151"/>
                  </a:cubicBezTo>
                  <a:cubicBezTo>
                    <a:pt x="1872" y="2420"/>
                    <a:pt x="1826" y="1873"/>
                    <a:pt x="1758" y="1370"/>
                  </a:cubicBezTo>
                  <a:cubicBezTo>
                    <a:pt x="1712" y="1097"/>
                    <a:pt x="1666" y="868"/>
                    <a:pt x="1575" y="663"/>
                  </a:cubicBezTo>
                  <a:cubicBezTo>
                    <a:pt x="1507" y="457"/>
                    <a:pt x="1393" y="298"/>
                    <a:pt x="1278" y="183"/>
                  </a:cubicBezTo>
                  <a:cubicBezTo>
                    <a:pt x="1210" y="115"/>
                    <a:pt x="1142" y="69"/>
                    <a:pt x="1050" y="47"/>
                  </a:cubicBezTo>
                  <a:cubicBezTo>
                    <a:pt x="982" y="24"/>
                    <a:pt x="890" y="1"/>
                    <a:pt x="799" y="1"/>
                  </a:cubicBezTo>
                  <a:close/>
                </a:path>
              </a:pathLst>
            </a:custGeom>
            <a:solidFill>
              <a:srgbClr val="FEAE9D"/>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2961" name="Google Shape;1859;p45">
            <a:extLst>
              <a:ext uri="{FF2B5EF4-FFF2-40B4-BE49-F238E27FC236}">
                <a16:creationId xmlns:a16="http://schemas.microsoft.com/office/drawing/2014/main" xmlns="" id="{D6D412DE-6F97-30BA-5B84-06FB1F441753}"/>
              </a:ext>
            </a:extLst>
          </p:cNvPr>
          <p:cNvSpPr/>
          <p:nvPr/>
        </p:nvSpPr>
        <p:spPr>
          <a:xfrm rot="10800000" flipH="1">
            <a:off x="462491" y="1333560"/>
            <a:ext cx="8219017" cy="1636948"/>
          </a:xfrm>
          <a:prstGeom prst="ellipseRibbon">
            <a:avLst>
              <a:gd name="adj1" fmla="val 37297"/>
              <a:gd name="adj2" fmla="val 75000"/>
              <a:gd name="adj3" fmla="val 8414"/>
            </a:avLst>
          </a:prstGeom>
          <a:solidFill>
            <a:srgbClr val="E9E978"/>
          </a:solidFill>
          <a:ln w="28575" cap="flat" cmpd="sng">
            <a:solidFill>
              <a:srgbClr val="E9E97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62" name="TextBox 23">
            <a:extLst>
              <a:ext uri="{FF2B5EF4-FFF2-40B4-BE49-F238E27FC236}">
                <a16:creationId xmlns:a16="http://schemas.microsoft.com/office/drawing/2014/main" xmlns="" id="{05A6172D-EE04-C0EB-7F00-A2B1F75497D8}"/>
              </a:ext>
            </a:extLst>
          </p:cNvPr>
          <p:cNvSpPr txBox="1"/>
          <p:nvPr/>
        </p:nvSpPr>
        <p:spPr>
          <a:xfrm>
            <a:off x="1333456" y="1405190"/>
            <a:ext cx="6320584" cy="144655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kumimoji="0" lang="vi-VN" sz="3200" b="0" i="1" u="none" strike="noStrike" kern="0" cap="none" spc="0" normalizeH="0" baseline="0" noProof="0">
                <a:ln>
                  <a:noFill/>
                </a:ln>
                <a:solidFill>
                  <a:srgbClr val="000000"/>
                </a:solidFill>
                <a:effectLst/>
                <a:uLnTx/>
                <a:uFillTx/>
                <a:latin typeface="+mj-lt"/>
                <a:sym typeface="Arial"/>
              </a:rPr>
              <a:t> </a:t>
            </a:r>
            <a:r>
              <a:rPr lang="en-US" sz="2400" b="1" i="1">
                <a:latin typeface="Times New Roman" panose="02020603050405020304" pitchFamily="18" charset="0"/>
                <a:cs typeface="Times New Roman" panose="02020603050405020304" pitchFamily="18" charset="0"/>
              </a:rPr>
              <a:t>“Kí ức vui vẻ”: </a:t>
            </a:r>
            <a:r>
              <a:rPr lang="en-US" sz="2400" i="1">
                <a:latin typeface="Times New Roman" panose="02020603050405020304" pitchFamily="18" charset="0"/>
                <a:cs typeface="Times New Roman" panose="02020603050405020304" pitchFamily="18" charset="0"/>
              </a:rPr>
              <a:t>học sinh tham gia một số trò chơi như: </a:t>
            </a:r>
            <a:r>
              <a:rPr lang="en-US" sz="2400" b="1" i="1">
                <a:latin typeface="Times New Roman" panose="02020603050405020304" pitchFamily="18" charset="0"/>
                <a:cs typeface="Times New Roman" panose="02020603050405020304" pitchFamily="18" charset="0"/>
              </a:rPr>
              <a:t>Ô ăn quan/ chuyền thẻ…</a:t>
            </a:r>
            <a:endParaRPr lang="en-US" sz="2400" b="1">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0" i="0" u="none" strike="noStrike" kern="0" cap="none" spc="0" normalizeH="0" baseline="0" noProof="0">
              <a:ln>
                <a:noFill/>
              </a:ln>
              <a:solidFill>
                <a:srgbClr val="000000"/>
              </a:solidFill>
              <a:effectLst/>
              <a:uLnTx/>
              <a:uFillTx/>
              <a:latin typeface="+mj-lt"/>
              <a:sym typeface="Arial"/>
            </a:endParaRPr>
          </a:p>
        </p:txBody>
      </p:sp>
    </p:spTree>
    <p:extLst>
      <p:ext uri="{BB962C8B-B14F-4D97-AF65-F5344CB8AC3E}">
        <p14:creationId xmlns:p14="http://schemas.microsoft.com/office/powerpoint/2010/main" val="1170518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2962"/>
                                        </p:tgtEl>
                                        <p:attrNameLst>
                                          <p:attrName>style.visibility</p:attrName>
                                        </p:attrNameLst>
                                      </p:cBhvr>
                                      <p:to>
                                        <p:strVal val="visible"/>
                                      </p:to>
                                    </p:set>
                                    <p:anim calcmode="lin" valueType="num">
                                      <p:cBhvr additive="base">
                                        <p:cTn id="7" dur="500" fill="hold"/>
                                        <p:tgtEl>
                                          <p:spTgt spid="32962"/>
                                        </p:tgtEl>
                                        <p:attrNameLst>
                                          <p:attrName>ppt_x</p:attrName>
                                        </p:attrNameLst>
                                      </p:cBhvr>
                                      <p:tavLst>
                                        <p:tav tm="0">
                                          <p:val>
                                            <p:strVal val="#ppt_x"/>
                                          </p:val>
                                        </p:tav>
                                        <p:tav tm="100000">
                                          <p:val>
                                            <p:strVal val="#ppt_x"/>
                                          </p:val>
                                        </p:tav>
                                      </p:tavLst>
                                    </p:anim>
                                    <p:anim calcmode="lin" valueType="num">
                                      <p:cBhvr additive="base">
                                        <p:cTn id="8" dur="500" fill="hold"/>
                                        <p:tgtEl>
                                          <p:spTgt spid="3296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961"/>
                                        </p:tgtEl>
                                        <p:attrNameLst>
                                          <p:attrName>style.visibility</p:attrName>
                                        </p:attrNameLst>
                                      </p:cBhvr>
                                      <p:to>
                                        <p:strVal val="visible"/>
                                      </p:to>
                                    </p:set>
                                    <p:anim calcmode="lin" valueType="num">
                                      <p:cBhvr additive="base">
                                        <p:cTn id="11" dur="500" fill="hold"/>
                                        <p:tgtEl>
                                          <p:spTgt spid="32961"/>
                                        </p:tgtEl>
                                        <p:attrNameLst>
                                          <p:attrName>ppt_x</p:attrName>
                                        </p:attrNameLst>
                                      </p:cBhvr>
                                      <p:tavLst>
                                        <p:tav tm="0">
                                          <p:val>
                                            <p:strVal val="#ppt_x"/>
                                          </p:val>
                                        </p:tav>
                                        <p:tav tm="100000">
                                          <p:val>
                                            <p:strVal val="#ppt_x"/>
                                          </p:val>
                                        </p:tav>
                                      </p:tavLst>
                                    </p:anim>
                                    <p:anim calcmode="lin" valueType="num">
                                      <p:cBhvr additive="base">
                                        <p:cTn id="12" dur="500" fill="hold"/>
                                        <p:tgtEl>
                                          <p:spTgt spid="329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61" grpId="0" animBg="1"/>
      <p:bldP spid="3296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579"/>
        <p:cNvGrpSpPr/>
        <p:nvPr/>
      </p:nvGrpSpPr>
      <p:grpSpPr>
        <a:xfrm>
          <a:off x="0" y="0"/>
          <a:ext cx="0" cy="0"/>
          <a:chOff x="0" y="0"/>
          <a:chExt cx="0" cy="0"/>
        </a:xfrm>
      </p:grpSpPr>
      <p:grpSp>
        <p:nvGrpSpPr>
          <p:cNvPr id="32677" name="Google Shape;32677;p51"/>
          <p:cNvGrpSpPr/>
          <p:nvPr/>
        </p:nvGrpSpPr>
        <p:grpSpPr>
          <a:xfrm>
            <a:off x="785920" y="520447"/>
            <a:ext cx="810342" cy="520705"/>
            <a:chOff x="1577176" y="1001463"/>
            <a:chExt cx="810342" cy="520705"/>
          </a:xfrm>
        </p:grpSpPr>
        <p:sp>
          <p:nvSpPr>
            <p:cNvPr id="32678" name="Google Shape;32678;p51"/>
            <p:cNvSpPr/>
            <p:nvPr/>
          </p:nvSpPr>
          <p:spPr>
            <a:xfrm rot="1201761">
              <a:off x="1901606" y="1200793"/>
              <a:ext cx="293859" cy="279505"/>
            </a:xfrm>
            <a:custGeom>
              <a:avLst/>
              <a:gdLst/>
              <a:ahLst/>
              <a:cxnLst/>
              <a:rect l="l" t="t" r="r" b="b"/>
              <a:pathLst>
                <a:path w="5937" h="5647" extrusionOk="0">
                  <a:moveTo>
                    <a:pt x="2968" y="0"/>
                  </a:moveTo>
                  <a:lnTo>
                    <a:pt x="2111" y="1942"/>
                  </a:lnTo>
                  <a:lnTo>
                    <a:pt x="0" y="2157"/>
                  </a:lnTo>
                  <a:lnTo>
                    <a:pt x="1581" y="3571"/>
                  </a:lnTo>
                  <a:lnTo>
                    <a:pt x="1134" y="5646"/>
                  </a:lnTo>
                  <a:lnTo>
                    <a:pt x="2968" y="4579"/>
                  </a:lnTo>
                  <a:lnTo>
                    <a:pt x="4803" y="5646"/>
                  </a:lnTo>
                  <a:lnTo>
                    <a:pt x="4354" y="3571"/>
                  </a:lnTo>
                  <a:lnTo>
                    <a:pt x="5936" y="2157"/>
                  </a:lnTo>
                  <a:lnTo>
                    <a:pt x="3824" y="1942"/>
                  </a:lnTo>
                  <a:lnTo>
                    <a:pt x="2968" y="0"/>
                  </a:lnTo>
                  <a:close/>
                </a:path>
              </a:pathLst>
            </a:custGeom>
            <a:solidFill>
              <a:srgbClr val="AA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9" name="Google Shape;32679;p51"/>
            <p:cNvSpPr/>
            <p:nvPr/>
          </p:nvSpPr>
          <p:spPr>
            <a:xfrm rot="1201787">
              <a:off x="1604222" y="1040208"/>
              <a:ext cx="203890" cy="193930"/>
            </a:xfrm>
            <a:custGeom>
              <a:avLst/>
              <a:gdLst/>
              <a:ahLst/>
              <a:cxnLst/>
              <a:rect l="l" t="t" r="r" b="b"/>
              <a:pathLst>
                <a:path w="5937" h="5647" extrusionOk="0">
                  <a:moveTo>
                    <a:pt x="2968" y="0"/>
                  </a:moveTo>
                  <a:lnTo>
                    <a:pt x="2111" y="1942"/>
                  </a:lnTo>
                  <a:lnTo>
                    <a:pt x="0" y="2157"/>
                  </a:lnTo>
                  <a:lnTo>
                    <a:pt x="1581" y="3571"/>
                  </a:lnTo>
                  <a:lnTo>
                    <a:pt x="1134" y="5646"/>
                  </a:lnTo>
                  <a:lnTo>
                    <a:pt x="2968" y="4579"/>
                  </a:lnTo>
                  <a:lnTo>
                    <a:pt x="4803" y="5646"/>
                  </a:lnTo>
                  <a:lnTo>
                    <a:pt x="4354" y="3571"/>
                  </a:lnTo>
                  <a:lnTo>
                    <a:pt x="5936" y="2157"/>
                  </a:lnTo>
                  <a:lnTo>
                    <a:pt x="3824" y="1942"/>
                  </a:lnTo>
                  <a:lnTo>
                    <a:pt x="2968" y="0"/>
                  </a:lnTo>
                  <a:close/>
                </a:path>
              </a:pathLst>
            </a:custGeom>
            <a:solidFill>
              <a:srgbClr val="AA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0" name="Google Shape;32680;p51"/>
            <p:cNvSpPr/>
            <p:nvPr/>
          </p:nvSpPr>
          <p:spPr>
            <a:xfrm rot="5491767">
              <a:off x="2218718" y="1007770"/>
              <a:ext cx="170720" cy="162381"/>
            </a:xfrm>
            <a:custGeom>
              <a:avLst/>
              <a:gdLst/>
              <a:ahLst/>
              <a:cxnLst/>
              <a:rect l="l" t="t" r="r" b="b"/>
              <a:pathLst>
                <a:path w="5937" h="5647" extrusionOk="0">
                  <a:moveTo>
                    <a:pt x="2968" y="0"/>
                  </a:moveTo>
                  <a:lnTo>
                    <a:pt x="2111" y="1942"/>
                  </a:lnTo>
                  <a:lnTo>
                    <a:pt x="0" y="2157"/>
                  </a:lnTo>
                  <a:lnTo>
                    <a:pt x="1581" y="3571"/>
                  </a:lnTo>
                  <a:lnTo>
                    <a:pt x="1134" y="5646"/>
                  </a:lnTo>
                  <a:lnTo>
                    <a:pt x="2968" y="4579"/>
                  </a:lnTo>
                  <a:lnTo>
                    <a:pt x="4803" y="5646"/>
                  </a:lnTo>
                  <a:lnTo>
                    <a:pt x="4354" y="3571"/>
                  </a:lnTo>
                  <a:lnTo>
                    <a:pt x="5936" y="2157"/>
                  </a:lnTo>
                  <a:lnTo>
                    <a:pt x="3824" y="1942"/>
                  </a:lnTo>
                  <a:lnTo>
                    <a:pt x="2968" y="0"/>
                  </a:lnTo>
                  <a:close/>
                </a:path>
              </a:pathLst>
            </a:custGeom>
            <a:solidFill>
              <a:srgbClr val="AA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81" name="Google Shape;32681;p51"/>
          <p:cNvGrpSpPr/>
          <p:nvPr/>
        </p:nvGrpSpPr>
        <p:grpSpPr>
          <a:xfrm>
            <a:off x="7366401" y="897538"/>
            <a:ext cx="810342" cy="520705"/>
            <a:chOff x="1577176" y="1001463"/>
            <a:chExt cx="810342" cy="520705"/>
          </a:xfrm>
        </p:grpSpPr>
        <p:sp>
          <p:nvSpPr>
            <p:cNvPr id="32682" name="Google Shape;32682;p51"/>
            <p:cNvSpPr/>
            <p:nvPr/>
          </p:nvSpPr>
          <p:spPr>
            <a:xfrm rot="1201761">
              <a:off x="1901606" y="1200793"/>
              <a:ext cx="293859" cy="279505"/>
            </a:xfrm>
            <a:custGeom>
              <a:avLst/>
              <a:gdLst/>
              <a:ahLst/>
              <a:cxnLst/>
              <a:rect l="l" t="t" r="r" b="b"/>
              <a:pathLst>
                <a:path w="5937" h="5647" extrusionOk="0">
                  <a:moveTo>
                    <a:pt x="2968" y="0"/>
                  </a:moveTo>
                  <a:lnTo>
                    <a:pt x="2111" y="1942"/>
                  </a:lnTo>
                  <a:lnTo>
                    <a:pt x="0" y="2157"/>
                  </a:lnTo>
                  <a:lnTo>
                    <a:pt x="1581" y="3571"/>
                  </a:lnTo>
                  <a:lnTo>
                    <a:pt x="1134" y="5646"/>
                  </a:lnTo>
                  <a:lnTo>
                    <a:pt x="2968" y="4579"/>
                  </a:lnTo>
                  <a:lnTo>
                    <a:pt x="4803" y="5646"/>
                  </a:lnTo>
                  <a:lnTo>
                    <a:pt x="4354" y="3571"/>
                  </a:lnTo>
                  <a:lnTo>
                    <a:pt x="5936" y="2157"/>
                  </a:lnTo>
                  <a:lnTo>
                    <a:pt x="3824" y="1942"/>
                  </a:lnTo>
                  <a:lnTo>
                    <a:pt x="2968" y="0"/>
                  </a:lnTo>
                  <a:close/>
                </a:path>
              </a:pathLst>
            </a:custGeom>
            <a:solidFill>
              <a:srgbClr val="AA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3" name="Google Shape;32683;p51"/>
            <p:cNvSpPr/>
            <p:nvPr/>
          </p:nvSpPr>
          <p:spPr>
            <a:xfrm rot="1201787">
              <a:off x="1604222" y="1040208"/>
              <a:ext cx="203890" cy="193930"/>
            </a:xfrm>
            <a:custGeom>
              <a:avLst/>
              <a:gdLst/>
              <a:ahLst/>
              <a:cxnLst/>
              <a:rect l="l" t="t" r="r" b="b"/>
              <a:pathLst>
                <a:path w="5937" h="5647" extrusionOk="0">
                  <a:moveTo>
                    <a:pt x="2968" y="0"/>
                  </a:moveTo>
                  <a:lnTo>
                    <a:pt x="2111" y="1942"/>
                  </a:lnTo>
                  <a:lnTo>
                    <a:pt x="0" y="2157"/>
                  </a:lnTo>
                  <a:lnTo>
                    <a:pt x="1581" y="3571"/>
                  </a:lnTo>
                  <a:lnTo>
                    <a:pt x="1134" y="5646"/>
                  </a:lnTo>
                  <a:lnTo>
                    <a:pt x="2968" y="4579"/>
                  </a:lnTo>
                  <a:lnTo>
                    <a:pt x="4803" y="5646"/>
                  </a:lnTo>
                  <a:lnTo>
                    <a:pt x="4354" y="3571"/>
                  </a:lnTo>
                  <a:lnTo>
                    <a:pt x="5936" y="2157"/>
                  </a:lnTo>
                  <a:lnTo>
                    <a:pt x="3824" y="1942"/>
                  </a:lnTo>
                  <a:lnTo>
                    <a:pt x="2968" y="0"/>
                  </a:lnTo>
                  <a:close/>
                </a:path>
              </a:pathLst>
            </a:custGeom>
            <a:solidFill>
              <a:srgbClr val="AA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4" name="Google Shape;32684;p51"/>
            <p:cNvSpPr/>
            <p:nvPr/>
          </p:nvSpPr>
          <p:spPr>
            <a:xfrm rot="5491767">
              <a:off x="2218718" y="1007770"/>
              <a:ext cx="170720" cy="162381"/>
            </a:xfrm>
            <a:custGeom>
              <a:avLst/>
              <a:gdLst/>
              <a:ahLst/>
              <a:cxnLst/>
              <a:rect l="l" t="t" r="r" b="b"/>
              <a:pathLst>
                <a:path w="5937" h="5647" extrusionOk="0">
                  <a:moveTo>
                    <a:pt x="2968" y="0"/>
                  </a:moveTo>
                  <a:lnTo>
                    <a:pt x="2111" y="1942"/>
                  </a:lnTo>
                  <a:lnTo>
                    <a:pt x="0" y="2157"/>
                  </a:lnTo>
                  <a:lnTo>
                    <a:pt x="1581" y="3571"/>
                  </a:lnTo>
                  <a:lnTo>
                    <a:pt x="1134" y="5646"/>
                  </a:lnTo>
                  <a:lnTo>
                    <a:pt x="2968" y="4579"/>
                  </a:lnTo>
                  <a:lnTo>
                    <a:pt x="4803" y="5646"/>
                  </a:lnTo>
                  <a:lnTo>
                    <a:pt x="4354" y="3571"/>
                  </a:lnTo>
                  <a:lnTo>
                    <a:pt x="5936" y="2157"/>
                  </a:lnTo>
                  <a:lnTo>
                    <a:pt x="3824" y="1942"/>
                  </a:lnTo>
                  <a:lnTo>
                    <a:pt x="2968" y="0"/>
                  </a:lnTo>
                  <a:close/>
                </a:path>
              </a:pathLst>
            </a:custGeom>
            <a:solidFill>
              <a:srgbClr val="AA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88" name="Google Shape;32688;p51"/>
          <p:cNvGrpSpPr/>
          <p:nvPr/>
        </p:nvGrpSpPr>
        <p:grpSpPr>
          <a:xfrm rot="6506274">
            <a:off x="6633111" y="3899845"/>
            <a:ext cx="202903" cy="1264420"/>
            <a:chOff x="3620900" y="3197850"/>
            <a:chExt cx="165225" cy="1029625"/>
          </a:xfrm>
        </p:grpSpPr>
        <p:sp>
          <p:nvSpPr>
            <p:cNvPr id="32689" name="Google Shape;32689;p51"/>
            <p:cNvSpPr/>
            <p:nvPr/>
          </p:nvSpPr>
          <p:spPr>
            <a:xfrm>
              <a:off x="3620900" y="3338225"/>
              <a:ext cx="63225" cy="290950"/>
            </a:xfrm>
            <a:custGeom>
              <a:avLst/>
              <a:gdLst/>
              <a:ahLst/>
              <a:cxnLst/>
              <a:rect l="l" t="t" r="r" b="b"/>
              <a:pathLst>
                <a:path w="2529" h="11638" extrusionOk="0">
                  <a:moveTo>
                    <a:pt x="2513" y="1"/>
                  </a:moveTo>
                  <a:lnTo>
                    <a:pt x="1252" y="19"/>
                  </a:lnTo>
                  <a:cubicBezTo>
                    <a:pt x="559" y="30"/>
                    <a:pt x="1" y="606"/>
                    <a:pt x="10" y="1299"/>
                  </a:cubicBezTo>
                  <a:lnTo>
                    <a:pt x="156" y="11078"/>
                  </a:lnTo>
                  <a:cubicBezTo>
                    <a:pt x="161" y="11389"/>
                    <a:pt x="415" y="11637"/>
                    <a:pt x="727" y="11632"/>
                  </a:cubicBezTo>
                  <a:lnTo>
                    <a:pt x="727" y="11632"/>
                  </a:lnTo>
                  <a:cubicBezTo>
                    <a:pt x="1037" y="11627"/>
                    <a:pt x="1285" y="11372"/>
                    <a:pt x="1281" y="11061"/>
                  </a:cubicBezTo>
                  <a:lnTo>
                    <a:pt x="1139" y="1487"/>
                  </a:lnTo>
                  <a:cubicBezTo>
                    <a:pt x="1137" y="1301"/>
                    <a:pt x="1287" y="1144"/>
                    <a:pt x="1473" y="1142"/>
                  </a:cubicBezTo>
                  <a:lnTo>
                    <a:pt x="2528" y="1127"/>
                  </a:lnTo>
                  <a:close/>
                </a:path>
              </a:pathLst>
            </a:custGeom>
            <a:solidFill>
              <a:srgbClr val="F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0" name="Google Shape;32690;p51"/>
            <p:cNvSpPr/>
            <p:nvPr/>
          </p:nvSpPr>
          <p:spPr>
            <a:xfrm>
              <a:off x="3670175" y="3271275"/>
              <a:ext cx="115950" cy="791675"/>
            </a:xfrm>
            <a:custGeom>
              <a:avLst/>
              <a:gdLst/>
              <a:ahLst/>
              <a:cxnLst/>
              <a:rect l="l" t="t" r="r" b="b"/>
              <a:pathLst>
                <a:path w="4638" h="31667" extrusionOk="0">
                  <a:moveTo>
                    <a:pt x="3082" y="6"/>
                  </a:moveTo>
                  <a:lnTo>
                    <a:pt x="2606" y="14"/>
                  </a:lnTo>
                  <a:lnTo>
                    <a:pt x="1018" y="37"/>
                  </a:lnTo>
                  <a:cubicBezTo>
                    <a:pt x="454" y="45"/>
                    <a:pt x="0" y="514"/>
                    <a:pt x="7" y="1078"/>
                  </a:cubicBezTo>
                  <a:lnTo>
                    <a:pt x="520" y="31667"/>
                  </a:lnTo>
                  <a:lnTo>
                    <a:pt x="2578" y="31636"/>
                  </a:lnTo>
                  <a:lnTo>
                    <a:pt x="2578" y="31636"/>
                  </a:lnTo>
                  <a:lnTo>
                    <a:pt x="4637" y="31605"/>
                  </a:lnTo>
                  <a:lnTo>
                    <a:pt x="4541" y="25905"/>
                  </a:lnTo>
                  <a:lnTo>
                    <a:pt x="4124" y="1017"/>
                  </a:lnTo>
                  <a:cubicBezTo>
                    <a:pt x="4121" y="829"/>
                    <a:pt x="4067" y="654"/>
                    <a:pt x="3976" y="504"/>
                  </a:cubicBezTo>
                  <a:cubicBezTo>
                    <a:pt x="3794" y="201"/>
                    <a:pt x="3460" y="1"/>
                    <a:pt x="3082" y="6"/>
                  </a:cubicBezTo>
                  <a:close/>
                </a:path>
              </a:pathLst>
            </a:custGeom>
            <a:solidFill>
              <a:srgbClr val="655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1" name="Google Shape;32691;p51"/>
            <p:cNvSpPr/>
            <p:nvPr/>
          </p:nvSpPr>
          <p:spPr>
            <a:xfrm>
              <a:off x="3670125" y="3271200"/>
              <a:ext cx="103700" cy="67200"/>
            </a:xfrm>
            <a:custGeom>
              <a:avLst/>
              <a:gdLst/>
              <a:ahLst/>
              <a:cxnLst/>
              <a:rect l="l" t="t" r="r" b="b"/>
              <a:pathLst>
                <a:path w="4148" h="2688" extrusionOk="0">
                  <a:moveTo>
                    <a:pt x="1019" y="40"/>
                  </a:moveTo>
                  <a:lnTo>
                    <a:pt x="3083" y="9"/>
                  </a:lnTo>
                  <a:cubicBezTo>
                    <a:pt x="3648" y="1"/>
                    <a:pt x="4116" y="455"/>
                    <a:pt x="4125" y="1020"/>
                  </a:cubicBezTo>
                  <a:lnTo>
                    <a:pt x="4148" y="2627"/>
                  </a:lnTo>
                  <a:lnTo>
                    <a:pt x="32" y="2688"/>
                  </a:lnTo>
                  <a:lnTo>
                    <a:pt x="8" y="1079"/>
                  </a:lnTo>
                  <a:cubicBezTo>
                    <a:pt x="1" y="517"/>
                    <a:pt x="456" y="49"/>
                    <a:pt x="1019" y="40"/>
                  </a:cubicBezTo>
                  <a:close/>
                </a:path>
              </a:pathLst>
            </a:custGeom>
            <a:solidFill>
              <a:srgbClr val="CCCC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2" name="Google Shape;32692;p51"/>
            <p:cNvSpPr/>
            <p:nvPr/>
          </p:nvSpPr>
          <p:spPr>
            <a:xfrm>
              <a:off x="3694350" y="3197850"/>
              <a:ext cx="52875" cy="74350"/>
            </a:xfrm>
            <a:custGeom>
              <a:avLst/>
              <a:gdLst/>
              <a:ahLst/>
              <a:cxnLst/>
              <a:rect l="l" t="t" r="r" b="b"/>
              <a:pathLst>
                <a:path w="2115" h="2974" extrusionOk="0">
                  <a:moveTo>
                    <a:pt x="2069" y="279"/>
                  </a:moveTo>
                  <a:cubicBezTo>
                    <a:pt x="2067" y="145"/>
                    <a:pt x="1968" y="38"/>
                    <a:pt x="1842" y="12"/>
                  </a:cubicBezTo>
                  <a:cubicBezTo>
                    <a:pt x="1822" y="8"/>
                    <a:pt x="1805" y="1"/>
                    <a:pt x="1783" y="1"/>
                  </a:cubicBezTo>
                  <a:lnTo>
                    <a:pt x="1034" y="12"/>
                  </a:lnTo>
                  <a:lnTo>
                    <a:pt x="1032" y="12"/>
                  </a:lnTo>
                  <a:lnTo>
                    <a:pt x="1032" y="12"/>
                  </a:lnTo>
                  <a:lnTo>
                    <a:pt x="281" y="23"/>
                  </a:lnTo>
                  <a:cubicBezTo>
                    <a:pt x="125" y="26"/>
                    <a:pt x="1" y="155"/>
                    <a:pt x="4" y="310"/>
                  </a:cubicBezTo>
                  <a:lnTo>
                    <a:pt x="50" y="2974"/>
                  </a:lnTo>
                  <a:lnTo>
                    <a:pt x="1082" y="2958"/>
                  </a:lnTo>
                  <a:lnTo>
                    <a:pt x="2114" y="2943"/>
                  </a:lnTo>
                  <a:lnTo>
                    <a:pt x="2069" y="279"/>
                  </a:lnTo>
                  <a:close/>
                </a:path>
              </a:pathLst>
            </a:custGeom>
            <a:solidFill>
              <a:srgbClr val="F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3" name="Google Shape;32693;p51"/>
            <p:cNvSpPr/>
            <p:nvPr/>
          </p:nvSpPr>
          <p:spPr>
            <a:xfrm>
              <a:off x="3683175" y="4061425"/>
              <a:ext cx="102950" cy="166050"/>
            </a:xfrm>
            <a:custGeom>
              <a:avLst/>
              <a:gdLst/>
              <a:ahLst/>
              <a:cxnLst/>
              <a:rect l="l" t="t" r="r" b="b"/>
              <a:pathLst>
                <a:path w="4118" h="6642" extrusionOk="0">
                  <a:moveTo>
                    <a:pt x="0" y="61"/>
                  </a:moveTo>
                  <a:lnTo>
                    <a:pt x="2144" y="6641"/>
                  </a:lnTo>
                  <a:lnTo>
                    <a:pt x="4117" y="1"/>
                  </a:lnTo>
                  <a:close/>
                </a:path>
              </a:pathLst>
            </a:custGeom>
            <a:solidFill>
              <a:srgbClr val="CCCC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4" name="Google Shape;32694;p51"/>
            <p:cNvSpPr/>
            <p:nvPr/>
          </p:nvSpPr>
          <p:spPr>
            <a:xfrm>
              <a:off x="3719675" y="4174575"/>
              <a:ext cx="32775" cy="52900"/>
            </a:xfrm>
            <a:custGeom>
              <a:avLst/>
              <a:gdLst/>
              <a:ahLst/>
              <a:cxnLst/>
              <a:rect l="l" t="t" r="r" b="b"/>
              <a:pathLst>
                <a:path w="1311" h="2116" extrusionOk="0">
                  <a:moveTo>
                    <a:pt x="1311" y="1"/>
                  </a:moveTo>
                  <a:lnTo>
                    <a:pt x="683" y="2115"/>
                  </a:lnTo>
                  <a:lnTo>
                    <a:pt x="1" y="23"/>
                  </a:lnTo>
                  <a:close/>
                </a:path>
              </a:pathLst>
            </a:custGeom>
            <a:solidFill>
              <a:srgbClr val="655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388;p4">
            <a:extLst>
              <a:ext uri="{FF2B5EF4-FFF2-40B4-BE49-F238E27FC236}">
                <a16:creationId xmlns:a16="http://schemas.microsoft.com/office/drawing/2014/main" xmlns="" id="{C7926465-E770-4C97-B773-349CA9D97C1F}"/>
              </a:ext>
            </a:extLst>
          </p:cNvPr>
          <p:cNvGrpSpPr/>
          <p:nvPr/>
        </p:nvGrpSpPr>
        <p:grpSpPr>
          <a:xfrm rot="-5400000">
            <a:off x="110281" y="145983"/>
            <a:ext cx="465090" cy="510645"/>
            <a:chOff x="818450" y="719950"/>
            <a:chExt cx="162075" cy="177950"/>
          </a:xfrm>
        </p:grpSpPr>
        <p:sp>
          <p:nvSpPr>
            <p:cNvPr id="3" name="Google Shape;389;p4">
              <a:extLst>
                <a:ext uri="{FF2B5EF4-FFF2-40B4-BE49-F238E27FC236}">
                  <a16:creationId xmlns:a16="http://schemas.microsoft.com/office/drawing/2014/main" xmlns="" id="{89324AC5-19B8-0C47-7CB1-F2CF5CE31781}"/>
                </a:ext>
              </a:extLst>
            </p:cNvPr>
            <p:cNvSpPr/>
            <p:nvPr/>
          </p:nvSpPr>
          <p:spPr>
            <a:xfrm>
              <a:off x="917175" y="719950"/>
              <a:ext cx="63350" cy="82425"/>
            </a:xfrm>
            <a:custGeom>
              <a:avLst/>
              <a:gdLst/>
              <a:ahLst/>
              <a:cxnLst/>
              <a:rect l="l" t="t" r="r" b="b"/>
              <a:pathLst>
                <a:path w="2534" h="3297" extrusionOk="0">
                  <a:moveTo>
                    <a:pt x="459" y="1"/>
                  </a:moveTo>
                  <a:cubicBezTo>
                    <a:pt x="401" y="1"/>
                    <a:pt x="332" y="17"/>
                    <a:pt x="251" y="33"/>
                  </a:cubicBezTo>
                  <a:cubicBezTo>
                    <a:pt x="206" y="56"/>
                    <a:pt x="137" y="78"/>
                    <a:pt x="91" y="124"/>
                  </a:cubicBezTo>
                  <a:cubicBezTo>
                    <a:pt x="91" y="124"/>
                    <a:pt x="91" y="147"/>
                    <a:pt x="69" y="147"/>
                  </a:cubicBezTo>
                  <a:cubicBezTo>
                    <a:pt x="46" y="193"/>
                    <a:pt x="0" y="261"/>
                    <a:pt x="0" y="330"/>
                  </a:cubicBezTo>
                  <a:cubicBezTo>
                    <a:pt x="0" y="398"/>
                    <a:pt x="23" y="489"/>
                    <a:pt x="23" y="558"/>
                  </a:cubicBezTo>
                  <a:cubicBezTo>
                    <a:pt x="46" y="626"/>
                    <a:pt x="91" y="695"/>
                    <a:pt x="137" y="786"/>
                  </a:cubicBezTo>
                  <a:cubicBezTo>
                    <a:pt x="251" y="991"/>
                    <a:pt x="388" y="1174"/>
                    <a:pt x="502" y="1334"/>
                  </a:cubicBezTo>
                  <a:cubicBezTo>
                    <a:pt x="662" y="1516"/>
                    <a:pt x="822" y="1722"/>
                    <a:pt x="1027" y="1950"/>
                  </a:cubicBezTo>
                  <a:cubicBezTo>
                    <a:pt x="1187" y="2110"/>
                    <a:pt x="1370" y="2293"/>
                    <a:pt x="1598" y="2521"/>
                  </a:cubicBezTo>
                  <a:cubicBezTo>
                    <a:pt x="1758" y="2681"/>
                    <a:pt x="1917" y="2817"/>
                    <a:pt x="2077" y="2977"/>
                  </a:cubicBezTo>
                  <a:lnTo>
                    <a:pt x="2146" y="3046"/>
                  </a:lnTo>
                  <a:cubicBezTo>
                    <a:pt x="2191" y="3091"/>
                    <a:pt x="2260" y="3160"/>
                    <a:pt x="2328" y="3206"/>
                  </a:cubicBezTo>
                  <a:lnTo>
                    <a:pt x="2328" y="3228"/>
                  </a:lnTo>
                  <a:cubicBezTo>
                    <a:pt x="2351" y="3274"/>
                    <a:pt x="2397" y="3297"/>
                    <a:pt x="2442" y="3297"/>
                  </a:cubicBezTo>
                  <a:lnTo>
                    <a:pt x="2465" y="3297"/>
                  </a:lnTo>
                  <a:cubicBezTo>
                    <a:pt x="2465" y="3297"/>
                    <a:pt x="2488" y="3274"/>
                    <a:pt x="2511" y="3274"/>
                  </a:cubicBezTo>
                  <a:cubicBezTo>
                    <a:pt x="2534" y="3251"/>
                    <a:pt x="2534" y="3228"/>
                    <a:pt x="2534" y="3183"/>
                  </a:cubicBezTo>
                  <a:cubicBezTo>
                    <a:pt x="2534" y="3160"/>
                    <a:pt x="2511" y="3160"/>
                    <a:pt x="2488" y="3137"/>
                  </a:cubicBezTo>
                  <a:lnTo>
                    <a:pt x="2488" y="3114"/>
                  </a:lnTo>
                  <a:cubicBezTo>
                    <a:pt x="2283" y="2544"/>
                    <a:pt x="2077" y="2064"/>
                    <a:pt x="1872" y="1608"/>
                  </a:cubicBezTo>
                  <a:cubicBezTo>
                    <a:pt x="1712" y="1243"/>
                    <a:pt x="1552" y="969"/>
                    <a:pt x="1392" y="718"/>
                  </a:cubicBezTo>
                  <a:cubicBezTo>
                    <a:pt x="1301" y="581"/>
                    <a:pt x="1210" y="466"/>
                    <a:pt x="1119" y="375"/>
                  </a:cubicBezTo>
                  <a:cubicBezTo>
                    <a:pt x="1027" y="261"/>
                    <a:pt x="936" y="170"/>
                    <a:pt x="845" y="124"/>
                  </a:cubicBezTo>
                  <a:cubicBezTo>
                    <a:pt x="731" y="56"/>
                    <a:pt x="639" y="10"/>
                    <a:pt x="525" y="10"/>
                  </a:cubicBezTo>
                  <a:cubicBezTo>
                    <a:pt x="505" y="3"/>
                    <a:pt x="483" y="1"/>
                    <a:pt x="459" y="1"/>
                  </a:cubicBezTo>
                  <a:close/>
                </a:path>
              </a:pathLst>
            </a:custGeom>
            <a:solidFill>
              <a:srgbClr val="DB3B44"/>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Google Shape;390;p4">
              <a:extLst>
                <a:ext uri="{FF2B5EF4-FFF2-40B4-BE49-F238E27FC236}">
                  <a16:creationId xmlns:a16="http://schemas.microsoft.com/office/drawing/2014/main" xmlns="" id="{EF566A82-5595-EBA8-C5C1-1314A8B4B2AD}"/>
                </a:ext>
              </a:extLst>
            </p:cNvPr>
            <p:cNvSpPr/>
            <p:nvPr/>
          </p:nvSpPr>
          <p:spPr>
            <a:xfrm>
              <a:off x="818450" y="783525"/>
              <a:ext cx="125000" cy="45675"/>
            </a:xfrm>
            <a:custGeom>
              <a:avLst/>
              <a:gdLst/>
              <a:ahLst/>
              <a:cxnLst/>
              <a:rect l="l" t="t" r="r" b="b"/>
              <a:pathLst>
                <a:path w="5000" h="1827" extrusionOk="0">
                  <a:moveTo>
                    <a:pt x="434" y="1"/>
                  </a:moveTo>
                  <a:cubicBezTo>
                    <a:pt x="343" y="23"/>
                    <a:pt x="251" y="46"/>
                    <a:pt x="183" y="92"/>
                  </a:cubicBezTo>
                  <a:cubicBezTo>
                    <a:pt x="160" y="92"/>
                    <a:pt x="160" y="115"/>
                    <a:pt x="137" y="138"/>
                  </a:cubicBezTo>
                  <a:cubicBezTo>
                    <a:pt x="92" y="160"/>
                    <a:pt x="69" y="206"/>
                    <a:pt x="46" y="252"/>
                  </a:cubicBezTo>
                  <a:cubicBezTo>
                    <a:pt x="23" y="320"/>
                    <a:pt x="0" y="411"/>
                    <a:pt x="0" y="526"/>
                  </a:cubicBezTo>
                  <a:cubicBezTo>
                    <a:pt x="23" y="617"/>
                    <a:pt x="46" y="708"/>
                    <a:pt x="92" y="799"/>
                  </a:cubicBezTo>
                  <a:cubicBezTo>
                    <a:pt x="160" y="959"/>
                    <a:pt x="320" y="1119"/>
                    <a:pt x="548" y="1233"/>
                  </a:cubicBezTo>
                  <a:cubicBezTo>
                    <a:pt x="799" y="1393"/>
                    <a:pt x="1096" y="1461"/>
                    <a:pt x="1324" y="1530"/>
                  </a:cubicBezTo>
                  <a:cubicBezTo>
                    <a:pt x="1575" y="1598"/>
                    <a:pt x="1872" y="1644"/>
                    <a:pt x="2237" y="1690"/>
                  </a:cubicBezTo>
                  <a:cubicBezTo>
                    <a:pt x="2534" y="1735"/>
                    <a:pt x="2854" y="1758"/>
                    <a:pt x="3219" y="1781"/>
                  </a:cubicBezTo>
                  <a:cubicBezTo>
                    <a:pt x="3515" y="1804"/>
                    <a:pt x="3835" y="1804"/>
                    <a:pt x="4223" y="1804"/>
                  </a:cubicBezTo>
                  <a:lnTo>
                    <a:pt x="4428" y="1804"/>
                  </a:lnTo>
                  <a:cubicBezTo>
                    <a:pt x="4588" y="1827"/>
                    <a:pt x="4748" y="1827"/>
                    <a:pt x="4885" y="1827"/>
                  </a:cubicBezTo>
                  <a:cubicBezTo>
                    <a:pt x="4908" y="1827"/>
                    <a:pt x="4953" y="1827"/>
                    <a:pt x="4976" y="1804"/>
                  </a:cubicBezTo>
                  <a:cubicBezTo>
                    <a:pt x="4976" y="1804"/>
                    <a:pt x="4976" y="1781"/>
                    <a:pt x="4976" y="1781"/>
                  </a:cubicBezTo>
                  <a:cubicBezTo>
                    <a:pt x="4999" y="1735"/>
                    <a:pt x="4976" y="1667"/>
                    <a:pt x="4931" y="1667"/>
                  </a:cubicBezTo>
                  <a:cubicBezTo>
                    <a:pt x="4931" y="1644"/>
                    <a:pt x="4931" y="1644"/>
                    <a:pt x="4931" y="1644"/>
                  </a:cubicBezTo>
                  <a:cubicBezTo>
                    <a:pt x="4657" y="1553"/>
                    <a:pt x="4406" y="1439"/>
                    <a:pt x="4155" y="1347"/>
                  </a:cubicBezTo>
                  <a:cubicBezTo>
                    <a:pt x="4040" y="1302"/>
                    <a:pt x="3949" y="1256"/>
                    <a:pt x="3835" y="1188"/>
                  </a:cubicBezTo>
                  <a:cubicBezTo>
                    <a:pt x="3744" y="1165"/>
                    <a:pt x="3652" y="1119"/>
                    <a:pt x="3584" y="1073"/>
                  </a:cubicBezTo>
                  <a:lnTo>
                    <a:pt x="3333" y="959"/>
                  </a:lnTo>
                  <a:cubicBezTo>
                    <a:pt x="2899" y="731"/>
                    <a:pt x="2374" y="480"/>
                    <a:pt x="1804" y="274"/>
                  </a:cubicBezTo>
                  <a:cubicBezTo>
                    <a:pt x="1530" y="183"/>
                    <a:pt x="1279" y="92"/>
                    <a:pt x="1050" y="46"/>
                  </a:cubicBezTo>
                  <a:cubicBezTo>
                    <a:pt x="913" y="23"/>
                    <a:pt x="822" y="1"/>
                    <a:pt x="708" y="1"/>
                  </a:cubicBezTo>
                  <a:close/>
                </a:path>
              </a:pathLst>
            </a:custGeom>
            <a:solidFill>
              <a:srgbClr val="DB3B44"/>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Google Shape;391;p4">
              <a:extLst>
                <a:ext uri="{FF2B5EF4-FFF2-40B4-BE49-F238E27FC236}">
                  <a16:creationId xmlns:a16="http://schemas.microsoft.com/office/drawing/2014/main" xmlns="" id="{C6C9D744-5680-1208-17AC-C4BF49BF16C0}"/>
                </a:ext>
              </a:extLst>
            </p:cNvPr>
            <p:cNvSpPr/>
            <p:nvPr/>
          </p:nvSpPr>
          <p:spPr>
            <a:xfrm>
              <a:off x="869800" y="871675"/>
              <a:ext cx="85625" cy="26225"/>
            </a:xfrm>
            <a:custGeom>
              <a:avLst/>
              <a:gdLst/>
              <a:ahLst/>
              <a:cxnLst/>
              <a:rect l="l" t="t" r="r" b="b"/>
              <a:pathLst>
                <a:path w="3425" h="1049" extrusionOk="0">
                  <a:moveTo>
                    <a:pt x="1109" y="0"/>
                  </a:moveTo>
                  <a:cubicBezTo>
                    <a:pt x="1029" y="0"/>
                    <a:pt x="949" y="4"/>
                    <a:pt x="868" y="13"/>
                  </a:cubicBezTo>
                  <a:cubicBezTo>
                    <a:pt x="685" y="35"/>
                    <a:pt x="503" y="104"/>
                    <a:pt x="297" y="195"/>
                  </a:cubicBezTo>
                  <a:cubicBezTo>
                    <a:pt x="229" y="218"/>
                    <a:pt x="183" y="264"/>
                    <a:pt x="115" y="286"/>
                  </a:cubicBezTo>
                  <a:cubicBezTo>
                    <a:pt x="115" y="309"/>
                    <a:pt x="92" y="309"/>
                    <a:pt x="92" y="332"/>
                  </a:cubicBezTo>
                  <a:cubicBezTo>
                    <a:pt x="46" y="355"/>
                    <a:pt x="23" y="378"/>
                    <a:pt x="23" y="423"/>
                  </a:cubicBezTo>
                  <a:cubicBezTo>
                    <a:pt x="1" y="469"/>
                    <a:pt x="1" y="515"/>
                    <a:pt x="23" y="560"/>
                  </a:cubicBezTo>
                  <a:cubicBezTo>
                    <a:pt x="23" y="629"/>
                    <a:pt x="69" y="652"/>
                    <a:pt x="115" y="697"/>
                  </a:cubicBezTo>
                  <a:cubicBezTo>
                    <a:pt x="160" y="720"/>
                    <a:pt x="206" y="766"/>
                    <a:pt x="252" y="789"/>
                  </a:cubicBezTo>
                  <a:cubicBezTo>
                    <a:pt x="343" y="834"/>
                    <a:pt x="411" y="857"/>
                    <a:pt x="503" y="903"/>
                  </a:cubicBezTo>
                  <a:cubicBezTo>
                    <a:pt x="594" y="926"/>
                    <a:pt x="708" y="971"/>
                    <a:pt x="822" y="994"/>
                  </a:cubicBezTo>
                  <a:cubicBezTo>
                    <a:pt x="936" y="1017"/>
                    <a:pt x="1028" y="1040"/>
                    <a:pt x="1165" y="1040"/>
                  </a:cubicBezTo>
                  <a:cubicBezTo>
                    <a:pt x="1226" y="1046"/>
                    <a:pt x="1289" y="1049"/>
                    <a:pt x="1353" y="1049"/>
                  </a:cubicBezTo>
                  <a:cubicBezTo>
                    <a:pt x="1529" y="1049"/>
                    <a:pt x="1717" y="1027"/>
                    <a:pt x="1918" y="994"/>
                  </a:cubicBezTo>
                  <a:cubicBezTo>
                    <a:pt x="2192" y="971"/>
                    <a:pt x="2443" y="903"/>
                    <a:pt x="2648" y="834"/>
                  </a:cubicBezTo>
                  <a:cubicBezTo>
                    <a:pt x="2854" y="789"/>
                    <a:pt x="3082" y="720"/>
                    <a:pt x="3265" y="652"/>
                  </a:cubicBezTo>
                  <a:lnTo>
                    <a:pt x="3356" y="629"/>
                  </a:lnTo>
                  <a:cubicBezTo>
                    <a:pt x="3379" y="606"/>
                    <a:pt x="3379" y="606"/>
                    <a:pt x="3379" y="606"/>
                  </a:cubicBezTo>
                  <a:cubicBezTo>
                    <a:pt x="3402" y="583"/>
                    <a:pt x="3424" y="537"/>
                    <a:pt x="3402" y="492"/>
                  </a:cubicBezTo>
                  <a:cubicBezTo>
                    <a:pt x="3402" y="469"/>
                    <a:pt x="3356" y="446"/>
                    <a:pt x="3310" y="446"/>
                  </a:cubicBezTo>
                  <a:cubicBezTo>
                    <a:pt x="3310" y="423"/>
                    <a:pt x="3287" y="423"/>
                    <a:pt x="3242" y="401"/>
                  </a:cubicBezTo>
                  <a:cubicBezTo>
                    <a:pt x="3014" y="355"/>
                    <a:pt x="2785" y="309"/>
                    <a:pt x="2557" y="241"/>
                  </a:cubicBezTo>
                  <a:cubicBezTo>
                    <a:pt x="2397" y="195"/>
                    <a:pt x="2237" y="172"/>
                    <a:pt x="2078" y="127"/>
                  </a:cubicBezTo>
                  <a:cubicBezTo>
                    <a:pt x="1781" y="71"/>
                    <a:pt x="1454" y="0"/>
                    <a:pt x="1109" y="0"/>
                  </a:cubicBezTo>
                  <a:close/>
                </a:path>
              </a:pathLst>
            </a:custGeom>
            <a:solidFill>
              <a:srgbClr val="DB3B44"/>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6" name="Google Shape;392;p4">
            <a:extLst>
              <a:ext uri="{FF2B5EF4-FFF2-40B4-BE49-F238E27FC236}">
                <a16:creationId xmlns:a16="http://schemas.microsoft.com/office/drawing/2014/main" xmlns="" id="{EBE61351-B8C5-0FB5-99AB-BDF494FF70BE}"/>
              </a:ext>
            </a:extLst>
          </p:cNvPr>
          <p:cNvGrpSpPr/>
          <p:nvPr/>
        </p:nvGrpSpPr>
        <p:grpSpPr>
          <a:xfrm rot="672145">
            <a:off x="8693545" y="3507216"/>
            <a:ext cx="329643" cy="423839"/>
            <a:chOff x="3526675" y="707075"/>
            <a:chExt cx="187750" cy="241400"/>
          </a:xfrm>
        </p:grpSpPr>
        <p:sp>
          <p:nvSpPr>
            <p:cNvPr id="7" name="Google Shape;393;p4">
              <a:extLst>
                <a:ext uri="{FF2B5EF4-FFF2-40B4-BE49-F238E27FC236}">
                  <a16:creationId xmlns:a16="http://schemas.microsoft.com/office/drawing/2014/main" xmlns="" id="{36450EA1-3A65-CBA7-278D-66031FADF0F3}"/>
                </a:ext>
              </a:extLst>
            </p:cNvPr>
            <p:cNvSpPr/>
            <p:nvPr/>
          </p:nvSpPr>
          <p:spPr>
            <a:xfrm>
              <a:off x="3633950" y="834325"/>
              <a:ext cx="80475" cy="92450"/>
            </a:xfrm>
            <a:custGeom>
              <a:avLst/>
              <a:gdLst/>
              <a:ahLst/>
              <a:cxnLst/>
              <a:rect l="l" t="t" r="r" b="b"/>
              <a:pathLst>
                <a:path w="3219" h="3698" extrusionOk="0">
                  <a:moveTo>
                    <a:pt x="2648" y="0"/>
                  </a:moveTo>
                  <a:cubicBezTo>
                    <a:pt x="2557" y="0"/>
                    <a:pt x="2443" y="23"/>
                    <a:pt x="2306" y="69"/>
                  </a:cubicBezTo>
                  <a:cubicBezTo>
                    <a:pt x="2169" y="114"/>
                    <a:pt x="2032" y="183"/>
                    <a:pt x="1895" y="274"/>
                  </a:cubicBezTo>
                  <a:cubicBezTo>
                    <a:pt x="1781" y="342"/>
                    <a:pt x="1667" y="457"/>
                    <a:pt x="1553" y="593"/>
                  </a:cubicBezTo>
                  <a:cubicBezTo>
                    <a:pt x="1438" y="685"/>
                    <a:pt x="1347" y="822"/>
                    <a:pt x="1233" y="982"/>
                  </a:cubicBezTo>
                  <a:cubicBezTo>
                    <a:pt x="1028" y="1301"/>
                    <a:pt x="868" y="1621"/>
                    <a:pt x="754" y="1917"/>
                  </a:cubicBezTo>
                  <a:cubicBezTo>
                    <a:pt x="662" y="2100"/>
                    <a:pt x="571" y="2305"/>
                    <a:pt x="503" y="2488"/>
                  </a:cubicBezTo>
                  <a:cubicBezTo>
                    <a:pt x="434" y="2625"/>
                    <a:pt x="388" y="2762"/>
                    <a:pt x="343" y="2876"/>
                  </a:cubicBezTo>
                  <a:cubicBezTo>
                    <a:pt x="229" y="3104"/>
                    <a:pt x="137" y="3333"/>
                    <a:pt x="0" y="3561"/>
                  </a:cubicBezTo>
                  <a:cubicBezTo>
                    <a:pt x="0" y="3584"/>
                    <a:pt x="0" y="3606"/>
                    <a:pt x="0" y="3629"/>
                  </a:cubicBezTo>
                  <a:cubicBezTo>
                    <a:pt x="0" y="3652"/>
                    <a:pt x="23" y="3675"/>
                    <a:pt x="46" y="3675"/>
                  </a:cubicBezTo>
                  <a:lnTo>
                    <a:pt x="69" y="3675"/>
                  </a:lnTo>
                  <a:cubicBezTo>
                    <a:pt x="92" y="3698"/>
                    <a:pt x="92" y="3698"/>
                    <a:pt x="115" y="3698"/>
                  </a:cubicBezTo>
                  <a:cubicBezTo>
                    <a:pt x="137" y="3698"/>
                    <a:pt x="160" y="3698"/>
                    <a:pt x="183" y="3675"/>
                  </a:cubicBezTo>
                  <a:cubicBezTo>
                    <a:pt x="685" y="3355"/>
                    <a:pt x="1119" y="3059"/>
                    <a:pt x="1484" y="2739"/>
                  </a:cubicBezTo>
                  <a:cubicBezTo>
                    <a:pt x="1849" y="2465"/>
                    <a:pt x="2192" y="2168"/>
                    <a:pt x="2511" y="1849"/>
                  </a:cubicBezTo>
                  <a:cubicBezTo>
                    <a:pt x="2671" y="1666"/>
                    <a:pt x="2808" y="1484"/>
                    <a:pt x="2922" y="1324"/>
                  </a:cubicBezTo>
                  <a:cubicBezTo>
                    <a:pt x="3059" y="1118"/>
                    <a:pt x="3127" y="936"/>
                    <a:pt x="3173" y="753"/>
                  </a:cubicBezTo>
                  <a:cubicBezTo>
                    <a:pt x="3219" y="593"/>
                    <a:pt x="3219" y="434"/>
                    <a:pt x="3150" y="297"/>
                  </a:cubicBezTo>
                  <a:cubicBezTo>
                    <a:pt x="3127" y="228"/>
                    <a:pt x="3082" y="183"/>
                    <a:pt x="3036" y="137"/>
                  </a:cubicBezTo>
                  <a:cubicBezTo>
                    <a:pt x="3013" y="114"/>
                    <a:pt x="2968" y="91"/>
                    <a:pt x="2945" y="69"/>
                  </a:cubicBezTo>
                  <a:cubicBezTo>
                    <a:pt x="2922" y="46"/>
                    <a:pt x="2876" y="46"/>
                    <a:pt x="2831" y="23"/>
                  </a:cubicBezTo>
                  <a:cubicBezTo>
                    <a:pt x="2785" y="23"/>
                    <a:pt x="2717" y="0"/>
                    <a:pt x="2648" y="0"/>
                  </a:cubicBezTo>
                  <a:close/>
                </a:path>
              </a:pathLst>
            </a:custGeom>
            <a:solidFill>
              <a:srgbClr val="FEAE9D"/>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394;p4">
              <a:extLst>
                <a:ext uri="{FF2B5EF4-FFF2-40B4-BE49-F238E27FC236}">
                  <a16:creationId xmlns:a16="http://schemas.microsoft.com/office/drawing/2014/main" xmlns="" id="{4204D2BB-85D9-DD9D-E602-566B8A665A80}"/>
                </a:ext>
              </a:extLst>
            </p:cNvPr>
            <p:cNvSpPr/>
            <p:nvPr/>
          </p:nvSpPr>
          <p:spPr>
            <a:xfrm>
              <a:off x="3584875" y="707075"/>
              <a:ext cx="43950" cy="152950"/>
            </a:xfrm>
            <a:custGeom>
              <a:avLst/>
              <a:gdLst/>
              <a:ahLst/>
              <a:cxnLst/>
              <a:rect l="l" t="t" r="r" b="b"/>
              <a:pathLst>
                <a:path w="1758" h="6118" extrusionOk="0">
                  <a:moveTo>
                    <a:pt x="1119" y="0"/>
                  </a:moveTo>
                  <a:cubicBezTo>
                    <a:pt x="1073" y="0"/>
                    <a:pt x="1050" y="23"/>
                    <a:pt x="1005" y="23"/>
                  </a:cubicBezTo>
                  <a:cubicBezTo>
                    <a:pt x="936" y="46"/>
                    <a:pt x="868" y="68"/>
                    <a:pt x="799" y="114"/>
                  </a:cubicBezTo>
                  <a:cubicBezTo>
                    <a:pt x="685" y="205"/>
                    <a:pt x="571" y="320"/>
                    <a:pt x="480" y="479"/>
                  </a:cubicBezTo>
                  <a:cubicBezTo>
                    <a:pt x="411" y="593"/>
                    <a:pt x="343" y="753"/>
                    <a:pt x="274" y="936"/>
                  </a:cubicBezTo>
                  <a:cubicBezTo>
                    <a:pt x="252" y="1050"/>
                    <a:pt x="206" y="1187"/>
                    <a:pt x="160" y="1347"/>
                  </a:cubicBezTo>
                  <a:cubicBezTo>
                    <a:pt x="115" y="1552"/>
                    <a:pt x="92" y="1758"/>
                    <a:pt x="69" y="1986"/>
                  </a:cubicBezTo>
                  <a:cubicBezTo>
                    <a:pt x="23" y="2397"/>
                    <a:pt x="0" y="2830"/>
                    <a:pt x="23" y="3355"/>
                  </a:cubicBezTo>
                  <a:cubicBezTo>
                    <a:pt x="46" y="3857"/>
                    <a:pt x="92" y="4360"/>
                    <a:pt x="160" y="4839"/>
                  </a:cubicBezTo>
                  <a:cubicBezTo>
                    <a:pt x="183" y="5227"/>
                    <a:pt x="229" y="5638"/>
                    <a:pt x="252" y="6026"/>
                  </a:cubicBezTo>
                  <a:cubicBezTo>
                    <a:pt x="252" y="6072"/>
                    <a:pt x="297" y="6117"/>
                    <a:pt x="343" y="6117"/>
                  </a:cubicBezTo>
                  <a:cubicBezTo>
                    <a:pt x="366" y="6117"/>
                    <a:pt x="388" y="6094"/>
                    <a:pt x="411" y="6072"/>
                  </a:cubicBezTo>
                  <a:cubicBezTo>
                    <a:pt x="434" y="6072"/>
                    <a:pt x="434" y="6049"/>
                    <a:pt x="434" y="6026"/>
                  </a:cubicBezTo>
                  <a:lnTo>
                    <a:pt x="434" y="6003"/>
                  </a:lnTo>
                  <a:cubicBezTo>
                    <a:pt x="525" y="5752"/>
                    <a:pt x="617" y="5501"/>
                    <a:pt x="708" y="5250"/>
                  </a:cubicBezTo>
                  <a:cubicBezTo>
                    <a:pt x="868" y="4839"/>
                    <a:pt x="1028" y="4382"/>
                    <a:pt x="1165" y="3949"/>
                  </a:cubicBezTo>
                  <a:cubicBezTo>
                    <a:pt x="1301" y="3584"/>
                    <a:pt x="1393" y="3218"/>
                    <a:pt x="1484" y="2899"/>
                  </a:cubicBezTo>
                  <a:cubicBezTo>
                    <a:pt x="1575" y="2579"/>
                    <a:pt x="1644" y="2237"/>
                    <a:pt x="1689" y="1895"/>
                  </a:cubicBezTo>
                  <a:cubicBezTo>
                    <a:pt x="1712" y="1621"/>
                    <a:pt x="1758" y="1347"/>
                    <a:pt x="1758" y="1050"/>
                  </a:cubicBezTo>
                  <a:cubicBezTo>
                    <a:pt x="1758" y="890"/>
                    <a:pt x="1735" y="730"/>
                    <a:pt x="1712" y="593"/>
                  </a:cubicBezTo>
                  <a:cubicBezTo>
                    <a:pt x="1689" y="434"/>
                    <a:pt x="1621" y="320"/>
                    <a:pt x="1553" y="205"/>
                  </a:cubicBezTo>
                  <a:cubicBezTo>
                    <a:pt x="1507" y="160"/>
                    <a:pt x="1461" y="114"/>
                    <a:pt x="1416" y="91"/>
                  </a:cubicBezTo>
                  <a:cubicBezTo>
                    <a:pt x="1370" y="46"/>
                    <a:pt x="1301" y="23"/>
                    <a:pt x="1210" y="23"/>
                  </a:cubicBezTo>
                  <a:cubicBezTo>
                    <a:pt x="1187" y="0"/>
                    <a:pt x="1165" y="0"/>
                    <a:pt x="1119" y="0"/>
                  </a:cubicBezTo>
                  <a:close/>
                </a:path>
              </a:pathLst>
            </a:custGeom>
            <a:solidFill>
              <a:srgbClr val="FEAE9D"/>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395;p4">
              <a:extLst>
                <a:ext uri="{FF2B5EF4-FFF2-40B4-BE49-F238E27FC236}">
                  <a16:creationId xmlns:a16="http://schemas.microsoft.com/office/drawing/2014/main" xmlns="" id="{BBDE6A2D-49BC-BB72-ED1C-DE01EC229581}"/>
                </a:ext>
              </a:extLst>
            </p:cNvPr>
            <p:cNvSpPr/>
            <p:nvPr/>
          </p:nvSpPr>
          <p:spPr>
            <a:xfrm>
              <a:off x="3526675" y="785800"/>
              <a:ext cx="46800" cy="162675"/>
            </a:xfrm>
            <a:custGeom>
              <a:avLst/>
              <a:gdLst/>
              <a:ahLst/>
              <a:cxnLst/>
              <a:rect l="l" t="t" r="r" b="b"/>
              <a:pathLst>
                <a:path w="1872" h="6507" extrusionOk="0">
                  <a:moveTo>
                    <a:pt x="776" y="1"/>
                  </a:moveTo>
                  <a:cubicBezTo>
                    <a:pt x="708" y="1"/>
                    <a:pt x="617" y="24"/>
                    <a:pt x="548" y="47"/>
                  </a:cubicBezTo>
                  <a:cubicBezTo>
                    <a:pt x="480" y="69"/>
                    <a:pt x="411" y="115"/>
                    <a:pt x="343" y="161"/>
                  </a:cubicBezTo>
                  <a:cubicBezTo>
                    <a:pt x="297" y="206"/>
                    <a:pt x="251" y="252"/>
                    <a:pt x="206" y="343"/>
                  </a:cubicBezTo>
                  <a:cubicBezTo>
                    <a:pt x="160" y="389"/>
                    <a:pt x="137" y="480"/>
                    <a:pt x="92" y="572"/>
                  </a:cubicBezTo>
                  <a:cubicBezTo>
                    <a:pt x="69" y="640"/>
                    <a:pt x="46" y="731"/>
                    <a:pt x="46" y="845"/>
                  </a:cubicBezTo>
                  <a:cubicBezTo>
                    <a:pt x="23" y="937"/>
                    <a:pt x="0" y="1051"/>
                    <a:pt x="0" y="1165"/>
                  </a:cubicBezTo>
                  <a:cubicBezTo>
                    <a:pt x="0" y="1370"/>
                    <a:pt x="0" y="1621"/>
                    <a:pt x="46" y="1895"/>
                  </a:cubicBezTo>
                  <a:cubicBezTo>
                    <a:pt x="69" y="2169"/>
                    <a:pt x="114" y="2420"/>
                    <a:pt x="183" y="2740"/>
                  </a:cubicBezTo>
                  <a:cubicBezTo>
                    <a:pt x="274" y="3242"/>
                    <a:pt x="411" y="3790"/>
                    <a:pt x="594" y="4452"/>
                  </a:cubicBezTo>
                  <a:cubicBezTo>
                    <a:pt x="753" y="5022"/>
                    <a:pt x="959" y="5616"/>
                    <a:pt x="1233" y="6415"/>
                  </a:cubicBezTo>
                  <a:cubicBezTo>
                    <a:pt x="1256" y="6460"/>
                    <a:pt x="1278" y="6483"/>
                    <a:pt x="1324" y="6483"/>
                  </a:cubicBezTo>
                  <a:lnTo>
                    <a:pt x="1347" y="6483"/>
                  </a:lnTo>
                  <a:cubicBezTo>
                    <a:pt x="1347" y="6506"/>
                    <a:pt x="1370" y="6506"/>
                    <a:pt x="1370" y="6506"/>
                  </a:cubicBezTo>
                  <a:cubicBezTo>
                    <a:pt x="1415" y="6506"/>
                    <a:pt x="1461" y="6460"/>
                    <a:pt x="1461" y="6438"/>
                  </a:cubicBezTo>
                  <a:cubicBezTo>
                    <a:pt x="1507" y="6209"/>
                    <a:pt x="1552" y="5981"/>
                    <a:pt x="1598" y="5753"/>
                  </a:cubicBezTo>
                  <a:cubicBezTo>
                    <a:pt x="1598" y="5684"/>
                    <a:pt x="1621" y="5593"/>
                    <a:pt x="1621" y="5525"/>
                  </a:cubicBezTo>
                  <a:lnTo>
                    <a:pt x="1621" y="5456"/>
                  </a:lnTo>
                  <a:lnTo>
                    <a:pt x="1644" y="5410"/>
                  </a:lnTo>
                  <a:cubicBezTo>
                    <a:pt x="1644" y="5388"/>
                    <a:pt x="1644" y="5388"/>
                    <a:pt x="1644" y="5388"/>
                  </a:cubicBezTo>
                  <a:cubicBezTo>
                    <a:pt x="1666" y="5205"/>
                    <a:pt x="1689" y="5045"/>
                    <a:pt x="1712" y="4863"/>
                  </a:cubicBezTo>
                  <a:cubicBezTo>
                    <a:pt x="1781" y="4269"/>
                    <a:pt x="1826" y="3699"/>
                    <a:pt x="1826" y="3151"/>
                  </a:cubicBezTo>
                  <a:cubicBezTo>
                    <a:pt x="1872" y="2420"/>
                    <a:pt x="1826" y="1873"/>
                    <a:pt x="1758" y="1370"/>
                  </a:cubicBezTo>
                  <a:cubicBezTo>
                    <a:pt x="1712" y="1097"/>
                    <a:pt x="1666" y="868"/>
                    <a:pt x="1575" y="663"/>
                  </a:cubicBezTo>
                  <a:cubicBezTo>
                    <a:pt x="1507" y="457"/>
                    <a:pt x="1393" y="298"/>
                    <a:pt x="1278" y="183"/>
                  </a:cubicBezTo>
                  <a:cubicBezTo>
                    <a:pt x="1210" y="115"/>
                    <a:pt x="1142" y="69"/>
                    <a:pt x="1050" y="47"/>
                  </a:cubicBezTo>
                  <a:cubicBezTo>
                    <a:pt x="982" y="24"/>
                    <a:pt x="890" y="1"/>
                    <a:pt x="799" y="1"/>
                  </a:cubicBezTo>
                  <a:close/>
                </a:path>
              </a:pathLst>
            </a:custGeom>
            <a:solidFill>
              <a:srgbClr val="FEAE9D"/>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3269" name="Google Shape;18;p2">
            <a:extLst>
              <a:ext uri="{FF2B5EF4-FFF2-40B4-BE49-F238E27FC236}">
                <a16:creationId xmlns:a16="http://schemas.microsoft.com/office/drawing/2014/main" xmlns="" id="{970301FC-8477-9656-0F3D-BE81902D6A83}"/>
              </a:ext>
            </a:extLst>
          </p:cNvPr>
          <p:cNvGrpSpPr/>
          <p:nvPr/>
        </p:nvGrpSpPr>
        <p:grpSpPr>
          <a:xfrm rot="10800000">
            <a:off x="1787746" y="680963"/>
            <a:ext cx="5900038" cy="3330433"/>
            <a:chOff x="6012925" y="2964625"/>
            <a:chExt cx="1368950" cy="1009975"/>
          </a:xfrm>
          <a:solidFill>
            <a:schemeClr val="accent1"/>
          </a:solidFill>
        </p:grpSpPr>
        <p:sp>
          <p:nvSpPr>
            <p:cNvPr id="33270" name="Google Shape;19;p2">
              <a:extLst>
                <a:ext uri="{FF2B5EF4-FFF2-40B4-BE49-F238E27FC236}">
                  <a16:creationId xmlns:a16="http://schemas.microsoft.com/office/drawing/2014/main" xmlns="" id="{0DB5EE02-BCFA-C065-E592-EA10A523C520}"/>
                </a:ext>
              </a:extLst>
            </p:cNvPr>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71" name="Google Shape;20;p2">
              <a:extLst>
                <a:ext uri="{FF2B5EF4-FFF2-40B4-BE49-F238E27FC236}">
                  <a16:creationId xmlns:a16="http://schemas.microsoft.com/office/drawing/2014/main" xmlns="" id="{C3CAF705-72A9-730E-9BFF-0E73F58542D6}"/>
                </a:ext>
              </a:extLst>
            </p:cNvPr>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72" name="Google Shape;21;p2">
              <a:extLst>
                <a:ext uri="{FF2B5EF4-FFF2-40B4-BE49-F238E27FC236}">
                  <a16:creationId xmlns:a16="http://schemas.microsoft.com/office/drawing/2014/main" xmlns="" id="{5173DCBC-55AB-76BF-1331-659B6FC6C8D9}"/>
                </a:ext>
              </a:extLst>
            </p:cNvPr>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73" name="Google Shape;22;p2">
              <a:extLst>
                <a:ext uri="{FF2B5EF4-FFF2-40B4-BE49-F238E27FC236}">
                  <a16:creationId xmlns:a16="http://schemas.microsoft.com/office/drawing/2014/main" xmlns="" id="{9B883F89-2F0F-1465-9E8C-56BF8C0F0513}"/>
                </a:ext>
              </a:extLst>
            </p:cNvPr>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74" name="Google Shape;23;p2">
              <a:extLst>
                <a:ext uri="{FF2B5EF4-FFF2-40B4-BE49-F238E27FC236}">
                  <a16:creationId xmlns:a16="http://schemas.microsoft.com/office/drawing/2014/main" xmlns="" id="{89D10767-CA40-2CC4-3CF9-25358D44449C}"/>
                </a:ext>
              </a:extLst>
            </p:cNvPr>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3275" name="Google Shape;26;p2">
            <a:extLst>
              <a:ext uri="{FF2B5EF4-FFF2-40B4-BE49-F238E27FC236}">
                <a16:creationId xmlns:a16="http://schemas.microsoft.com/office/drawing/2014/main" xmlns="" id="{2455B033-0ED3-5064-3697-664A0EB42C5F}"/>
              </a:ext>
            </a:extLst>
          </p:cNvPr>
          <p:cNvGrpSpPr/>
          <p:nvPr/>
        </p:nvGrpSpPr>
        <p:grpSpPr>
          <a:xfrm>
            <a:off x="7675532" y="1140548"/>
            <a:ext cx="894076" cy="666865"/>
            <a:chOff x="7664899" y="1459525"/>
            <a:chExt cx="894076" cy="666865"/>
          </a:xfrm>
        </p:grpSpPr>
        <p:sp>
          <p:nvSpPr>
            <p:cNvPr id="33276" name="Google Shape;27;p2">
              <a:extLst>
                <a:ext uri="{FF2B5EF4-FFF2-40B4-BE49-F238E27FC236}">
                  <a16:creationId xmlns:a16="http://schemas.microsoft.com/office/drawing/2014/main" xmlns="" id="{AC8DA6FC-F32F-8504-8186-154D14DCBCDD}"/>
                </a:ext>
              </a:extLst>
            </p:cNvPr>
            <p:cNvSpPr/>
            <p:nvPr/>
          </p:nvSpPr>
          <p:spPr>
            <a:xfrm rot="-1305975">
              <a:off x="8072349" y="1519172"/>
              <a:ext cx="413129" cy="47580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77" name="Google Shape;28;p2">
              <a:extLst>
                <a:ext uri="{FF2B5EF4-FFF2-40B4-BE49-F238E27FC236}">
                  <a16:creationId xmlns:a16="http://schemas.microsoft.com/office/drawing/2014/main" xmlns="" id="{98FC2CA1-979A-F530-84F2-B82F0F394800}"/>
                </a:ext>
              </a:extLst>
            </p:cNvPr>
            <p:cNvSpPr/>
            <p:nvPr/>
          </p:nvSpPr>
          <p:spPr>
            <a:xfrm rot="-615088">
              <a:off x="8176597" y="1821503"/>
              <a:ext cx="247588" cy="28513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3278" name="Google Shape;29;p2">
              <a:extLst>
                <a:ext uri="{FF2B5EF4-FFF2-40B4-BE49-F238E27FC236}">
                  <a16:creationId xmlns:a16="http://schemas.microsoft.com/office/drawing/2014/main" xmlns="" id="{BF538F26-4855-953D-CFD8-195C27CF0C28}"/>
                </a:ext>
              </a:extLst>
            </p:cNvPr>
            <p:cNvGrpSpPr/>
            <p:nvPr/>
          </p:nvGrpSpPr>
          <p:grpSpPr>
            <a:xfrm>
              <a:off x="7664899" y="1459525"/>
              <a:ext cx="475779" cy="475800"/>
              <a:chOff x="1460350" y="2402425"/>
              <a:chExt cx="208950" cy="208950"/>
            </a:xfrm>
          </p:grpSpPr>
          <p:sp>
            <p:nvSpPr>
              <p:cNvPr id="33279" name="Google Shape;30;p2">
                <a:extLst>
                  <a:ext uri="{FF2B5EF4-FFF2-40B4-BE49-F238E27FC236}">
                    <a16:creationId xmlns:a16="http://schemas.microsoft.com/office/drawing/2014/main" xmlns="" id="{B7EDD666-7E09-767E-EF2A-2F42B81F7E04}"/>
                  </a:ext>
                </a:extLst>
              </p:cNvPr>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rgbClr val="82B7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80" name="Google Shape;31;p2">
                <a:extLst>
                  <a:ext uri="{FF2B5EF4-FFF2-40B4-BE49-F238E27FC236}">
                    <a16:creationId xmlns:a16="http://schemas.microsoft.com/office/drawing/2014/main" xmlns="" id="{1AF05F3C-82A5-74EA-D888-15E210C57B3E}"/>
                  </a:ext>
                </a:extLst>
              </p:cNvPr>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81" name="Google Shape;32;p2">
                <a:extLst>
                  <a:ext uri="{FF2B5EF4-FFF2-40B4-BE49-F238E27FC236}">
                    <a16:creationId xmlns:a16="http://schemas.microsoft.com/office/drawing/2014/main" xmlns="" id="{C8FBA429-F398-835E-985E-F446C561F102}"/>
                  </a:ext>
                </a:extLst>
              </p:cNvPr>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82" name="Google Shape;33;p2">
                <a:extLst>
                  <a:ext uri="{FF2B5EF4-FFF2-40B4-BE49-F238E27FC236}">
                    <a16:creationId xmlns:a16="http://schemas.microsoft.com/office/drawing/2014/main" xmlns="" id="{7197EF58-9996-CEE8-EF77-73949FBA780D}"/>
                  </a:ext>
                </a:extLst>
              </p:cNvPr>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83" name="Google Shape;34;p2">
                <a:extLst>
                  <a:ext uri="{FF2B5EF4-FFF2-40B4-BE49-F238E27FC236}">
                    <a16:creationId xmlns:a16="http://schemas.microsoft.com/office/drawing/2014/main" xmlns="" id="{6261FF98-8BEF-DE51-BC72-F5F8175E28D8}"/>
                  </a:ext>
                </a:extLst>
              </p:cNvPr>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84" name="Google Shape;35;p2">
                <a:extLst>
                  <a:ext uri="{FF2B5EF4-FFF2-40B4-BE49-F238E27FC236}">
                    <a16:creationId xmlns:a16="http://schemas.microsoft.com/office/drawing/2014/main" xmlns="" id="{E2661EC9-2DF2-5118-DB1B-F966C951BEA6}"/>
                  </a:ext>
                </a:extLst>
              </p:cNvPr>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FF2F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85" name="Google Shape;36;p2">
                <a:extLst>
                  <a:ext uri="{FF2B5EF4-FFF2-40B4-BE49-F238E27FC236}">
                    <a16:creationId xmlns:a16="http://schemas.microsoft.com/office/drawing/2014/main" xmlns="" id="{97F1BC1C-3DCA-A413-72A1-A6BEAF763DB3}"/>
                  </a:ext>
                </a:extLst>
              </p:cNvPr>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86" name="Google Shape;37;p2">
                <a:extLst>
                  <a:ext uri="{FF2B5EF4-FFF2-40B4-BE49-F238E27FC236}">
                    <a16:creationId xmlns:a16="http://schemas.microsoft.com/office/drawing/2014/main" xmlns="" id="{48944B7C-49BD-C5BD-0183-0C132A5E3ED8}"/>
                  </a:ext>
                </a:extLst>
              </p:cNvPr>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87" name="Google Shape;38;p2">
                <a:extLst>
                  <a:ext uri="{FF2B5EF4-FFF2-40B4-BE49-F238E27FC236}">
                    <a16:creationId xmlns:a16="http://schemas.microsoft.com/office/drawing/2014/main" xmlns="" id="{2AB1E93C-EBF6-BC49-CC87-B068806C1146}"/>
                  </a:ext>
                </a:extLst>
              </p:cNvPr>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88" name="Google Shape;39;p2">
                <a:extLst>
                  <a:ext uri="{FF2B5EF4-FFF2-40B4-BE49-F238E27FC236}">
                    <a16:creationId xmlns:a16="http://schemas.microsoft.com/office/drawing/2014/main" xmlns="" id="{36585661-A963-8171-7E49-553D92878AD4}"/>
                  </a:ext>
                </a:extLst>
              </p:cNvPr>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89" name="Google Shape;40;p2">
                <a:extLst>
                  <a:ext uri="{FF2B5EF4-FFF2-40B4-BE49-F238E27FC236}">
                    <a16:creationId xmlns:a16="http://schemas.microsoft.com/office/drawing/2014/main" xmlns="" id="{245CB5B7-BA52-EEF6-3CC8-D98A008A0A0F}"/>
                  </a:ext>
                </a:extLst>
              </p:cNvPr>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90" name="Google Shape;41;p2">
                <a:extLst>
                  <a:ext uri="{FF2B5EF4-FFF2-40B4-BE49-F238E27FC236}">
                    <a16:creationId xmlns:a16="http://schemas.microsoft.com/office/drawing/2014/main" xmlns="" id="{4761BC4E-7421-EB91-90CB-7E46B21FAF9E}"/>
                  </a:ext>
                </a:extLst>
              </p:cNvPr>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91" name="Google Shape;42;p2">
                <a:extLst>
                  <a:ext uri="{FF2B5EF4-FFF2-40B4-BE49-F238E27FC236}">
                    <a16:creationId xmlns:a16="http://schemas.microsoft.com/office/drawing/2014/main" xmlns="" id="{587B96FB-4518-772D-D78B-6E03CEEB0EA3}"/>
                  </a:ext>
                </a:extLst>
              </p:cNvPr>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92" name="Google Shape;43;p2">
                <a:extLst>
                  <a:ext uri="{FF2B5EF4-FFF2-40B4-BE49-F238E27FC236}">
                    <a16:creationId xmlns:a16="http://schemas.microsoft.com/office/drawing/2014/main" xmlns="" id="{B3CF7BB0-7A5D-5B20-1355-61AE63E2A86E}"/>
                  </a:ext>
                </a:extLst>
              </p:cNvPr>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93" name="Google Shape;44;p2">
                <a:extLst>
                  <a:ext uri="{FF2B5EF4-FFF2-40B4-BE49-F238E27FC236}">
                    <a16:creationId xmlns:a16="http://schemas.microsoft.com/office/drawing/2014/main" xmlns="" id="{8E8D986F-A2D3-8744-9E44-A0E2B200B994}"/>
                  </a:ext>
                </a:extLst>
              </p:cNvPr>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94" name="Google Shape;45;p2">
                <a:extLst>
                  <a:ext uri="{FF2B5EF4-FFF2-40B4-BE49-F238E27FC236}">
                    <a16:creationId xmlns:a16="http://schemas.microsoft.com/office/drawing/2014/main" xmlns="" id="{72E94523-D222-A785-52CF-303C793F68CF}"/>
                  </a:ext>
                </a:extLst>
              </p:cNvPr>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95" name="Google Shape;46;p2">
                <a:extLst>
                  <a:ext uri="{FF2B5EF4-FFF2-40B4-BE49-F238E27FC236}">
                    <a16:creationId xmlns:a16="http://schemas.microsoft.com/office/drawing/2014/main" xmlns="" id="{63FBE278-6E4D-E6C4-7CDD-C296DF6204F1}"/>
                  </a:ext>
                </a:extLst>
              </p:cNvPr>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96" name="Google Shape;47;p2">
                <a:extLst>
                  <a:ext uri="{FF2B5EF4-FFF2-40B4-BE49-F238E27FC236}">
                    <a16:creationId xmlns:a16="http://schemas.microsoft.com/office/drawing/2014/main" xmlns="" id="{9217F833-DB90-D747-DD7C-E43D7EB82016}"/>
                  </a:ext>
                </a:extLst>
              </p:cNvPr>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97" name="Google Shape;48;p2">
                <a:extLst>
                  <a:ext uri="{FF2B5EF4-FFF2-40B4-BE49-F238E27FC236}">
                    <a16:creationId xmlns:a16="http://schemas.microsoft.com/office/drawing/2014/main" xmlns="" id="{218037BF-39E1-D40D-12E7-D21DB0EE4B01}"/>
                  </a:ext>
                </a:extLst>
              </p:cNvPr>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98" name="Google Shape;49;p2">
                <a:extLst>
                  <a:ext uri="{FF2B5EF4-FFF2-40B4-BE49-F238E27FC236}">
                    <a16:creationId xmlns:a16="http://schemas.microsoft.com/office/drawing/2014/main" xmlns="" id="{44B6532C-85B1-80C2-AA93-955644D41202}"/>
                  </a:ext>
                </a:extLst>
              </p:cNvPr>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99" name="Google Shape;50;p2">
                <a:extLst>
                  <a:ext uri="{FF2B5EF4-FFF2-40B4-BE49-F238E27FC236}">
                    <a16:creationId xmlns:a16="http://schemas.microsoft.com/office/drawing/2014/main" xmlns="" id="{FF71C8E0-83F9-D1A7-60C0-1674539E7882}"/>
                  </a:ext>
                </a:extLst>
              </p:cNvPr>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00" name="Google Shape;51;p2">
                <a:extLst>
                  <a:ext uri="{FF2B5EF4-FFF2-40B4-BE49-F238E27FC236}">
                    <a16:creationId xmlns:a16="http://schemas.microsoft.com/office/drawing/2014/main" xmlns="" id="{7B25D195-2038-DDB6-FF16-623B99C60305}"/>
                  </a:ext>
                </a:extLst>
              </p:cNvPr>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01" name="Google Shape;52;p2">
                <a:extLst>
                  <a:ext uri="{FF2B5EF4-FFF2-40B4-BE49-F238E27FC236}">
                    <a16:creationId xmlns:a16="http://schemas.microsoft.com/office/drawing/2014/main" xmlns="" id="{0220B3B3-C520-ED1B-443F-8395DFDB13E2}"/>
                  </a:ext>
                </a:extLst>
              </p:cNvPr>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02" name="Google Shape;53;p2">
                <a:extLst>
                  <a:ext uri="{FF2B5EF4-FFF2-40B4-BE49-F238E27FC236}">
                    <a16:creationId xmlns:a16="http://schemas.microsoft.com/office/drawing/2014/main" xmlns="" id="{DAF6A399-5D63-273C-D6C7-04D541D58A45}"/>
                  </a:ext>
                </a:extLst>
              </p:cNvPr>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03" name="Google Shape;54;p2">
                <a:extLst>
                  <a:ext uri="{FF2B5EF4-FFF2-40B4-BE49-F238E27FC236}">
                    <a16:creationId xmlns:a16="http://schemas.microsoft.com/office/drawing/2014/main" xmlns="" id="{CE84CC79-4510-FA7C-C8F5-9BC7B0C281BE}"/>
                  </a:ext>
                </a:extLst>
              </p:cNvPr>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rgbClr val="210A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04" name="Google Shape;55;p2">
                <a:extLst>
                  <a:ext uri="{FF2B5EF4-FFF2-40B4-BE49-F238E27FC236}">
                    <a16:creationId xmlns:a16="http://schemas.microsoft.com/office/drawing/2014/main" xmlns="" id="{0D5A3CC0-F66D-DC25-CB5D-43A60ACC465E}"/>
                  </a:ext>
                </a:extLst>
              </p:cNvPr>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05" name="Google Shape;56;p2">
                <a:extLst>
                  <a:ext uri="{FF2B5EF4-FFF2-40B4-BE49-F238E27FC236}">
                    <a16:creationId xmlns:a16="http://schemas.microsoft.com/office/drawing/2014/main" xmlns="" id="{EC28340C-CBE0-9F56-4B8D-FFDB719EDE67}"/>
                  </a:ext>
                </a:extLst>
              </p:cNvPr>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06" name="Google Shape;57;p2">
                <a:extLst>
                  <a:ext uri="{FF2B5EF4-FFF2-40B4-BE49-F238E27FC236}">
                    <a16:creationId xmlns:a16="http://schemas.microsoft.com/office/drawing/2014/main" xmlns="" id="{7EEBDC52-D5A3-BCA2-7890-34C9DCEEC8DD}"/>
                  </a:ext>
                </a:extLst>
              </p:cNvPr>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33307" name="Google Shape;58;p2">
            <a:extLst>
              <a:ext uri="{FF2B5EF4-FFF2-40B4-BE49-F238E27FC236}">
                <a16:creationId xmlns:a16="http://schemas.microsoft.com/office/drawing/2014/main" xmlns="" id="{5F637B2B-80A8-F573-9A20-BB69F75810A3}"/>
              </a:ext>
            </a:extLst>
          </p:cNvPr>
          <p:cNvGrpSpPr/>
          <p:nvPr/>
        </p:nvGrpSpPr>
        <p:grpSpPr>
          <a:xfrm>
            <a:off x="524063" y="756399"/>
            <a:ext cx="860090" cy="986678"/>
            <a:chOff x="513430" y="1075376"/>
            <a:chExt cx="860090" cy="986678"/>
          </a:xfrm>
        </p:grpSpPr>
        <p:sp>
          <p:nvSpPr>
            <p:cNvPr id="33308" name="Google Shape;59;p2">
              <a:extLst>
                <a:ext uri="{FF2B5EF4-FFF2-40B4-BE49-F238E27FC236}">
                  <a16:creationId xmlns:a16="http://schemas.microsoft.com/office/drawing/2014/main" xmlns="" id="{7CD4EE53-C637-5085-DB49-16DD7F794EC0}"/>
                </a:ext>
              </a:extLst>
            </p:cNvPr>
            <p:cNvSpPr/>
            <p:nvPr/>
          </p:nvSpPr>
          <p:spPr>
            <a:xfrm flipH="1">
              <a:off x="513430" y="1459529"/>
              <a:ext cx="413138" cy="475806"/>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3309" name="Google Shape;60;p2">
              <a:extLst>
                <a:ext uri="{FF2B5EF4-FFF2-40B4-BE49-F238E27FC236}">
                  <a16:creationId xmlns:a16="http://schemas.microsoft.com/office/drawing/2014/main" xmlns="" id="{75032416-0474-6650-CD8F-A17DAC9479BC}"/>
                </a:ext>
              </a:extLst>
            </p:cNvPr>
            <p:cNvGrpSpPr/>
            <p:nvPr/>
          </p:nvGrpSpPr>
          <p:grpSpPr>
            <a:xfrm rot="3427758">
              <a:off x="806718" y="1166397"/>
              <a:ext cx="475768" cy="475796"/>
              <a:chOff x="1460350" y="2402425"/>
              <a:chExt cx="208950" cy="208950"/>
            </a:xfrm>
          </p:grpSpPr>
          <p:sp>
            <p:nvSpPr>
              <p:cNvPr id="33311" name="Google Shape;61;p2">
                <a:extLst>
                  <a:ext uri="{FF2B5EF4-FFF2-40B4-BE49-F238E27FC236}">
                    <a16:creationId xmlns:a16="http://schemas.microsoft.com/office/drawing/2014/main" xmlns="" id="{79C0DD89-E109-E38B-EFA4-57D0F12705A6}"/>
                  </a:ext>
                </a:extLst>
              </p:cNvPr>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rgbClr val="FF6B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12" name="Google Shape;62;p2">
                <a:extLst>
                  <a:ext uri="{FF2B5EF4-FFF2-40B4-BE49-F238E27FC236}">
                    <a16:creationId xmlns:a16="http://schemas.microsoft.com/office/drawing/2014/main" xmlns="" id="{9EBBD9B7-8889-C61B-1593-2D95C834317F}"/>
                  </a:ext>
                </a:extLst>
              </p:cNvPr>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13" name="Google Shape;63;p2">
                <a:extLst>
                  <a:ext uri="{FF2B5EF4-FFF2-40B4-BE49-F238E27FC236}">
                    <a16:creationId xmlns:a16="http://schemas.microsoft.com/office/drawing/2014/main" xmlns="" id="{E11D93B6-C522-E128-71D1-DB1958F29C6F}"/>
                  </a:ext>
                </a:extLst>
              </p:cNvPr>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14" name="Google Shape;64;p2">
                <a:extLst>
                  <a:ext uri="{FF2B5EF4-FFF2-40B4-BE49-F238E27FC236}">
                    <a16:creationId xmlns:a16="http://schemas.microsoft.com/office/drawing/2014/main" xmlns="" id="{4396F858-D8C8-F2D6-B674-EFB1BBF425D1}"/>
                  </a:ext>
                </a:extLst>
              </p:cNvPr>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15" name="Google Shape;65;p2">
                <a:extLst>
                  <a:ext uri="{FF2B5EF4-FFF2-40B4-BE49-F238E27FC236}">
                    <a16:creationId xmlns:a16="http://schemas.microsoft.com/office/drawing/2014/main" xmlns="" id="{25CEBAB8-709A-ABA2-199B-36E42842A906}"/>
                  </a:ext>
                </a:extLst>
              </p:cNvPr>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16" name="Google Shape;66;p2">
                <a:extLst>
                  <a:ext uri="{FF2B5EF4-FFF2-40B4-BE49-F238E27FC236}">
                    <a16:creationId xmlns:a16="http://schemas.microsoft.com/office/drawing/2014/main" xmlns="" id="{9C5C218A-06F3-6CA3-C188-C07C1BED7D16}"/>
                  </a:ext>
                </a:extLst>
              </p:cNvPr>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FF2F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17" name="Google Shape;67;p2">
                <a:extLst>
                  <a:ext uri="{FF2B5EF4-FFF2-40B4-BE49-F238E27FC236}">
                    <a16:creationId xmlns:a16="http://schemas.microsoft.com/office/drawing/2014/main" xmlns="" id="{92DE915D-5F81-49B1-3079-CA3A52082FA8}"/>
                  </a:ext>
                </a:extLst>
              </p:cNvPr>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18" name="Google Shape;68;p2">
                <a:extLst>
                  <a:ext uri="{FF2B5EF4-FFF2-40B4-BE49-F238E27FC236}">
                    <a16:creationId xmlns:a16="http://schemas.microsoft.com/office/drawing/2014/main" xmlns="" id="{05E03D95-59CC-BE9F-1E1F-D32061BB57EF}"/>
                  </a:ext>
                </a:extLst>
              </p:cNvPr>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19" name="Google Shape;69;p2">
                <a:extLst>
                  <a:ext uri="{FF2B5EF4-FFF2-40B4-BE49-F238E27FC236}">
                    <a16:creationId xmlns:a16="http://schemas.microsoft.com/office/drawing/2014/main" xmlns="" id="{D82DF10D-ACB6-7298-AFDC-0DE36CC2BB51}"/>
                  </a:ext>
                </a:extLst>
              </p:cNvPr>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20" name="Google Shape;70;p2">
                <a:extLst>
                  <a:ext uri="{FF2B5EF4-FFF2-40B4-BE49-F238E27FC236}">
                    <a16:creationId xmlns:a16="http://schemas.microsoft.com/office/drawing/2014/main" xmlns="" id="{9682E172-2E77-0F92-BD6D-38430B8B64E0}"/>
                  </a:ext>
                </a:extLst>
              </p:cNvPr>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21" name="Google Shape;71;p2">
                <a:extLst>
                  <a:ext uri="{FF2B5EF4-FFF2-40B4-BE49-F238E27FC236}">
                    <a16:creationId xmlns:a16="http://schemas.microsoft.com/office/drawing/2014/main" xmlns="" id="{34CA58B3-9EDD-8636-45AA-6851977DC608}"/>
                  </a:ext>
                </a:extLst>
              </p:cNvPr>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22" name="Google Shape;72;p2">
                <a:extLst>
                  <a:ext uri="{FF2B5EF4-FFF2-40B4-BE49-F238E27FC236}">
                    <a16:creationId xmlns:a16="http://schemas.microsoft.com/office/drawing/2014/main" xmlns="" id="{77558904-C304-FDB0-1117-8059DC4E9F77}"/>
                  </a:ext>
                </a:extLst>
              </p:cNvPr>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23" name="Google Shape;73;p2">
                <a:extLst>
                  <a:ext uri="{FF2B5EF4-FFF2-40B4-BE49-F238E27FC236}">
                    <a16:creationId xmlns:a16="http://schemas.microsoft.com/office/drawing/2014/main" xmlns="" id="{B9AB708B-1640-DC5A-E2E1-A3A41FF71A79}"/>
                  </a:ext>
                </a:extLst>
              </p:cNvPr>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24" name="Google Shape;74;p2">
                <a:extLst>
                  <a:ext uri="{FF2B5EF4-FFF2-40B4-BE49-F238E27FC236}">
                    <a16:creationId xmlns:a16="http://schemas.microsoft.com/office/drawing/2014/main" xmlns="" id="{9C7216F1-A3B4-7CB0-2C06-CC141C4351F0}"/>
                  </a:ext>
                </a:extLst>
              </p:cNvPr>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25" name="Google Shape;75;p2">
                <a:extLst>
                  <a:ext uri="{FF2B5EF4-FFF2-40B4-BE49-F238E27FC236}">
                    <a16:creationId xmlns:a16="http://schemas.microsoft.com/office/drawing/2014/main" xmlns="" id="{D8F30084-81A4-6AE8-6155-5E8729075B4E}"/>
                  </a:ext>
                </a:extLst>
              </p:cNvPr>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26" name="Google Shape;76;p2">
                <a:extLst>
                  <a:ext uri="{FF2B5EF4-FFF2-40B4-BE49-F238E27FC236}">
                    <a16:creationId xmlns:a16="http://schemas.microsoft.com/office/drawing/2014/main" xmlns="" id="{59DA3B75-3085-1981-D168-76E008CDCDC3}"/>
                  </a:ext>
                </a:extLst>
              </p:cNvPr>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27" name="Google Shape;77;p2">
                <a:extLst>
                  <a:ext uri="{FF2B5EF4-FFF2-40B4-BE49-F238E27FC236}">
                    <a16:creationId xmlns:a16="http://schemas.microsoft.com/office/drawing/2014/main" xmlns="" id="{CA7DF46B-6D84-D432-3D24-1C289AF944D9}"/>
                  </a:ext>
                </a:extLst>
              </p:cNvPr>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28" name="Google Shape;78;p2">
                <a:extLst>
                  <a:ext uri="{FF2B5EF4-FFF2-40B4-BE49-F238E27FC236}">
                    <a16:creationId xmlns:a16="http://schemas.microsoft.com/office/drawing/2014/main" xmlns="" id="{CEB5A4BD-B1EF-8B7B-6CAE-93AC403124ED}"/>
                  </a:ext>
                </a:extLst>
              </p:cNvPr>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29" name="Google Shape;79;p2">
                <a:extLst>
                  <a:ext uri="{FF2B5EF4-FFF2-40B4-BE49-F238E27FC236}">
                    <a16:creationId xmlns:a16="http://schemas.microsoft.com/office/drawing/2014/main" xmlns="" id="{E50B5875-8B43-F419-E3F5-5671AFEE9555}"/>
                  </a:ext>
                </a:extLst>
              </p:cNvPr>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30" name="Google Shape;80;p2">
                <a:extLst>
                  <a:ext uri="{FF2B5EF4-FFF2-40B4-BE49-F238E27FC236}">
                    <a16:creationId xmlns:a16="http://schemas.microsoft.com/office/drawing/2014/main" xmlns="" id="{06461498-8596-4D36-23FD-AE4C9114F232}"/>
                  </a:ext>
                </a:extLst>
              </p:cNvPr>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31" name="Google Shape;81;p2">
                <a:extLst>
                  <a:ext uri="{FF2B5EF4-FFF2-40B4-BE49-F238E27FC236}">
                    <a16:creationId xmlns:a16="http://schemas.microsoft.com/office/drawing/2014/main" xmlns="" id="{390AF686-6FD6-BB8F-820C-4D63111EEE5C}"/>
                  </a:ext>
                </a:extLst>
              </p:cNvPr>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32" name="Google Shape;82;p2">
                <a:extLst>
                  <a:ext uri="{FF2B5EF4-FFF2-40B4-BE49-F238E27FC236}">
                    <a16:creationId xmlns:a16="http://schemas.microsoft.com/office/drawing/2014/main" xmlns="" id="{EAE5F8EE-7EA7-B1C7-1688-F550DCC2056E}"/>
                  </a:ext>
                </a:extLst>
              </p:cNvPr>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33" name="Google Shape;83;p2">
                <a:extLst>
                  <a:ext uri="{FF2B5EF4-FFF2-40B4-BE49-F238E27FC236}">
                    <a16:creationId xmlns:a16="http://schemas.microsoft.com/office/drawing/2014/main" xmlns="" id="{91B1B659-61C0-DED0-046F-9A70A60D358F}"/>
                  </a:ext>
                </a:extLst>
              </p:cNvPr>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34" name="Google Shape;84;p2">
                <a:extLst>
                  <a:ext uri="{FF2B5EF4-FFF2-40B4-BE49-F238E27FC236}">
                    <a16:creationId xmlns:a16="http://schemas.microsoft.com/office/drawing/2014/main" xmlns="" id="{C9FCF83D-8F41-F721-C0B4-4C47C59E3B4D}"/>
                  </a:ext>
                </a:extLst>
              </p:cNvPr>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35" name="Google Shape;85;p2">
                <a:extLst>
                  <a:ext uri="{FF2B5EF4-FFF2-40B4-BE49-F238E27FC236}">
                    <a16:creationId xmlns:a16="http://schemas.microsoft.com/office/drawing/2014/main" xmlns="" id="{39698B73-EB69-FAD4-B19B-62056DD90995}"/>
                  </a:ext>
                </a:extLst>
              </p:cNvPr>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rgbClr val="210A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36" name="Google Shape;86;p2">
                <a:extLst>
                  <a:ext uri="{FF2B5EF4-FFF2-40B4-BE49-F238E27FC236}">
                    <a16:creationId xmlns:a16="http://schemas.microsoft.com/office/drawing/2014/main" xmlns="" id="{32271A79-201A-76C7-D9CE-DF813E9457D4}"/>
                  </a:ext>
                </a:extLst>
              </p:cNvPr>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37" name="Google Shape;87;p2">
                <a:extLst>
                  <a:ext uri="{FF2B5EF4-FFF2-40B4-BE49-F238E27FC236}">
                    <a16:creationId xmlns:a16="http://schemas.microsoft.com/office/drawing/2014/main" xmlns="" id="{C773F675-DFB1-AE77-F9FA-E9B6378ADAFA}"/>
                  </a:ext>
                </a:extLst>
              </p:cNvPr>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38" name="Google Shape;88;p2">
                <a:extLst>
                  <a:ext uri="{FF2B5EF4-FFF2-40B4-BE49-F238E27FC236}">
                    <a16:creationId xmlns:a16="http://schemas.microsoft.com/office/drawing/2014/main" xmlns="" id="{EC62D9BB-59EB-804F-535E-02D0B40486A1}"/>
                  </a:ext>
                </a:extLst>
              </p:cNvPr>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3310" name="Google Shape;89;p2">
              <a:extLst>
                <a:ext uri="{FF2B5EF4-FFF2-40B4-BE49-F238E27FC236}">
                  <a16:creationId xmlns:a16="http://schemas.microsoft.com/office/drawing/2014/main" xmlns="" id="{45F9896A-1D1C-3339-5914-AD8F8A99CF3C}"/>
                </a:ext>
              </a:extLst>
            </p:cNvPr>
            <p:cNvSpPr/>
            <p:nvPr/>
          </p:nvSpPr>
          <p:spPr>
            <a:xfrm rot="-690935" flipH="1">
              <a:off x="653014" y="1755069"/>
              <a:ext cx="247596" cy="28514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3339" name="Google Shape;90;p2">
            <a:extLst>
              <a:ext uri="{FF2B5EF4-FFF2-40B4-BE49-F238E27FC236}">
                <a16:creationId xmlns:a16="http://schemas.microsoft.com/office/drawing/2014/main" xmlns="" id="{DBD087EE-1305-7E3D-20B4-209E8E84C9D8}"/>
              </a:ext>
            </a:extLst>
          </p:cNvPr>
          <p:cNvSpPr/>
          <p:nvPr/>
        </p:nvSpPr>
        <p:spPr>
          <a:xfrm>
            <a:off x="3121873" y="3906968"/>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rgbClr val="82B7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40" name="Google Shape;91;p2">
            <a:extLst>
              <a:ext uri="{FF2B5EF4-FFF2-40B4-BE49-F238E27FC236}">
                <a16:creationId xmlns:a16="http://schemas.microsoft.com/office/drawing/2014/main" xmlns="" id="{2155DEC4-D391-948F-4C6A-F40261855D4A}"/>
              </a:ext>
            </a:extLst>
          </p:cNvPr>
          <p:cNvSpPr/>
          <p:nvPr/>
        </p:nvSpPr>
        <p:spPr>
          <a:xfrm>
            <a:off x="5925591" y="557466"/>
            <a:ext cx="401005" cy="334811"/>
          </a:xfrm>
          <a:custGeom>
            <a:avLst/>
            <a:gdLst/>
            <a:ahLst/>
            <a:cxnLst/>
            <a:rect l="l" t="t" r="r" b="b"/>
            <a:pathLst>
              <a:path w="4660" h="3891" extrusionOk="0">
                <a:moveTo>
                  <a:pt x="1826" y="1"/>
                </a:moveTo>
                <a:lnTo>
                  <a:pt x="1778" y="145"/>
                </a:lnTo>
                <a:lnTo>
                  <a:pt x="1634" y="433"/>
                </a:lnTo>
                <a:lnTo>
                  <a:pt x="1538" y="913"/>
                </a:lnTo>
                <a:lnTo>
                  <a:pt x="1201" y="721"/>
                </a:lnTo>
                <a:lnTo>
                  <a:pt x="865" y="577"/>
                </a:lnTo>
                <a:lnTo>
                  <a:pt x="625" y="529"/>
                </a:lnTo>
                <a:lnTo>
                  <a:pt x="385" y="529"/>
                </a:lnTo>
                <a:lnTo>
                  <a:pt x="193" y="625"/>
                </a:lnTo>
                <a:lnTo>
                  <a:pt x="97" y="769"/>
                </a:lnTo>
                <a:lnTo>
                  <a:pt x="1" y="961"/>
                </a:lnTo>
                <a:lnTo>
                  <a:pt x="1" y="1153"/>
                </a:lnTo>
                <a:lnTo>
                  <a:pt x="97" y="1346"/>
                </a:lnTo>
                <a:lnTo>
                  <a:pt x="145" y="1442"/>
                </a:lnTo>
                <a:lnTo>
                  <a:pt x="289" y="1538"/>
                </a:lnTo>
                <a:lnTo>
                  <a:pt x="385" y="1586"/>
                </a:lnTo>
                <a:lnTo>
                  <a:pt x="673" y="1634"/>
                </a:lnTo>
                <a:lnTo>
                  <a:pt x="961" y="1730"/>
                </a:lnTo>
                <a:lnTo>
                  <a:pt x="1057" y="1826"/>
                </a:lnTo>
                <a:lnTo>
                  <a:pt x="1057" y="1970"/>
                </a:lnTo>
                <a:lnTo>
                  <a:pt x="1009" y="2114"/>
                </a:lnTo>
                <a:lnTo>
                  <a:pt x="961" y="2258"/>
                </a:lnTo>
                <a:lnTo>
                  <a:pt x="769" y="2546"/>
                </a:lnTo>
                <a:lnTo>
                  <a:pt x="673" y="2690"/>
                </a:lnTo>
                <a:lnTo>
                  <a:pt x="673" y="2786"/>
                </a:lnTo>
                <a:lnTo>
                  <a:pt x="721" y="2882"/>
                </a:lnTo>
                <a:lnTo>
                  <a:pt x="817" y="2978"/>
                </a:lnTo>
                <a:lnTo>
                  <a:pt x="1105" y="3122"/>
                </a:lnTo>
                <a:lnTo>
                  <a:pt x="1730" y="3315"/>
                </a:lnTo>
                <a:lnTo>
                  <a:pt x="1778" y="3315"/>
                </a:lnTo>
                <a:lnTo>
                  <a:pt x="1826" y="3267"/>
                </a:lnTo>
                <a:lnTo>
                  <a:pt x="1874" y="3122"/>
                </a:lnTo>
                <a:lnTo>
                  <a:pt x="1922" y="2594"/>
                </a:lnTo>
                <a:lnTo>
                  <a:pt x="1970" y="2450"/>
                </a:lnTo>
                <a:lnTo>
                  <a:pt x="2018" y="2354"/>
                </a:lnTo>
                <a:lnTo>
                  <a:pt x="2114" y="2306"/>
                </a:lnTo>
                <a:lnTo>
                  <a:pt x="2258" y="2258"/>
                </a:lnTo>
                <a:lnTo>
                  <a:pt x="2402" y="2258"/>
                </a:lnTo>
                <a:lnTo>
                  <a:pt x="2546" y="2306"/>
                </a:lnTo>
                <a:lnTo>
                  <a:pt x="2690" y="2402"/>
                </a:lnTo>
                <a:lnTo>
                  <a:pt x="2786" y="2498"/>
                </a:lnTo>
                <a:lnTo>
                  <a:pt x="2834" y="2642"/>
                </a:lnTo>
                <a:lnTo>
                  <a:pt x="2834" y="2786"/>
                </a:lnTo>
                <a:lnTo>
                  <a:pt x="2738" y="2930"/>
                </a:lnTo>
                <a:lnTo>
                  <a:pt x="2642" y="3074"/>
                </a:lnTo>
                <a:lnTo>
                  <a:pt x="2402" y="3315"/>
                </a:lnTo>
                <a:lnTo>
                  <a:pt x="2354" y="3411"/>
                </a:lnTo>
                <a:lnTo>
                  <a:pt x="2354" y="3459"/>
                </a:lnTo>
                <a:lnTo>
                  <a:pt x="2402" y="3555"/>
                </a:lnTo>
                <a:lnTo>
                  <a:pt x="2498" y="3603"/>
                </a:lnTo>
                <a:lnTo>
                  <a:pt x="2834" y="3747"/>
                </a:lnTo>
                <a:lnTo>
                  <a:pt x="3411" y="3891"/>
                </a:lnTo>
                <a:lnTo>
                  <a:pt x="3507" y="3747"/>
                </a:lnTo>
                <a:lnTo>
                  <a:pt x="3699" y="3459"/>
                </a:lnTo>
                <a:lnTo>
                  <a:pt x="4083" y="2498"/>
                </a:lnTo>
                <a:lnTo>
                  <a:pt x="4659" y="1153"/>
                </a:lnTo>
                <a:lnTo>
                  <a:pt x="4659" y="1105"/>
                </a:lnTo>
                <a:lnTo>
                  <a:pt x="4659" y="1057"/>
                </a:lnTo>
                <a:lnTo>
                  <a:pt x="4515" y="913"/>
                </a:lnTo>
                <a:lnTo>
                  <a:pt x="4323" y="769"/>
                </a:lnTo>
                <a:lnTo>
                  <a:pt x="4083" y="625"/>
                </a:lnTo>
                <a:lnTo>
                  <a:pt x="3891" y="577"/>
                </a:lnTo>
                <a:lnTo>
                  <a:pt x="3699" y="625"/>
                </a:lnTo>
                <a:lnTo>
                  <a:pt x="3603" y="673"/>
                </a:lnTo>
                <a:lnTo>
                  <a:pt x="3555" y="769"/>
                </a:lnTo>
                <a:lnTo>
                  <a:pt x="3555" y="913"/>
                </a:lnTo>
                <a:lnTo>
                  <a:pt x="3555" y="1057"/>
                </a:lnTo>
                <a:lnTo>
                  <a:pt x="3555" y="1201"/>
                </a:lnTo>
                <a:lnTo>
                  <a:pt x="3459" y="1346"/>
                </a:lnTo>
                <a:lnTo>
                  <a:pt x="3363" y="1394"/>
                </a:lnTo>
                <a:lnTo>
                  <a:pt x="3171" y="1442"/>
                </a:lnTo>
                <a:lnTo>
                  <a:pt x="3026" y="1490"/>
                </a:lnTo>
                <a:lnTo>
                  <a:pt x="2834" y="1442"/>
                </a:lnTo>
                <a:lnTo>
                  <a:pt x="2738" y="1346"/>
                </a:lnTo>
                <a:lnTo>
                  <a:pt x="2642" y="1249"/>
                </a:lnTo>
                <a:lnTo>
                  <a:pt x="2594" y="1057"/>
                </a:lnTo>
                <a:lnTo>
                  <a:pt x="2642" y="961"/>
                </a:lnTo>
                <a:lnTo>
                  <a:pt x="2738" y="673"/>
                </a:lnTo>
                <a:lnTo>
                  <a:pt x="2930" y="481"/>
                </a:lnTo>
                <a:lnTo>
                  <a:pt x="2978" y="385"/>
                </a:lnTo>
                <a:lnTo>
                  <a:pt x="2978" y="337"/>
                </a:lnTo>
                <a:lnTo>
                  <a:pt x="2882" y="241"/>
                </a:lnTo>
                <a:lnTo>
                  <a:pt x="2594" y="145"/>
                </a:lnTo>
                <a:lnTo>
                  <a:pt x="1922" y="1"/>
                </a:lnTo>
                <a:close/>
              </a:path>
            </a:pathLst>
          </a:custGeom>
          <a:solidFill>
            <a:srgbClr val="FF6B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41" name="Google Shape;93;p2">
            <a:extLst>
              <a:ext uri="{FF2B5EF4-FFF2-40B4-BE49-F238E27FC236}">
                <a16:creationId xmlns:a16="http://schemas.microsoft.com/office/drawing/2014/main" xmlns="" id="{9741B121-DB61-85BB-E1A4-4B931BA594B8}"/>
              </a:ext>
            </a:extLst>
          </p:cNvPr>
          <p:cNvSpPr/>
          <p:nvPr/>
        </p:nvSpPr>
        <p:spPr>
          <a:xfrm>
            <a:off x="5570110" y="3906983"/>
            <a:ext cx="355483" cy="392721"/>
          </a:xfrm>
          <a:custGeom>
            <a:avLst/>
            <a:gdLst/>
            <a:ahLst/>
            <a:cxnLst/>
            <a:rect l="l" t="t" r="r" b="b"/>
            <a:pathLst>
              <a:path w="4131" h="4564" extrusionOk="0">
                <a:moveTo>
                  <a:pt x="3411" y="1"/>
                </a:moveTo>
                <a:lnTo>
                  <a:pt x="3266" y="49"/>
                </a:lnTo>
                <a:lnTo>
                  <a:pt x="3122" y="97"/>
                </a:lnTo>
                <a:lnTo>
                  <a:pt x="3026" y="193"/>
                </a:lnTo>
                <a:lnTo>
                  <a:pt x="2930" y="289"/>
                </a:lnTo>
                <a:lnTo>
                  <a:pt x="2834" y="529"/>
                </a:lnTo>
                <a:lnTo>
                  <a:pt x="2642" y="817"/>
                </a:lnTo>
                <a:lnTo>
                  <a:pt x="2546" y="865"/>
                </a:lnTo>
                <a:lnTo>
                  <a:pt x="2402" y="865"/>
                </a:lnTo>
                <a:lnTo>
                  <a:pt x="2306" y="769"/>
                </a:lnTo>
                <a:lnTo>
                  <a:pt x="2162" y="673"/>
                </a:lnTo>
                <a:lnTo>
                  <a:pt x="1874" y="385"/>
                </a:lnTo>
                <a:lnTo>
                  <a:pt x="1778" y="289"/>
                </a:lnTo>
                <a:lnTo>
                  <a:pt x="1682" y="241"/>
                </a:lnTo>
                <a:lnTo>
                  <a:pt x="1586" y="241"/>
                </a:lnTo>
                <a:lnTo>
                  <a:pt x="1490" y="337"/>
                </a:lnTo>
                <a:lnTo>
                  <a:pt x="1249" y="625"/>
                </a:lnTo>
                <a:lnTo>
                  <a:pt x="913" y="1153"/>
                </a:lnTo>
                <a:lnTo>
                  <a:pt x="913" y="1202"/>
                </a:lnTo>
                <a:lnTo>
                  <a:pt x="961" y="1250"/>
                </a:lnTo>
                <a:lnTo>
                  <a:pt x="1057" y="1346"/>
                </a:lnTo>
                <a:lnTo>
                  <a:pt x="1586" y="1490"/>
                </a:lnTo>
                <a:lnTo>
                  <a:pt x="1682" y="1586"/>
                </a:lnTo>
                <a:lnTo>
                  <a:pt x="1778" y="1682"/>
                </a:lnTo>
                <a:lnTo>
                  <a:pt x="1826" y="1778"/>
                </a:lnTo>
                <a:lnTo>
                  <a:pt x="1826" y="1922"/>
                </a:lnTo>
                <a:lnTo>
                  <a:pt x="1778" y="2066"/>
                </a:lnTo>
                <a:lnTo>
                  <a:pt x="1730" y="2162"/>
                </a:lnTo>
                <a:lnTo>
                  <a:pt x="1586" y="2306"/>
                </a:lnTo>
                <a:lnTo>
                  <a:pt x="1490" y="2354"/>
                </a:lnTo>
                <a:lnTo>
                  <a:pt x="1345" y="2402"/>
                </a:lnTo>
                <a:lnTo>
                  <a:pt x="1201" y="2354"/>
                </a:lnTo>
                <a:lnTo>
                  <a:pt x="1057" y="2258"/>
                </a:lnTo>
                <a:lnTo>
                  <a:pt x="961" y="2114"/>
                </a:lnTo>
                <a:lnTo>
                  <a:pt x="769" y="1826"/>
                </a:lnTo>
                <a:lnTo>
                  <a:pt x="721" y="1730"/>
                </a:lnTo>
                <a:lnTo>
                  <a:pt x="625" y="1682"/>
                </a:lnTo>
                <a:lnTo>
                  <a:pt x="529" y="1730"/>
                </a:lnTo>
                <a:lnTo>
                  <a:pt x="433" y="1826"/>
                </a:lnTo>
                <a:lnTo>
                  <a:pt x="241" y="2114"/>
                </a:lnTo>
                <a:lnTo>
                  <a:pt x="1" y="2690"/>
                </a:lnTo>
                <a:lnTo>
                  <a:pt x="97" y="2786"/>
                </a:lnTo>
                <a:lnTo>
                  <a:pt x="337" y="3026"/>
                </a:lnTo>
                <a:lnTo>
                  <a:pt x="1153" y="3651"/>
                </a:lnTo>
                <a:lnTo>
                  <a:pt x="2354" y="4515"/>
                </a:lnTo>
                <a:lnTo>
                  <a:pt x="2402" y="4563"/>
                </a:lnTo>
                <a:lnTo>
                  <a:pt x="2450" y="4563"/>
                </a:lnTo>
                <a:lnTo>
                  <a:pt x="2642" y="4467"/>
                </a:lnTo>
                <a:lnTo>
                  <a:pt x="2786" y="4275"/>
                </a:lnTo>
                <a:lnTo>
                  <a:pt x="2978" y="4083"/>
                </a:lnTo>
                <a:lnTo>
                  <a:pt x="3074" y="3891"/>
                </a:lnTo>
                <a:lnTo>
                  <a:pt x="3074" y="3699"/>
                </a:lnTo>
                <a:lnTo>
                  <a:pt x="3026" y="3603"/>
                </a:lnTo>
                <a:lnTo>
                  <a:pt x="2978" y="3555"/>
                </a:lnTo>
                <a:lnTo>
                  <a:pt x="2834" y="3507"/>
                </a:lnTo>
                <a:lnTo>
                  <a:pt x="2690" y="3459"/>
                </a:lnTo>
                <a:lnTo>
                  <a:pt x="2546" y="3411"/>
                </a:lnTo>
                <a:lnTo>
                  <a:pt x="2450" y="3315"/>
                </a:lnTo>
                <a:lnTo>
                  <a:pt x="2402" y="3171"/>
                </a:lnTo>
                <a:lnTo>
                  <a:pt x="2402" y="3026"/>
                </a:lnTo>
                <a:lnTo>
                  <a:pt x="2402" y="2834"/>
                </a:lnTo>
                <a:lnTo>
                  <a:pt x="2498" y="2690"/>
                </a:lnTo>
                <a:lnTo>
                  <a:pt x="2594" y="2594"/>
                </a:lnTo>
                <a:lnTo>
                  <a:pt x="2738" y="2546"/>
                </a:lnTo>
                <a:lnTo>
                  <a:pt x="2882" y="2546"/>
                </a:lnTo>
                <a:lnTo>
                  <a:pt x="3026" y="2594"/>
                </a:lnTo>
                <a:lnTo>
                  <a:pt x="3218" y="2786"/>
                </a:lnTo>
                <a:lnTo>
                  <a:pt x="3363" y="2978"/>
                </a:lnTo>
                <a:lnTo>
                  <a:pt x="3507" y="3075"/>
                </a:lnTo>
                <a:lnTo>
                  <a:pt x="3555" y="3075"/>
                </a:lnTo>
                <a:lnTo>
                  <a:pt x="3651" y="2978"/>
                </a:lnTo>
                <a:lnTo>
                  <a:pt x="3795" y="2738"/>
                </a:lnTo>
                <a:lnTo>
                  <a:pt x="4131" y="2162"/>
                </a:lnTo>
                <a:lnTo>
                  <a:pt x="4131" y="2066"/>
                </a:lnTo>
                <a:lnTo>
                  <a:pt x="4035" y="1922"/>
                </a:lnTo>
                <a:lnTo>
                  <a:pt x="3747" y="1730"/>
                </a:lnTo>
                <a:lnTo>
                  <a:pt x="3315" y="1538"/>
                </a:lnTo>
                <a:lnTo>
                  <a:pt x="3603" y="1250"/>
                </a:lnTo>
                <a:lnTo>
                  <a:pt x="3795" y="961"/>
                </a:lnTo>
                <a:lnTo>
                  <a:pt x="3939" y="721"/>
                </a:lnTo>
                <a:lnTo>
                  <a:pt x="3939" y="529"/>
                </a:lnTo>
                <a:lnTo>
                  <a:pt x="3891" y="289"/>
                </a:lnTo>
                <a:lnTo>
                  <a:pt x="3795" y="145"/>
                </a:lnTo>
                <a:lnTo>
                  <a:pt x="3651" y="49"/>
                </a:lnTo>
                <a:lnTo>
                  <a:pt x="3411" y="1"/>
                </a:lnTo>
                <a:close/>
              </a:path>
            </a:pathLst>
          </a:custGeom>
          <a:solidFill>
            <a:srgbClr val="FFDA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42" name="Google Shape;4060;p71">
            <a:extLst>
              <a:ext uri="{FF2B5EF4-FFF2-40B4-BE49-F238E27FC236}">
                <a16:creationId xmlns:a16="http://schemas.microsoft.com/office/drawing/2014/main" xmlns="" id="{1D9B3CA3-0E32-4BE5-3D57-A1EF6DDA95FB}"/>
              </a:ext>
            </a:extLst>
          </p:cNvPr>
          <p:cNvSpPr txBox="1">
            <a:spLocks/>
          </p:cNvSpPr>
          <p:nvPr/>
        </p:nvSpPr>
        <p:spPr>
          <a:xfrm>
            <a:off x="2294411" y="1557083"/>
            <a:ext cx="4328227" cy="1287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Fredoka One"/>
              <a:buNone/>
              <a:defRPr sz="5000" b="0" i="0" u="none" strike="noStrike" cap="none">
                <a:solidFill>
                  <a:schemeClr val="dk1"/>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2pPr>
            <a:lvl3pPr marR="0" lvl="2"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3pPr>
            <a:lvl4pPr marR="0" lvl="3"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4pPr>
            <a:lvl5pPr marR="0" lvl="4"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5pPr>
            <a:lvl6pPr marR="0" lvl="5"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6pPr>
            <a:lvl7pPr marR="0" lvl="6"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7pPr>
            <a:lvl8pPr marR="0" lvl="7"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8pPr>
            <a:lvl9pPr marR="0" lvl="8"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9pPr>
          </a:lstStyle>
          <a:p>
            <a:r>
              <a:rPr lang="vi-VN" sz="2800" i="1">
                <a:solidFill>
                  <a:schemeClr val="bg1"/>
                </a:solidFill>
                <a:latin typeface="+mj-lt"/>
              </a:rPr>
              <a:t>Em có thích bộ môn thể thao nào không? Khi tham gia trò chơi đó, có những nguyên tắc nào? Em hãy chia sẻ các quy tắc cùng các bạn.</a:t>
            </a:r>
            <a:endParaRPr lang="en-US" sz="2800">
              <a:solidFill>
                <a:schemeClr val="bg1"/>
              </a:solidFill>
              <a:latin typeface="+mj-lt"/>
            </a:endParaRPr>
          </a:p>
        </p:txBody>
      </p:sp>
      <p:sp>
        <p:nvSpPr>
          <p:cNvPr id="33343" name="Google Shape;4062;p71">
            <a:extLst>
              <a:ext uri="{FF2B5EF4-FFF2-40B4-BE49-F238E27FC236}">
                <a16:creationId xmlns:a16="http://schemas.microsoft.com/office/drawing/2014/main" xmlns="" id="{A8352BDB-5668-7B8A-A36C-82B1A9B3BA73}"/>
              </a:ext>
            </a:extLst>
          </p:cNvPr>
          <p:cNvSpPr/>
          <p:nvPr/>
        </p:nvSpPr>
        <p:spPr>
          <a:xfrm rot="10800000">
            <a:off x="3787573" y="3334973"/>
            <a:ext cx="1555119" cy="174751"/>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rgbClr val="82B7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50078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269"/>
                                        </p:tgtEl>
                                        <p:attrNameLst>
                                          <p:attrName>style.visibility</p:attrName>
                                        </p:attrNameLst>
                                      </p:cBhvr>
                                      <p:to>
                                        <p:strVal val="visible"/>
                                      </p:to>
                                    </p:set>
                                    <p:anim calcmode="lin" valueType="num">
                                      <p:cBhvr additive="base">
                                        <p:cTn id="7" dur="500" fill="hold"/>
                                        <p:tgtEl>
                                          <p:spTgt spid="33269"/>
                                        </p:tgtEl>
                                        <p:attrNameLst>
                                          <p:attrName>ppt_x</p:attrName>
                                        </p:attrNameLst>
                                      </p:cBhvr>
                                      <p:tavLst>
                                        <p:tav tm="0">
                                          <p:val>
                                            <p:strVal val="#ppt_x"/>
                                          </p:val>
                                        </p:tav>
                                        <p:tav tm="100000">
                                          <p:val>
                                            <p:strVal val="#ppt_x"/>
                                          </p:val>
                                        </p:tav>
                                      </p:tavLst>
                                    </p:anim>
                                    <p:anim calcmode="lin" valueType="num">
                                      <p:cBhvr additive="base">
                                        <p:cTn id="8" dur="500" fill="hold"/>
                                        <p:tgtEl>
                                          <p:spTgt spid="3326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275"/>
                                        </p:tgtEl>
                                        <p:attrNameLst>
                                          <p:attrName>style.visibility</p:attrName>
                                        </p:attrNameLst>
                                      </p:cBhvr>
                                      <p:to>
                                        <p:strVal val="visible"/>
                                      </p:to>
                                    </p:set>
                                    <p:anim calcmode="lin" valueType="num">
                                      <p:cBhvr additive="base">
                                        <p:cTn id="11" dur="500" fill="hold"/>
                                        <p:tgtEl>
                                          <p:spTgt spid="33275"/>
                                        </p:tgtEl>
                                        <p:attrNameLst>
                                          <p:attrName>ppt_x</p:attrName>
                                        </p:attrNameLst>
                                      </p:cBhvr>
                                      <p:tavLst>
                                        <p:tav tm="0">
                                          <p:val>
                                            <p:strVal val="#ppt_x"/>
                                          </p:val>
                                        </p:tav>
                                        <p:tav tm="100000">
                                          <p:val>
                                            <p:strVal val="#ppt_x"/>
                                          </p:val>
                                        </p:tav>
                                      </p:tavLst>
                                    </p:anim>
                                    <p:anim calcmode="lin" valueType="num">
                                      <p:cBhvr additive="base">
                                        <p:cTn id="12" dur="500" fill="hold"/>
                                        <p:tgtEl>
                                          <p:spTgt spid="3327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3307"/>
                                        </p:tgtEl>
                                        <p:attrNameLst>
                                          <p:attrName>style.visibility</p:attrName>
                                        </p:attrNameLst>
                                      </p:cBhvr>
                                      <p:to>
                                        <p:strVal val="visible"/>
                                      </p:to>
                                    </p:set>
                                    <p:anim calcmode="lin" valueType="num">
                                      <p:cBhvr additive="base">
                                        <p:cTn id="15" dur="500" fill="hold"/>
                                        <p:tgtEl>
                                          <p:spTgt spid="33307"/>
                                        </p:tgtEl>
                                        <p:attrNameLst>
                                          <p:attrName>ppt_x</p:attrName>
                                        </p:attrNameLst>
                                      </p:cBhvr>
                                      <p:tavLst>
                                        <p:tav tm="0">
                                          <p:val>
                                            <p:strVal val="#ppt_x"/>
                                          </p:val>
                                        </p:tav>
                                        <p:tav tm="100000">
                                          <p:val>
                                            <p:strVal val="#ppt_x"/>
                                          </p:val>
                                        </p:tav>
                                      </p:tavLst>
                                    </p:anim>
                                    <p:anim calcmode="lin" valueType="num">
                                      <p:cBhvr additive="base">
                                        <p:cTn id="16" dur="500" fill="hold"/>
                                        <p:tgtEl>
                                          <p:spTgt spid="3330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3339"/>
                                        </p:tgtEl>
                                        <p:attrNameLst>
                                          <p:attrName>style.visibility</p:attrName>
                                        </p:attrNameLst>
                                      </p:cBhvr>
                                      <p:to>
                                        <p:strVal val="visible"/>
                                      </p:to>
                                    </p:set>
                                    <p:anim calcmode="lin" valueType="num">
                                      <p:cBhvr additive="base">
                                        <p:cTn id="19" dur="500" fill="hold"/>
                                        <p:tgtEl>
                                          <p:spTgt spid="33339"/>
                                        </p:tgtEl>
                                        <p:attrNameLst>
                                          <p:attrName>ppt_x</p:attrName>
                                        </p:attrNameLst>
                                      </p:cBhvr>
                                      <p:tavLst>
                                        <p:tav tm="0">
                                          <p:val>
                                            <p:strVal val="#ppt_x"/>
                                          </p:val>
                                        </p:tav>
                                        <p:tav tm="100000">
                                          <p:val>
                                            <p:strVal val="#ppt_x"/>
                                          </p:val>
                                        </p:tav>
                                      </p:tavLst>
                                    </p:anim>
                                    <p:anim calcmode="lin" valueType="num">
                                      <p:cBhvr additive="base">
                                        <p:cTn id="20" dur="500" fill="hold"/>
                                        <p:tgtEl>
                                          <p:spTgt spid="3333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3340"/>
                                        </p:tgtEl>
                                        <p:attrNameLst>
                                          <p:attrName>style.visibility</p:attrName>
                                        </p:attrNameLst>
                                      </p:cBhvr>
                                      <p:to>
                                        <p:strVal val="visible"/>
                                      </p:to>
                                    </p:set>
                                    <p:anim calcmode="lin" valueType="num">
                                      <p:cBhvr additive="base">
                                        <p:cTn id="23" dur="500" fill="hold"/>
                                        <p:tgtEl>
                                          <p:spTgt spid="33340"/>
                                        </p:tgtEl>
                                        <p:attrNameLst>
                                          <p:attrName>ppt_x</p:attrName>
                                        </p:attrNameLst>
                                      </p:cBhvr>
                                      <p:tavLst>
                                        <p:tav tm="0">
                                          <p:val>
                                            <p:strVal val="#ppt_x"/>
                                          </p:val>
                                        </p:tav>
                                        <p:tav tm="100000">
                                          <p:val>
                                            <p:strVal val="#ppt_x"/>
                                          </p:val>
                                        </p:tav>
                                      </p:tavLst>
                                    </p:anim>
                                    <p:anim calcmode="lin" valueType="num">
                                      <p:cBhvr additive="base">
                                        <p:cTn id="24" dur="500" fill="hold"/>
                                        <p:tgtEl>
                                          <p:spTgt spid="3334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3341"/>
                                        </p:tgtEl>
                                        <p:attrNameLst>
                                          <p:attrName>style.visibility</p:attrName>
                                        </p:attrNameLst>
                                      </p:cBhvr>
                                      <p:to>
                                        <p:strVal val="visible"/>
                                      </p:to>
                                    </p:set>
                                    <p:anim calcmode="lin" valueType="num">
                                      <p:cBhvr additive="base">
                                        <p:cTn id="27" dur="500" fill="hold"/>
                                        <p:tgtEl>
                                          <p:spTgt spid="33341"/>
                                        </p:tgtEl>
                                        <p:attrNameLst>
                                          <p:attrName>ppt_x</p:attrName>
                                        </p:attrNameLst>
                                      </p:cBhvr>
                                      <p:tavLst>
                                        <p:tav tm="0">
                                          <p:val>
                                            <p:strVal val="#ppt_x"/>
                                          </p:val>
                                        </p:tav>
                                        <p:tav tm="100000">
                                          <p:val>
                                            <p:strVal val="#ppt_x"/>
                                          </p:val>
                                        </p:tav>
                                      </p:tavLst>
                                    </p:anim>
                                    <p:anim calcmode="lin" valueType="num">
                                      <p:cBhvr additive="base">
                                        <p:cTn id="28" dur="500" fill="hold"/>
                                        <p:tgtEl>
                                          <p:spTgt spid="3334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3342"/>
                                        </p:tgtEl>
                                        <p:attrNameLst>
                                          <p:attrName>style.visibility</p:attrName>
                                        </p:attrNameLst>
                                      </p:cBhvr>
                                      <p:to>
                                        <p:strVal val="visible"/>
                                      </p:to>
                                    </p:set>
                                    <p:anim calcmode="lin" valueType="num">
                                      <p:cBhvr additive="base">
                                        <p:cTn id="31" dur="500" fill="hold"/>
                                        <p:tgtEl>
                                          <p:spTgt spid="33342"/>
                                        </p:tgtEl>
                                        <p:attrNameLst>
                                          <p:attrName>ppt_x</p:attrName>
                                        </p:attrNameLst>
                                      </p:cBhvr>
                                      <p:tavLst>
                                        <p:tav tm="0">
                                          <p:val>
                                            <p:strVal val="#ppt_x"/>
                                          </p:val>
                                        </p:tav>
                                        <p:tav tm="100000">
                                          <p:val>
                                            <p:strVal val="#ppt_x"/>
                                          </p:val>
                                        </p:tav>
                                      </p:tavLst>
                                    </p:anim>
                                    <p:anim calcmode="lin" valueType="num">
                                      <p:cBhvr additive="base">
                                        <p:cTn id="32" dur="500" fill="hold"/>
                                        <p:tgtEl>
                                          <p:spTgt spid="3334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3343"/>
                                        </p:tgtEl>
                                        <p:attrNameLst>
                                          <p:attrName>style.visibility</p:attrName>
                                        </p:attrNameLst>
                                      </p:cBhvr>
                                      <p:to>
                                        <p:strVal val="visible"/>
                                      </p:to>
                                    </p:set>
                                    <p:anim calcmode="lin" valueType="num">
                                      <p:cBhvr additive="base">
                                        <p:cTn id="35" dur="500" fill="hold"/>
                                        <p:tgtEl>
                                          <p:spTgt spid="33343"/>
                                        </p:tgtEl>
                                        <p:attrNameLst>
                                          <p:attrName>ppt_x</p:attrName>
                                        </p:attrNameLst>
                                      </p:cBhvr>
                                      <p:tavLst>
                                        <p:tav tm="0">
                                          <p:val>
                                            <p:strVal val="#ppt_x"/>
                                          </p:val>
                                        </p:tav>
                                        <p:tav tm="100000">
                                          <p:val>
                                            <p:strVal val="#ppt_x"/>
                                          </p:val>
                                        </p:tav>
                                      </p:tavLst>
                                    </p:anim>
                                    <p:anim calcmode="lin" valueType="num">
                                      <p:cBhvr additive="base">
                                        <p:cTn id="36" dur="500" fill="hold"/>
                                        <p:tgtEl>
                                          <p:spTgt spid="333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39" grpId="0" animBg="1"/>
      <p:bldP spid="33340" grpId="0" animBg="1"/>
      <p:bldP spid="33341" grpId="0" animBg="1"/>
      <p:bldP spid="33342" grpId="0"/>
      <p:bldP spid="333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579"/>
        <p:cNvGrpSpPr/>
        <p:nvPr/>
      </p:nvGrpSpPr>
      <p:grpSpPr>
        <a:xfrm>
          <a:off x="0" y="0"/>
          <a:ext cx="0" cy="0"/>
          <a:chOff x="0" y="0"/>
          <a:chExt cx="0" cy="0"/>
        </a:xfrm>
      </p:grpSpPr>
      <p:sp>
        <p:nvSpPr>
          <p:cNvPr id="32580" name="Google Shape;32580;p51"/>
          <p:cNvSpPr txBox="1">
            <a:spLocks noGrp="1"/>
          </p:cNvSpPr>
          <p:nvPr>
            <p:ph type="ctrTitle"/>
          </p:nvPr>
        </p:nvSpPr>
        <p:spPr>
          <a:xfrm>
            <a:off x="993227" y="681826"/>
            <a:ext cx="7159800" cy="45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latin typeface="Times New Roman" panose="02020603050405020304" pitchFamily="18" charset="0"/>
                <a:cs typeface="Times New Roman" panose="02020603050405020304" pitchFamily="18" charset="0"/>
              </a:rPr>
              <a:t>I. Tri thức về kiểu bài</a:t>
            </a:r>
            <a:endParaRPr sz="3600" b="1">
              <a:latin typeface="Times New Roman" panose="02020603050405020304" pitchFamily="18" charset="0"/>
              <a:cs typeface="Times New Roman" panose="02020603050405020304" pitchFamily="18" charset="0"/>
            </a:endParaRPr>
          </a:p>
        </p:txBody>
      </p:sp>
      <p:grpSp>
        <p:nvGrpSpPr>
          <p:cNvPr id="32677" name="Google Shape;32677;p51"/>
          <p:cNvGrpSpPr/>
          <p:nvPr/>
        </p:nvGrpSpPr>
        <p:grpSpPr>
          <a:xfrm>
            <a:off x="785920" y="520447"/>
            <a:ext cx="810342" cy="520705"/>
            <a:chOff x="1577176" y="1001463"/>
            <a:chExt cx="810342" cy="520705"/>
          </a:xfrm>
        </p:grpSpPr>
        <p:sp>
          <p:nvSpPr>
            <p:cNvPr id="32678" name="Google Shape;32678;p51"/>
            <p:cNvSpPr/>
            <p:nvPr/>
          </p:nvSpPr>
          <p:spPr>
            <a:xfrm rot="1201761">
              <a:off x="1901606" y="1200793"/>
              <a:ext cx="293859" cy="279505"/>
            </a:xfrm>
            <a:custGeom>
              <a:avLst/>
              <a:gdLst/>
              <a:ahLst/>
              <a:cxnLst/>
              <a:rect l="l" t="t" r="r" b="b"/>
              <a:pathLst>
                <a:path w="5937" h="5647" extrusionOk="0">
                  <a:moveTo>
                    <a:pt x="2968" y="0"/>
                  </a:moveTo>
                  <a:lnTo>
                    <a:pt x="2111" y="1942"/>
                  </a:lnTo>
                  <a:lnTo>
                    <a:pt x="0" y="2157"/>
                  </a:lnTo>
                  <a:lnTo>
                    <a:pt x="1581" y="3571"/>
                  </a:lnTo>
                  <a:lnTo>
                    <a:pt x="1134" y="5646"/>
                  </a:lnTo>
                  <a:lnTo>
                    <a:pt x="2968" y="4579"/>
                  </a:lnTo>
                  <a:lnTo>
                    <a:pt x="4803" y="5646"/>
                  </a:lnTo>
                  <a:lnTo>
                    <a:pt x="4354" y="3571"/>
                  </a:lnTo>
                  <a:lnTo>
                    <a:pt x="5936" y="2157"/>
                  </a:lnTo>
                  <a:lnTo>
                    <a:pt x="3824" y="1942"/>
                  </a:lnTo>
                  <a:lnTo>
                    <a:pt x="2968" y="0"/>
                  </a:lnTo>
                  <a:close/>
                </a:path>
              </a:pathLst>
            </a:custGeom>
            <a:solidFill>
              <a:srgbClr val="AA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9" name="Google Shape;32679;p51"/>
            <p:cNvSpPr/>
            <p:nvPr/>
          </p:nvSpPr>
          <p:spPr>
            <a:xfrm rot="1201787">
              <a:off x="1604222" y="1040208"/>
              <a:ext cx="203890" cy="193930"/>
            </a:xfrm>
            <a:custGeom>
              <a:avLst/>
              <a:gdLst/>
              <a:ahLst/>
              <a:cxnLst/>
              <a:rect l="l" t="t" r="r" b="b"/>
              <a:pathLst>
                <a:path w="5937" h="5647" extrusionOk="0">
                  <a:moveTo>
                    <a:pt x="2968" y="0"/>
                  </a:moveTo>
                  <a:lnTo>
                    <a:pt x="2111" y="1942"/>
                  </a:lnTo>
                  <a:lnTo>
                    <a:pt x="0" y="2157"/>
                  </a:lnTo>
                  <a:lnTo>
                    <a:pt x="1581" y="3571"/>
                  </a:lnTo>
                  <a:lnTo>
                    <a:pt x="1134" y="5646"/>
                  </a:lnTo>
                  <a:lnTo>
                    <a:pt x="2968" y="4579"/>
                  </a:lnTo>
                  <a:lnTo>
                    <a:pt x="4803" y="5646"/>
                  </a:lnTo>
                  <a:lnTo>
                    <a:pt x="4354" y="3571"/>
                  </a:lnTo>
                  <a:lnTo>
                    <a:pt x="5936" y="2157"/>
                  </a:lnTo>
                  <a:lnTo>
                    <a:pt x="3824" y="1942"/>
                  </a:lnTo>
                  <a:lnTo>
                    <a:pt x="2968" y="0"/>
                  </a:lnTo>
                  <a:close/>
                </a:path>
              </a:pathLst>
            </a:custGeom>
            <a:solidFill>
              <a:srgbClr val="AA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0" name="Google Shape;32680;p51"/>
            <p:cNvSpPr/>
            <p:nvPr/>
          </p:nvSpPr>
          <p:spPr>
            <a:xfrm rot="5491767">
              <a:off x="2218718" y="1007770"/>
              <a:ext cx="170720" cy="162381"/>
            </a:xfrm>
            <a:custGeom>
              <a:avLst/>
              <a:gdLst/>
              <a:ahLst/>
              <a:cxnLst/>
              <a:rect l="l" t="t" r="r" b="b"/>
              <a:pathLst>
                <a:path w="5937" h="5647" extrusionOk="0">
                  <a:moveTo>
                    <a:pt x="2968" y="0"/>
                  </a:moveTo>
                  <a:lnTo>
                    <a:pt x="2111" y="1942"/>
                  </a:lnTo>
                  <a:lnTo>
                    <a:pt x="0" y="2157"/>
                  </a:lnTo>
                  <a:lnTo>
                    <a:pt x="1581" y="3571"/>
                  </a:lnTo>
                  <a:lnTo>
                    <a:pt x="1134" y="5646"/>
                  </a:lnTo>
                  <a:lnTo>
                    <a:pt x="2968" y="4579"/>
                  </a:lnTo>
                  <a:lnTo>
                    <a:pt x="4803" y="5646"/>
                  </a:lnTo>
                  <a:lnTo>
                    <a:pt x="4354" y="3571"/>
                  </a:lnTo>
                  <a:lnTo>
                    <a:pt x="5936" y="2157"/>
                  </a:lnTo>
                  <a:lnTo>
                    <a:pt x="3824" y="1942"/>
                  </a:lnTo>
                  <a:lnTo>
                    <a:pt x="2968" y="0"/>
                  </a:lnTo>
                  <a:close/>
                </a:path>
              </a:pathLst>
            </a:custGeom>
            <a:solidFill>
              <a:srgbClr val="AA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81" name="Google Shape;32681;p51"/>
          <p:cNvGrpSpPr/>
          <p:nvPr/>
        </p:nvGrpSpPr>
        <p:grpSpPr>
          <a:xfrm>
            <a:off x="7366401" y="897538"/>
            <a:ext cx="810342" cy="520705"/>
            <a:chOff x="1577176" y="1001463"/>
            <a:chExt cx="810342" cy="520705"/>
          </a:xfrm>
        </p:grpSpPr>
        <p:sp>
          <p:nvSpPr>
            <p:cNvPr id="32682" name="Google Shape;32682;p51"/>
            <p:cNvSpPr/>
            <p:nvPr/>
          </p:nvSpPr>
          <p:spPr>
            <a:xfrm rot="1201761">
              <a:off x="1901606" y="1200793"/>
              <a:ext cx="293859" cy="279505"/>
            </a:xfrm>
            <a:custGeom>
              <a:avLst/>
              <a:gdLst/>
              <a:ahLst/>
              <a:cxnLst/>
              <a:rect l="l" t="t" r="r" b="b"/>
              <a:pathLst>
                <a:path w="5937" h="5647" extrusionOk="0">
                  <a:moveTo>
                    <a:pt x="2968" y="0"/>
                  </a:moveTo>
                  <a:lnTo>
                    <a:pt x="2111" y="1942"/>
                  </a:lnTo>
                  <a:lnTo>
                    <a:pt x="0" y="2157"/>
                  </a:lnTo>
                  <a:lnTo>
                    <a:pt x="1581" y="3571"/>
                  </a:lnTo>
                  <a:lnTo>
                    <a:pt x="1134" y="5646"/>
                  </a:lnTo>
                  <a:lnTo>
                    <a:pt x="2968" y="4579"/>
                  </a:lnTo>
                  <a:lnTo>
                    <a:pt x="4803" y="5646"/>
                  </a:lnTo>
                  <a:lnTo>
                    <a:pt x="4354" y="3571"/>
                  </a:lnTo>
                  <a:lnTo>
                    <a:pt x="5936" y="2157"/>
                  </a:lnTo>
                  <a:lnTo>
                    <a:pt x="3824" y="1942"/>
                  </a:lnTo>
                  <a:lnTo>
                    <a:pt x="2968" y="0"/>
                  </a:lnTo>
                  <a:close/>
                </a:path>
              </a:pathLst>
            </a:custGeom>
            <a:solidFill>
              <a:srgbClr val="AA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3" name="Google Shape;32683;p51"/>
            <p:cNvSpPr/>
            <p:nvPr/>
          </p:nvSpPr>
          <p:spPr>
            <a:xfrm rot="1201787">
              <a:off x="1604222" y="1040208"/>
              <a:ext cx="203890" cy="193930"/>
            </a:xfrm>
            <a:custGeom>
              <a:avLst/>
              <a:gdLst/>
              <a:ahLst/>
              <a:cxnLst/>
              <a:rect l="l" t="t" r="r" b="b"/>
              <a:pathLst>
                <a:path w="5937" h="5647" extrusionOk="0">
                  <a:moveTo>
                    <a:pt x="2968" y="0"/>
                  </a:moveTo>
                  <a:lnTo>
                    <a:pt x="2111" y="1942"/>
                  </a:lnTo>
                  <a:lnTo>
                    <a:pt x="0" y="2157"/>
                  </a:lnTo>
                  <a:lnTo>
                    <a:pt x="1581" y="3571"/>
                  </a:lnTo>
                  <a:lnTo>
                    <a:pt x="1134" y="5646"/>
                  </a:lnTo>
                  <a:lnTo>
                    <a:pt x="2968" y="4579"/>
                  </a:lnTo>
                  <a:lnTo>
                    <a:pt x="4803" y="5646"/>
                  </a:lnTo>
                  <a:lnTo>
                    <a:pt x="4354" y="3571"/>
                  </a:lnTo>
                  <a:lnTo>
                    <a:pt x="5936" y="2157"/>
                  </a:lnTo>
                  <a:lnTo>
                    <a:pt x="3824" y="1942"/>
                  </a:lnTo>
                  <a:lnTo>
                    <a:pt x="2968" y="0"/>
                  </a:lnTo>
                  <a:close/>
                </a:path>
              </a:pathLst>
            </a:custGeom>
            <a:solidFill>
              <a:srgbClr val="AA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4" name="Google Shape;32684;p51"/>
            <p:cNvSpPr/>
            <p:nvPr/>
          </p:nvSpPr>
          <p:spPr>
            <a:xfrm rot="5491767">
              <a:off x="2218718" y="1007770"/>
              <a:ext cx="170720" cy="162381"/>
            </a:xfrm>
            <a:custGeom>
              <a:avLst/>
              <a:gdLst/>
              <a:ahLst/>
              <a:cxnLst/>
              <a:rect l="l" t="t" r="r" b="b"/>
              <a:pathLst>
                <a:path w="5937" h="5647" extrusionOk="0">
                  <a:moveTo>
                    <a:pt x="2968" y="0"/>
                  </a:moveTo>
                  <a:lnTo>
                    <a:pt x="2111" y="1942"/>
                  </a:lnTo>
                  <a:lnTo>
                    <a:pt x="0" y="2157"/>
                  </a:lnTo>
                  <a:lnTo>
                    <a:pt x="1581" y="3571"/>
                  </a:lnTo>
                  <a:lnTo>
                    <a:pt x="1134" y="5646"/>
                  </a:lnTo>
                  <a:lnTo>
                    <a:pt x="2968" y="4579"/>
                  </a:lnTo>
                  <a:lnTo>
                    <a:pt x="4803" y="5646"/>
                  </a:lnTo>
                  <a:lnTo>
                    <a:pt x="4354" y="3571"/>
                  </a:lnTo>
                  <a:lnTo>
                    <a:pt x="5936" y="2157"/>
                  </a:lnTo>
                  <a:lnTo>
                    <a:pt x="3824" y="1942"/>
                  </a:lnTo>
                  <a:lnTo>
                    <a:pt x="2968" y="0"/>
                  </a:lnTo>
                  <a:close/>
                </a:path>
              </a:pathLst>
            </a:custGeom>
            <a:solidFill>
              <a:srgbClr val="AA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88" name="Google Shape;32688;p51"/>
          <p:cNvGrpSpPr/>
          <p:nvPr/>
        </p:nvGrpSpPr>
        <p:grpSpPr>
          <a:xfrm rot="6506274">
            <a:off x="6633111" y="3899845"/>
            <a:ext cx="202903" cy="1264420"/>
            <a:chOff x="3620900" y="3197850"/>
            <a:chExt cx="165225" cy="1029625"/>
          </a:xfrm>
        </p:grpSpPr>
        <p:sp>
          <p:nvSpPr>
            <p:cNvPr id="32689" name="Google Shape;32689;p51"/>
            <p:cNvSpPr/>
            <p:nvPr/>
          </p:nvSpPr>
          <p:spPr>
            <a:xfrm>
              <a:off x="3620900" y="3338225"/>
              <a:ext cx="63225" cy="290950"/>
            </a:xfrm>
            <a:custGeom>
              <a:avLst/>
              <a:gdLst/>
              <a:ahLst/>
              <a:cxnLst/>
              <a:rect l="l" t="t" r="r" b="b"/>
              <a:pathLst>
                <a:path w="2529" h="11638" extrusionOk="0">
                  <a:moveTo>
                    <a:pt x="2513" y="1"/>
                  </a:moveTo>
                  <a:lnTo>
                    <a:pt x="1252" y="19"/>
                  </a:lnTo>
                  <a:cubicBezTo>
                    <a:pt x="559" y="30"/>
                    <a:pt x="1" y="606"/>
                    <a:pt x="10" y="1299"/>
                  </a:cubicBezTo>
                  <a:lnTo>
                    <a:pt x="156" y="11078"/>
                  </a:lnTo>
                  <a:cubicBezTo>
                    <a:pt x="161" y="11389"/>
                    <a:pt x="415" y="11637"/>
                    <a:pt x="727" y="11632"/>
                  </a:cubicBezTo>
                  <a:lnTo>
                    <a:pt x="727" y="11632"/>
                  </a:lnTo>
                  <a:cubicBezTo>
                    <a:pt x="1037" y="11627"/>
                    <a:pt x="1285" y="11372"/>
                    <a:pt x="1281" y="11061"/>
                  </a:cubicBezTo>
                  <a:lnTo>
                    <a:pt x="1139" y="1487"/>
                  </a:lnTo>
                  <a:cubicBezTo>
                    <a:pt x="1137" y="1301"/>
                    <a:pt x="1287" y="1144"/>
                    <a:pt x="1473" y="1142"/>
                  </a:cubicBezTo>
                  <a:lnTo>
                    <a:pt x="2528" y="1127"/>
                  </a:lnTo>
                  <a:close/>
                </a:path>
              </a:pathLst>
            </a:custGeom>
            <a:solidFill>
              <a:srgbClr val="F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0" name="Google Shape;32690;p51"/>
            <p:cNvSpPr/>
            <p:nvPr/>
          </p:nvSpPr>
          <p:spPr>
            <a:xfrm>
              <a:off x="3670175" y="3271275"/>
              <a:ext cx="115950" cy="791675"/>
            </a:xfrm>
            <a:custGeom>
              <a:avLst/>
              <a:gdLst/>
              <a:ahLst/>
              <a:cxnLst/>
              <a:rect l="l" t="t" r="r" b="b"/>
              <a:pathLst>
                <a:path w="4638" h="31667" extrusionOk="0">
                  <a:moveTo>
                    <a:pt x="3082" y="6"/>
                  </a:moveTo>
                  <a:lnTo>
                    <a:pt x="2606" y="14"/>
                  </a:lnTo>
                  <a:lnTo>
                    <a:pt x="1018" y="37"/>
                  </a:lnTo>
                  <a:cubicBezTo>
                    <a:pt x="454" y="45"/>
                    <a:pt x="0" y="514"/>
                    <a:pt x="7" y="1078"/>
                  </a:cubicBezTo>
                  <a:lnTo>
                    <a:pt x="520" y="31667"/>
                  </a:lnTo>
                  <a:lnTo>
                    <a:pt x="2578" y="31636"/>
                  </a:lnTo>
                  <a:lnTo>
                    <a:pt x="2578" y="31636"/>
                  </a:lnTo>
                  <a:lnTo>
                    <a:pt x="4637" y="31605"/>
                  </a:lnTo>
                  <a:lnTo>
                    <a:pt x="4541" y="25905"/>
                  </a:lnTo>
                  <a:lnTo>
                    <a:pt x="4124" y="1017"/>
                  </a:lnTo>
                  <a:cubicBezTo>
                    <a:pt x="4121" y="829"/>
                    <a:pt x="4067" y="654"/>
                    <a:pt x="3976" y="504"/>
                  </a:cubicBezTo>
                  <a:cubicBezTo>
                    <a:pt x="3794" y="201"/>
                    <a:pt x="3460" y="1"/>
                    <a:pt x="3082" y="6"/>
                  </a:cubicBezTo>
                  <a:close/>
                </a:path>
              </a:pathLst>
            </a:custGeom>
            <a:solidFill>
              <a:srgbClr val="655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1" name="Google Shape;32691;p51"/>
            <p:cNvSpPr/>
            <p:nvPr/>
          </p:nvSpPr>
          <p:spPr>
            <a:xfrm>
              <a:off x="3670125" y="3271200"/>
              <a:ext cx="103700" cy="67200"/>
            </a:xfrm>
            <a:custGeom>
              <a:avLst/>
              <a:gdLst/>
              <a:ahLst/>
              <a:cxnLst/>
              <a:rect l="l" t="t" r="r" b="b"/>
              <a:pathLst>
                <a:path w="4148" h="2688" extrusionOk="0">
                  <a:moveTo>
                    <a:pt x="1019" y="40"/>
                  </a:moveTo>
                  <a:lnTo>
                    <a:pt x="3083" y="9"/>
                  </a:lnTo>
                  <a:cubicBezTo>
                    <a:pt x="3648" y="1"/>
                    <a:pt x="4116" y="455"/>
                    <a:pt x="4125" y="1020"/>
                  </a:cubicBezTo>
                  <a:lnTo>
                    <a:pt x="4148" y="2627"/>
                  </a:lnTo>
                  <a:lnTo>
                    <a:pt x="32" y="2688"/>
                  </a:lnTo>
                  <a:lnTo>
                    <a:pt x="8" y="1079"/>
                  </a:lnTo>
                  <a:cubicBezTo>
                    <a:pt x="1" y="517"/>
                    <a:pt x="456" y="49"/>
                    <a:pt x="1019" y="40"/>
                  </a:cubicBezTo>
                  <a:close/>
                </a:path>
              </a:pathLst>
            </a:custGeom>
            <a:solidFill>
              <a:srgbClr val="CCCC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2" name="Google Shape;32692;p51"/>
            <p:cNvSpPr/>
            <p:nvPr/>
          </p:nvSpPr>
          <p:spPr>
            <a:xfrm>
              <a:off x="3694350" y="3197850"/>
              <a:ext cx="52875" cy="74350"/>
            </a:xfrm>
            <a:custGeom>
              <a:avLst/>
              <a:gdLst/>
              <a:ahLst/>
              <a:cxnLst/>
              <a:rect l="l" t="t" r="r" b="b"/>
              <a:pathLst>
                <a:path w="2115" h="2974" extrusionOk="0">
                  <a:moveTo>
                    <a:pt x="2069" y="279"/>
                  </a:moveTo>
                  <a:cubicBezTo>
                    <a:pt x="2067" y="145"/>
                    <a:pt x="1968" y="38"/>
                    <a:pt x="1842" y="12"/>
                  </a:cubicBezTo>
                  <a:cubicBezTo>
                    <a:pt x="1822" y="8"/>
                    <a:pt x="1805" y="1"/>
                    <a:pt x="1783" y="1"/>
                  </a:cubicBezTo>
                  <a:lnTo>
                    <a:pt x="1034" y="12"/>
                  </a:lnTo>
                  <a:lnTo>
                    <a:pt x="1032" y="12"/>
                  </a:lnTo>
                  <a:lnTo>
                    <a:pt x="1032" y="12"/>
                  </a:lnTo>
                  <a:lnTo>
                    <a:pt x="281" y="23"/>
                  </a:lnTo>
                  <a:cubicBezTo>
                    <a:pt x="125" y="26"/>
                    <a:pt x="1" y="155"/>
                    <a:pt x="4" y="310"/>
                  </a:cubicBezTo>
                  <a:lnTo>
                    <a:pt x="50" y="2974"/>
                  </a:lnTo>
                  <a:lnTo>
                    <a:pt x="1082" y="2958"/>
                  </a:lnTo>
                  <a:lnTo>
                    <a:pt x="2114" y="2943"/>
                  </a:lnTo>
                  <a:lnTo>
                    <a:pt x="2069" y="279"/>
                  </a:lnTo>
                  <a:close/>
                </a:path>
              </a:pathLst>
            </a:custGeom>
            <a:solidFill>
              <a:srgbClr val="F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3" name="Google Shape;32693;p51"/>
            <p:cNvSpPr/>
            <p:nvPr/>
          </p:nvSpPr>
          <p:spPr>
            <a:xfrm>
              <a:off x="3683175" y="4061425"/>
              <a:ext cx="102950" cy="166050"/>
            </a:xfrm>
            <a:custGeom>
              <a:avLst/>
              <a:gdLst/>
              <a:ahLst/>
              <a:cxnLst/>
              <a:rect l="l" t="t" r="r" b="b"/>
              <a:pathLst>
                <a:path w="4118" h="6642" extrusionOk="0">
                  <a:moveTo>
                    <a:pt x="0" y="61"/>
                  </a:moveTo>
                  <a:lnTo>
                    <a:pt x="2144" y="6641"/>
                  </a:lnTo>
                  <a:lnTo>
                    <a:pt x="4117" y="1"/>
                  </a:lnTo>
                  <a:close/>
                </a:path>
              </a:pathLst>
            </a:custGeom>
            <a:solidFill>
              <a:srgbClr val="CCCC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4" name="Google Shape;32694;p51"/>
            <p:cNvSpPr/>
            <p:nvPr/>
          </p:nvSpPr>
          <p:spPr>
            <a:xfrm>
              <a:off x="3719675" y="4174575"/>
              <a:ext cx="32775" cy="52900"/>
            </a:xfrm>
            <a:custGeom>
              <a:avLst/>
              <a:gdLst/>
              <a:ahLst/>
              <a:cxnLst/>
              <a:rect l="l" t="t" r="r" b="b"/>
              <a:pathLst>
                <a:path w="1311" h="2116" extrusionOk="0">
                  <a:moveTo>
                    <a:pt x="1311" y="1"/>
                  </a:moveTo>
                  <a:lnTo>
                    <a:pt x="683" y="2115"/>
                  </a:lnTo>
                  <a:lnTo>
                    <a:pt x="1" y="23"/>
                  </a:lnTo>
                  <a:close/>
                </a:path>
              </a:pathLst>
            </a:custGeom>
            <a:solidFill>
              <a:srgbClr val="655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388;p4">
            <a:extLst>
              <a:ext uri="{FF2B5EF4-FFF2-40B4-BE49-F238E27FC236}">
                <a16:creationId xmlns:a16="http://schemas.microsoft.com/office/drawing/2014/main" xmlns="" id="{D40ED039-4E7F-AD7A-2312-F1F89DAB4C60}"/>
              </a:ext>
            </a:extLst>
          </p:cNvPr>
          <p:cNvGrpSpPr/>
          <p:nvPr/>
        </p:nvGrpSpPr>
        <p:grpSpPr>
          <a:xfrm rot="-5400000">
            <a:off x="110281" y="145983"/>
            <a:ext cx="465090" cy="510645"/>
            <a:chOff x="818450" y="719950"/>
            <a:chExt cx="162075" cy="177950"/>
          </a:xfrm>
        </p:grpSpPr>
        <p:sp>
          <p:nvSpPr>
            <p:cNvPr id="32576" name="Google Shape;389;p4">
              <a:extLst>
                <a:ext uri="{FF2B5EF4-FFF2-40B4-BE49-F238E27FC236}">
                  <a16:creationId xmlns:a16="http://schemas.microsoft.com/office/drawing/2014/main" xmlns="" id="{CCEAD2F6-C1A5-609F-990C-C44960218822}"/>
                </a:ext>
              </a:extLst>
            </p:cNvPr>
            <p:cNvSpPr/>
            <p:nvPr/>
          </p:nvSpPr>
          <p:spPr>
            <a:xfrm>
              <a:off x="917175" y="719950"/>
              <a:ext cx="63350" cy="82425"/>
            </a:xfrm>
            <a:custGeom>
              <a:avLst/>
              <a:gdLst/>
              <a:ahLst/>
              <a:cxnLst/>
              <a:rect l="l" t="t" r="r" b="b"/>
              <a:pathLst>
                <a:path w="2534" h="3297" extrusionOk="0">
                  <a:moveTo>
                    <a:pt x="459" y="1"/>
                  </a:moveTo>
                  <a:cubicBezTo>
                    <a:pt x="401" y="1"/>
                    <a:pt x="332" y="17"/>
                    <a:pt x="251" y="33"/>
                  </a:cubicBezTo>
                  <a:cubicBezTo>
                    <a:pt x="206" y="56"/>
                    <a:pt x="137" y="78"/>
                    <a:pt x="91" y="124"/>
                  </a:cubicBezTo>
                  <a:cubicBezTo>
                    <a:pt x="91" y="124"/>
                    <a:pt x="91" y="147"/>
                    <a:pt x="69" y="147"/>
                  </a:cubicBezTo>
                  <a:cubicBezTo>
                    <a:pt x="46" y="193"/>
                    <a:pt x="0" y="261"/>
                    <a:pt x="0" y="330"/>
                  </a:cubicBezTo>
                  <a:cubicBezTo>
                    <a:pt x="0" y="398"/>
                    <a:pt x="23" y="489"/>
                    <a:pt x="23" y="558"/>
                  </a:cubicBezTo>
                  <a:cubicBezTo>
                    <a:pt x="46" y="626"/>
                    <a:pt x="91" y="695"/>
                    <a:pt x="137" y="786"/>
                  </a:cubicBezTo>
                  <a:cubicBezTo>
                    <a:pt x="251" y="991"/>
                    <a:pt x="388" y="1174"/>
                    <a:pt x="502" y="1334"/>
                  </a:cubicBezTo>
                  <a:cubicBezTo>
                    <a:pt x="662" y="1516"/>
                    <a:pt x="822" y="1722"/>
                    <a:pt x="1027" y="1950"/>
                  </a:cubicBezTo>
                  <a:cubicBezTo>
                    <a:pt x="1187" y="2110"/>
                    <a:pt x="1370" y="2293"/>
                    <a:pt x="1598" y="2521"/>
                  </a:cubicBezTo>
                  <a:cubicBezTo>
                    <a:pt x="1758" y="2681"/>
                    <a:pt x="1917" y="2817"/>
                    <a:pt x="2077" y="2977"/>
                  </a:cubicBezTo>
                  <a:lnTo>
                    <a:pt x="2146" y="3046"/>
                  </a:lnTo>
                  <a:cubicBezTo>
                    <a:pt x="2191" y="3091"/>
                    <a:pt x="2260" y="3160"/>
                    <a:pt x="2328" y="3206"/>
                  </a:cubicBezTo>
                  <a:lnTo>
                    <a:pt x="2328" y="3228"/>
                  </a:lnTo>
                  <a:cubicBezTo>
                    <a:pt x="2351" y="3274"/>
                    <a:pt x="2397" y="3297"/>
                    <a:pt x="2442" y="3297"/>
                  </a:cubicBezTo>
                  <a:lnTo>
                    <a:pt x="2465" y="3297"/>
                  </a:lnTo>
                  <a:cubicBezTo>
                    <a:pt x="2465" y="3297"/>
                    <a:pt x="2488" y="3274"/>
                    <a:pt x="2511" y="3274"/>
                  </a:cubicBezTo>
                  <a:cubicBezTo>
                    <a:pt x="2534" y="3251"/>
                    <a:pt x="2534" y="3228"/>
                    <a:pt x="2534" y="3183"/>
                  </a:cubicBezTo>
                  <a:cubicBezTo>
                    <a:pt x="2534" y="3160"/>
                    <a:pt x="2511" y="3160"/>
                    <a:pt x="2488" y="3137"/>
                  </a:cubicBezTo>
                  <a:lnTo>
                    <a:pt x="2488" y="3114"/>
                  </a:lnTo>
                  <a:cubicBezTo>
                    <a:pt x="2283" y="2544"/>
                    <a:pt x="2077" y="2064"/>
                    <a:pt x="1872" y="1608"/>
                  </a:cubicBezTo>
                  <a:cubicBezTo>
                    <a:pt x="1712" y="1243"/>
                    <a:pt x="1552" y="969"/>
                    <a:pt x="1392" y="718"/>
                  </a:cubicBezTo>
                  <a:cubicBezTo>
                    <a:pt x="1301" y="581"/>
                    <a:pt x="1210" y="466"/>
                    <a:pt x="1119" y="375"/>
                  </a:cubicBezTo>
                  <a:cubicBezTo>
                    <a:pt x="1027" y="261"/>
                    <a:pt x="936" y="170"/>
                    <a:pt x="845" y="124"/>
                  </a:cubicBezTo>
                  <a:cubicBezTo>
                    <a:pt x="731" y="56"/>
                    <a:pt x="639" y="10"/>
                    <a:pt x="525" y="10"/>
                  </a:cubicBezTo>
                  <a:cubicBezTo>
                    <a:pt x="505" y="3"/>
                    <a:pt x="483" y="1"/>
                    <a:pt x="459" y="1"/>
                  </a:cubicBezTo>
                  <a:close/>
                </a:path>
              </a:pathLst>
            </a:custGeom>
            <a:solidFill>
              <a:srgbClr val="DB3B44"/>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577" name="Google Shape;390;p4">
              <a:extLst>
                <a:ext uri="{FF2B5EF4-FFF2-40B4-BE49-F238E27FC236}">
                  <a16:creationId xmlns:a16="http://schemas.microsoft.com/office/drawing/2014/main" xmlns="" id="{4A73C214-13EA-377B-7B69-88C2668D3405}"/>
                </a:ext>
              </a:extLst>
            </p:cNvPr>
            <p:cNvSpPr/>
            <p:nvPr/>
          </p:nvSpPr>
          <p:spPr>
            <a:xfrm>
              <a:off x="818450" y="783525"/>
              <a:ext cx="125000" cy="45675"/>
            </a:xfrm>
            <a:custGeom>
              <a:avLst/>
              <a:gdLst/>
              <a:ahLst/>
              <a:cxnLst/>
              <a:rect l="l" t="t" r="r" b="b"/>
              <a:pathLst>
                <a:path w="5000" h="1827" extrusionOk="0">
                  <a:moveTo>
                    <a:pt x="434" y="1"/>
                  </a:moveTo>
                  <a:cubicBezTo>
                    <a:pt x="343" y="23"/>
                    <a:pt x="251" y="46"/>
                    <a:pt x="183" y="92"/>
                  </a:cubicBezTo>
                  <a:cubicBezTo>
                    <a:pt x="160" y="92"/>
                    <a:pt x="160" y="115"/>
                    <a:pt x="137" y="138"/>
                  </a:cubicBezTo>
                  <a:cubicBezTo>
                    <a:pt x="92" y="160"/>
                    <a:pt x="69" y="206"/>
                    <a:pt x="46" y="252"/>
                  </a:cubicBezTo>
                  <a:cubicBezTo>
                    <a:pt x="23" y="320"/>
                    <a:pt x="0" y="411"/>
                    <a:pt x="0" y="526"/>
                  </a:cubicBezTo>
                  <a:cubicBezTo>
                    <a:pt x="23" y="617"/>
                    <a:pt x="46" y="708"/>
                    <a:pt x="92" y="799"/>
                  </a:cubicBezTo>
                  <a:cubicBezTo>
                    <a:pt x="160" y="959"/>
                    <a:pt x="320" y="1119"/>
                    <a:pt x="548" y="1233"/>
                  </a:cubicBezTo>
                  <a:cubicBezTo>
                    <a:pt x="799" y="1393"/>
                    <a:pt x="1096" y="1461"/>
                    <a:pt x="1324" y="1530"/>
                  </a:cubicBezTo>
                  <a:cubicBezTo>
                    <a:pt x="1575" y="1598"/>
                    <a:pt x="1872" y="1644"/>
                    <a:pt x="2237" y="1690"/>
                  </a:cubicBezTo>
                  <a:cubicBezTo>
                    <a:pt x="2534" y="1735"/>
                    <a:pt x="2854" y="1758"/>
                    <a:pt x="3219" y="1781"/>
                  </a:cubicBezTo>
                  <a:cubicBezTo>
                    <a:pt x="3515" y="1804"/>
                    <a:pt x="3835" y="1804"/>
                    <a:pt x="4223" y="1804"/>
                  </a:cubicBezTo>
                  <a:lnTo>
                    <a:pt x="4428" y="1804"/>
                  </a:lnTo>
                  <a:cubicBezTo>
                    <a:pt x="4588" y="1827"/>
                    <a:pt x="4748" y="1827"/>
                    <a:pt x="4885" y="1827"/>
                  </a:cubicBezTo>
                  <a:cubicBezTo>
                    <a:pt x="4908" y="1827"/>
                    <a:pt x="4953" y="1827"/>
                    <a:pt x="4976" y="1804"/>
                  </a:cubicBezTo>
                  <a:cubicBezTo>
                    <a:pt x="4976" y="1804"/>
                    <a:pt x="4976" y="1781"/>
                    <a:pt x="4976" y="1781"/>
                  </a:cubicBezTo>
                  <a:cubicBezTo>
                    <a:pt x="4999" y="1735"/>
                    <a:pt x="4976" y="1667"/>
                    <a:pt x="4931" y="1667"/>
                  </a:cubicBezTo>
                  <a:cubicBezTo>
                    <a:pt x="4931" y="1644"/>
                    <a:pt x="4931" y="1644"/>
                    <a:pt x="4931" y="1644"/>
                  </a:cubicBezTo>
                  <a:cubicBezTo>
                    <a:pt x="4657" y="1553"/>
                    <a:pt x="4406" y="1439"/>
                    <a:pt x="4155" y="1347"/>
                  </a:cubicBezTo>
                  <a:cubicBezTo>
                    <a:pt x="4040" y="1302"/>
                    <a:pt x="3949" y="1256"/>
                    <a:pt x="3835" y="1188"/>
                  </a:cubicBezTo>
                  <a:cubicBezTo>
                    <a:pt x="3744" y="1165"/>
                    <a:pt x="3652" y="1119"/>
                    <a:pt x="3584" y="1073"/>
                  </a:cubicBezTo>
                  <a:lnTo>
                    <a:pt x="3333" y="959"/>
                  </a:lnTo>
                  <a:cubicBezTo>
                    <a:pt x="2899" y="731"/>
                    <a:pt x="2374" y="480"/>
                    <a:pt x="1804" y="274"/>
                  </a:cubicBezTo>
                  <a:cubicBezTo>
                    <a:pt x="1530" y="183"/>
                    <a:pt x="1279" y="92"/>
                    <a:pt x="1050" y="46"/>
                  </a:cubicBezTo>
                  <a:cubicBezTo>
                    <a:pt x="913" y="23"/>
                    <a:pt x="822" y="1"/>
                    <a:pt x="708" y="1"/>
                  </a:cubicBezTo>
                  <a:close/>
                </a:path>
              </a:pathLst>
            </a:custGeom>
            <a:solidFill>
              <a:srgbClr val="DB3B44"/>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578" name="Google Shape;391;p4">
              <a:extLst>
                <a:ext uri="{FF2B5EF4-FFF2-40B4-BE49-F238E27FC236}">
                  <a16:creationId xmlns:a16="http://schemas.microsoft.com/office/drawing/2014/main" xmlns="" id="{DCA9FC09-DA31-E84A-2CA9-6EE50C4FFB76}"/>
                </a:ext>
              </a:extLst>
            </p:cNvPr>
            <p:cNvSpPr/>
            <p:nvPr/>
          </p:nvSpPr>
          <p:spPr>
            <a:xfrm>
              <a:off x="869800" y="871675"/>
              <a:ext cx="85625" cy="26225"/>
            </a:xfrm>
            <a:custGeom>
              <a:avLst/>
              <a:gdLst/>
              <a:ahLst/>
              <a:cxnLst/>
              <a:rect l="l" t="t" r="r" b="b"/>
              <a:pathLst>
                <a:path w="3425" h="1049" extrusionOk="0">
                  <a:moveTo>
                    <a:pt x="1109" y="0"/>
                  </a:moveTo>
                  <a:cubicBezTo>
                    <a:pt x="1029" y="0"/>
                    <a:pt x="949" y="4"/>
                    <a:pt x="868" y="13"/>
                  </a:cubicBezTo>
                  <a:cubicBezTo>
                    <a:pt x="685" y="35"/>
                    <a:pt x="503" y="104"/>
                    <a:pt x="297" y="195"/>
                  </a:cubicBezTo>
                  <a:cubicBezTo>
                    <a:pt x="229" y="218"/>
                    <a:pt x="183" y="264"/>
                    <a:pt x="115" y="286"/>
                  </a:cubicBezTo>
                  <a:cubicBezTo>
                    <a:pt x="115" y="309"/>
                    <a:pt x="92" y="309"/>
                    <a:pt x="92" y="332"/>
                  </a:cubicBezTo>
                  <a:cubicBezTo>
                    <a:pt x="46" y="355"/>
                    <a:pt x="23" y="378"/>
                    <a:pt x="23" y="423"/>
                  </a:cubicBezTo>
                  <a:cubicBezTo>
                    <a:pt x="1" y="469"/>
                    <a:pt x="1" y="515"/>
                    <a:pt x="23" y="560"/>
                  </a:cubicBezTo>
                  <a:cubicBezTo>
                    <a:pt x="23" y="629"/>
                    <a:pt x="69" y="652"/>
                    <a:pt x="115" y="697"/>
                  </a:cubicBezTo>
                  <a:cubicBezTo>
                    <a:pt x="160" y="720"/>
                    <a:pt x="206" y="766"/>
                    <a:pt x="252" y="789"/>
                  </a:cubicBezTo>
                  <a:cubicBezTo>
                    <a:pt x="343" y="834"/>
                    <a:pt x="411" y="857"/>
                    <a:pt x="503" y="903"/>
                  </a:cubicBezTo>
                  <a:cubicBezTo>
                    <a:pt x="594" y="926"/>
                    <a:pt x="708" y="971"/>
                    <a:pt x="822" y="994"/>
                  </a:cubicBezTo>
                  <a:cubicBezTo>
                    <a:pt x="936" y="1017"/>
                    <a:pt x="1028" y="1040"/>
                    <a:pt x="1165" y="1040"/>
                  </a:cubicBezTo>
                  <a:cubicBezTo>
                    <a:pt x="1226" y="1046"/>
                    <a:pt x="1289" y="1049"/>
                    <a:pt x="1353" y="1049"/>
                  </a:cubicBezTo>
                  <a:cubicBezTo>
                    <a:pt x="1529" y="1049"/>
                    <a:pt x="1717" y="1027"/>
                    <a:pt x="1918" y="994"/>
                  </a:cubicBezTo>
                  <a:cubicBezTo>
                    <a:pt x="2192" y="971"/>
                    <a:pt x="2443" y="903"/>
                    <a:pt x="2648" y="834"/>
                  </a:cubicBezTo>
                  <a:cubicBezTo>
                    <a:pt x="2854" y="789"/>
                    <a:pt x="3082" y="720"/>
                    <a:pt x="3265" y="652"/>
                  </a:cubicBezTo>
                  <a:lnTo>
                    <a:pt x="3356" y="629"/>
                  </a:lnTo>
                  <a:cubicBezTo>
                    <a:pt x="3379" y="606"/>
                    <a:pt x="3379" y="606"/>
                    <a:pt x="3379" y="606"/>
                  </a:cubicBezTo>
                  <a:cubicBezTo>
                    <a:pt x="3402" y="583"/>
                    <a:pt x="3424" y="537"/>
                    <a:pt x="3402" y="492"/>
                  </a:cubicBezTo>
                  <a:cubicBezTo>
                    <a:pt x="3402" y="469"/>
                    <a:pt x="3356" y="446"/>
                    <a:pt x="3310" y="446"/>
                  </a:cubicBezTo>
                  <a:cubicBezTo>
                    <a:pt x="3310" y="423"/>
                    <a:pt x="3287" y="423"/>
                    <a:pt x="3242" y="401"/>
                  </a:cubicBezTo>
                  <a:cubicBezTo>
                    <a:pt x="3014" y="355"/>
                    <a:pt x="2785" y="309"/>
                    <a:pt x="2557" y="241"/>
                  </a:cubicBezTo>
                  <a:cubicBezTo>
                    <a:pt x="2397" y="195"/>
                    <a:pt x="2237" y="172"/>
                    <a:pt x="2078" y="127"/>
                  </a:cubicBezTo>
                  <a:cubicBezTo>
                    <a:pt x="1781" y="71"/>
                    <a:pt x="1454" y="0"/>
                    <a:pt x="1109" y="0"/>
                  </a:cubicBezTo>
                  <a:close/>
                </a:path>
              </a:pathLst>
            </a:custGeom>
            <a:solidFill>
              <a:srgbClr val="DB3B44"/>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2579" name="Google Shape;392;p4">
            <a:extLst>
              <a:ext uri="{FF2B5EF4-FFF2-40B4-BE49-F238E27FC236}">
                <a16:creationId xmlns:a16="http://schemas.microsoft.com/office/drawing/2014/main" xmlns="" id="{F3F707C2-23F4-7E5D-DADA-1CA89712BCA9}"/>
              </a:ext>
            </a:extLst>
          </p:cNvPr>
          <p:cNvGrpSpPr/>
          <p:nvPr/>
        </p:nvGrpSpPr>
        <p:grpSpPr>
          <a:xfrm rot="672145">
            <a:off x="8693545" y="3507216"/>
            <a:ext cx="329643" cy="423839"/>
            <a:chOff x="3526675" y="707075"/>
            <a:chExt cx="187750" cy="241400"/>
          </a:xfrm>
        </p:grpSpPr>
        <p:sp>
          <p:nvSpPr>
            <p:cNvPr id="32695" name="Google Shape;393;p4">
              <a:extLst>
                <a:ext uri="{FF2B5EF4-FFF2-40B4-BE49-F238E27FC236}">
                  <a16:creationId xmlns:a16="http://schemas.microsoft.com/office/drawing/2014/main" xmlns="" id="{808B7A01-12F7-146A-2C55-56E695642D79}"/>
                </a:ext>
              </a:extLst>
            </p:cNvPr>
            <p:cNvSpPr/>
            <p:nvPr/>
          </p:nvSpPr>
          <p:spPr>
            <a:xfrm>
              <a:off x="3633950" y="834325"/>
              <a:ext cx="80475" cy="92450"/>
            </a:xfrm>
            <a:custGeom>
              <a:avLst/>
              <a:gdLst/>
              <a:ahLst/>
              <a:cxnLst/>
              <a:rect l="l" t="t" r="r" b="b"/>
              <a:pathLst>
                <a:path w="3219" h="3698" extrusionOk="0">
                  <a:moveTo>
                    <a:pt x="2648" y="0"/>
                  </a:moveTo>
                  <a:cubicBezTo>
                    <a:pt x="2557" y="0"/>
                    <a:pt x="2443" y="23"/>
                    <a:pt x="2306" y="69"/>
                  </a:cubicBezTo>
                  <a:cubicBezTo>
                    <a:pt x="2169" y="114"/>
                    <a:pt x="2032" y="183"/>
                    <a:pt x="1895" y="274"/>
                  </a:cubicBezTo>
                  <a:cubicBezTo>
                    <a:pt x="1781" y="342"/>
                    <a:pt x="1667" y="457"/>
                    <a:pt x="1553" y="593"/>
                  </a:cubicBezTo>
                  <a:cubicBezTo>
                    <a:pt x="1438" y="685"/>
                    <a:pt x="1347" y="822"/>
                    <a:pt x="1233" y="982"/>
                  </a:cubicBezTo>
                  <a:cubicBezTo>
                    <a:pt x="1028" y="1301"/>
                    <a:pt x="868" y="1621"/>
                    <a:pt x="754" y="1917"/>
                  </a:cubicBezTo>
                  <a:cubicBezTo>
                    <a:pt x="662" y="2100"/>
                    <a:pt x="571" y="2305"/>
                    <a:pt x="503" y="2488"/>
                  </a:cubicBezTo>
                  <a:cubicBezTo>
                    <a:pt x="434" y="2625"/>
                    <a:pt x="388" y="2762"/>
                    <a:pt x="343" y="2876"/>
                  </a:cubicBezTo>
                  <a:cubicBezTo>
                    <a:pt x="229" y="3104"/>
                    <a:pt x="137" y="3333"/>
                    <a:pt x="0" y="3561"/>
                  </a:cubicBezTo>
                  <a:cubicBezTo>
                    <a:pt x="0" y="3584"/>
                    <a:pt x="0" y="3606"/>
                    <a:pt x="0" y="3629"/>
                  </a:cubicBezTo>
                  <a:cubicBezTo>
                    <a:pt x="0" y="3652"/>
                    <a:pt x="23" y="3675"/>
                    <a:pt x="46" y="3675"/>
                  </a:cubicBezTo>
                  <a:lnTo>
                    <a:pt x="69" y="3675"/>
                  </a:lnTo>
                  <a:cubicBezTo>
                    <a:pt x="92" y="3698"/>
                    <a:pt x="92" y="3698"/>
                    <a:pt x="115" y="3698"/>
                  </a:cubicBezTo>
                  <a:cubicBezTo>
                    <a:pt x="137" y="3698"/>
                    <a:pt x="160" y="3698"/>
                    <a:pt x="183" y="3675"/>
                  </a:cubicBezTo>
                  <a:cubicBezTo>
                    <a:pt x="685" y="3355"/>
                    <a:pt x="1119" y="3059"/>
                    <a:pt x="1484" y="2739"/>
                  </a:cubicBezTo>
                  <a:cubicBezTo>
                    <a:pt x="1849" y="2465"/>
                    <a:pt x="2192" y="2168"/>
                    <a:pt x="2511" y="1849"/>
                  </a:cubicBezTo>
                  <a:cubicBezTo>
                    <a:pt x="2671" y="1666"/>
                    <a:pt x="2808" y="1484"/>
                    <a:pt x="2922" y="1324"/>
                  </a:cubicBezTo>
                  <a:cubicBezTo>
                    <a:pt x="3059" y="1118"/>
                    <a:pt x="3127" y="936"/>
                    <a:pt x="3173" y="753"/>
                  </a:cubicBezTo>
                  <a:cubicBezTo>
                    <a:pt x="3219" y="593"/>
                    <a:pt x="3219" y="434"/>
                    <a:pt x="3150" y="297"/>
                  </a:cubicBezTo>
                  <a:cubicBezTo>
                    <a:pt x="3127" y="228"/>
                    <a:pt x="3082" y="183"/>
                    <a:pt x="3036" y="137"/>
                  </a:cubicBezTo>
                  <a:cubicBezTo>
                    <a:pt x="3013" y="114"/>
                    <a:pt x="2968" y="91"/>
                    <a:pt x="2945" y="69"/>
                  </a:cubicBezTo>
                  <a:cubicBezTo>
                    <a:pt x="2922" y="46"/>
                    <a:pt x="2876" y="46"/>
                    <a:pt x="2831" y="23"/>
                  </a:cubicBezTo>
                  <a:cubicBezTo>
                    <a:pt x="2785" y="23"/>
                    <a:pt x="2717" y="0"/>
                    <a:pt x="2648" y="0"/>
                  </a:cubicBezTo>
                  <a:close/>
                </a:path>
              </a:pathLst>
            </a:custGeom>
            <a:solidFill>
              <a:srgbClr val="FEAE9D"/>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696" name="Google Shape;394;p4">
              <a:extLst>
                <a:ext uri="{FF2B5EF4-FFF2-40B4-BE49-F238E27FC236}">
                  <a16:creationId xmlns:a16="http://schemas.microsoft.com/office/drawing/2014/main" xmlns="" id="{EAEFBB39-3533-F826-F911-FCC8358EECD0}"/>
                </a:ext>
              </a:extLst>
            </p:cNvPr>
            <p:cNvSpPr/>
            <p:nvPr/>
          </p:nvSpPr>
          <p:spPr>
            <a:xfrm>
              <a:off x="3584875" y="707075"/>
              <a:ext cx="43950" cy="152950"/>
            </a:xfrm>
            <a:custGeom>
              <a:avLst/>
              <a:gdLst/>
              <a:ahLst/>
              <a:cxnLst/>
              <a:rect l="l" t="t" r="r" b="b"/>
              <a:pathLst>
                <a:path w="1758" h="6118" extrusionOk="0">
                  <a:moveTo>
                    <a:pt x="1119" y="0"/>
                  </a:moveTo>
                  <a:cubicBezTo>
                    <a:pt x="1073" y="0"/>
                    <a:pt x="1050" y="23"/>
                    <a:pt x="1005" y="23"/>
                  </a:cubicBezTo>
                  <a:cubicBezTo>
                    <a:pt x="936" y="46"/>
                    <a:pt x="868" y="68"/>
                    <a:pt x="799" y="114"/>
                  </a:cubicBezTo>
                  <a:cubicBezTo>
                    <a:pt x="685" y="205"/>
                    <a:pt x="571" y="320"/>
                    <a:pt x="480" y="479"/>
                  </a:cubicBezTo>
                  <a:cubicBezTo>
                    <a:pt x="411" y="593"/>
                    <a:pt x="343" y="753"/>
                    <a:pt x="274" y="936"/>
                  </a:cubicBezTo>
                  <a:cubicBezTo>
                    <a:pt x="252" y="1050"/>
                    <a:pt x="206" y="1187"/>
                    <a:pt x="160" y="1347"/>
                  </a:cubicBezTo>
                  <a:cubicBezTo>
                    <a:pt x="115" y="1552"/>
                    <a:pt x="92" y="1758"/>
                    <a:pt x="69" y="1986"/>
                  </a:cubicBezTo>
                  <a:cubicBezTo>
                    <a:pt x="23" y="2397"/>
                    <a:pt x="0" y="2830"/>
                    <a:pt x="23" y="3355"/>
                  </a:cubicBezTo>
                  <a:cubicBezTo>
                    <a:pt x="46" y="3857"/>
                    <a:pt x="92" y="4360"/>
                    <a:pt x="160" y="4839"/>
                  </a:cubicBezTo>
                  <a:cubicBezTo>
                    <a:pt x="183" y="5227"/>
                    <a:pt x="229" y="5638"/>
                    <a:pt x="252" y="6026"/>
                  </a:cubicBezTo>
                  <a:cubicBezTo>
                    <a:pt x="252" y="6072"/>
                    <a:pt x="297" y="6117"/>
                    <a:pt x="343" y="6117"/>
                  </a:cubicBezTo>
                  <a:cubicBezTo>
                    <a:pt x="366" y="6117"/>
                    <a:pt x="388" y="6094"/>
                    <a:pt x="411" y="6072"/>
                  </a:cubicBezTo>
                  <a:cubicBezTo>
                    <a:pt x="434" y="6072"/>
                    <a:pt x="434" y="6049"/>
                    <a:pt x="434" y="6026"/>
                  </a:cubicBezTo>
                  <a:lnTo>
                    <a:pt x="434" y="6003"/>
                  </a:lnTo>
                  <a:cubicBezTo>
                    <a:pt x="525" y="5752"/>
                    <a:pt x="617" y="5501"/>
                    <a:pt x="708" y="5250"/>
                  </a:cubicBezTo>
                  <a:cubicBezTo>
                    <a:pt x="868" y="4839"/>
                    <a:pt x="1028" y="4382"/>
                    <a:pt x="1165" y="3949"/>
                  </a:cubicBezTo>
                  <a:cubicBezTo>
                    <a:pt x="1301" y="3584"/>
                    <a:pt x="1393" y="3218"/>
                    <a:pt x="1484" y="2899"/>
                  </a:cubicBezTo>
                  <a:cubicBezTo>
                    <a:pt x="1575" y="2579"/>
                    <a:pt x="1644" y="2237"/>
                    <a:pt x="1689" y="1895"/>
                  </a:cubicBezTo>
                  <a:cubicBezTo>
                    <a:pt x="1712" y="1621"/>
                    <a:pt x="1758" y="1347"/>
                    <a:pt x="1758" y="1050"/>
                  </a:cubicBezTo>
                  <a:cubicBezTo>
                    <a:pt x="1758" y="890"/>
                    <a:pt x="1735" y="730"/>
                    <a:pt x="1712" y="593"/>
                  </a:cubicBezTo>
                  <a:cubicBezTo>
                    <a:pt x="1689" y="434"/>
                    <a:pt x="1621" y="320"/>
                    <a:pt x="1553" y="205"/>
                  </a:cubicBezTo>
                  <a:cubicBezTo>
                    <a:pt x="1507" y="160"/>
                    <a:pt x="1461" y="114"/>
                    <a:pt x="1416" y="91"/>
                  </a:cubicBezTo>
                  <a:cubicBezTo>
                    <a:pt x="1370" y="46"/>
                    <a:pt x="1301" y="23"/>
                    <a:pt x="1210" y="23"/>
                  </a:cubicBezTo>
                  <a:cubicBezTo>
                    <a:pt x="1187" y="0"/>
                    <a:pt x="1165" y="0"/>
                    <a:pt x="1119" y="0"/>
                  </a:cubicBezTo>
                  <a:close/>
                </a:path>
              </a:pathLst>
            </a:custGeom>
            <a:solidFill>
              <a:srgbClr val="FEAE9D"/>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697" name="Google Shape;395;p4">
              <a:extLst>
                <a:ext uri="{FF2B5EF4-FFF2-40B4-BE49-F238E27FC236}">
                  <a16:creationId xmlns:a16="http://schemas.microsoft.com/office/drawing/2014/main" xmlns="" id="{3BF18188-576F-248E-9474-125E8CB2D99C}"/>
                </a:ext>
              </a:extLst>
            </p:cNvPr>
            <p:cNvSpPr/>
            <p:nvPr/>
          </p:nvSpPr>
          <p:spPr>
            <a:xfrm>
              <a:off x="3526675" y="785800"/>
              <a:ext cx="46800" cy="162675"/>
            </a:xfrm>
            <a:custGeom>
              <a:avLst/>
              <a:gdLst/>
              <a:ahLst/>
              <a:cxnLst/>
              <a:rect l="l" t="t" r="r" b="b"/>
              <a:pathLst>
                <a:path w="1872" h="6507" extrusionOk="0">
                  <a:moveTo>
                    <a:pt x="776" y="1"/>
                  </a:moveTo>
                  <a:cubicBezTo>
                    <a:pt x="708" y="1"/>
                    <a:pt x="617" y="24"/>
                    <a:pt x="548" y="47"/>
                  </a:cubicBezTo>
                  <a:cubicBezTo>
                    <a:pt x="480" y="69"/>
                    <a:pt x="411" y="115"/>
                    <a:pt x="343" y="161"/>
                  </a:cubicBezTo>
                  <a:cubicBezTo>
                    <a:pt x="297" y="206"/>
                    <a:pt x="251" y="252"/>
                    <a:pt x="206" y="343"/>
                  </a:cubicBezTo>
                  <a:cubicBezTo>
                    <a:pt x="160" y="389"/>
                    <a:pt x="137" y="480"/>
                    <a:pt x="92" y="572"/>
                  </a:cubicBezTo>
                  <a:cubicBezTo>
                    <a:pt x="69" y="640"/>
                    <a:pt x="46" y="731"/>
                    <a:pt x="46" y="845"/>
                  </a:cubicBezTo>
                  <a:cubicBezTo>
                    <a:pt x="23" y="937"/>
                    <a:pt x="0" y="1051"/>
                    <a:pt x="0" y="1165"/>
                  </a:cubicBezTo>
                  <a:cubicBezTo>
                    <a:pt x="0" y="1370"/>
                    <a:pt x="0" y="1621"/>
                    <a:pt x="46" y="1895"/>
                  </a:cubicBezTo>
                  <a:cubicBezTo>
                    <a:pt x="69" y="2169"/>
                    <a:pt x="114" y="2420"/>
                    <a:pt x="183" y="2740"/>
                  </a:cubicBezTo>
                  <a:cubicBezTo>
                    <a:pt x="274" y="3242"/>
                    <a:pt x="411" y="3790"/>
                    <a:pt x="594" y="4452"/>
                  </a:cubicBezTo>
                  <a:cubicBezTo>
                    <a:pt x="753" y="5022"/>
                    <a:pt x="959" y="5616"/>
                    <a:pt x="1233" y="6415"/>
                  </a:cubicBezTo>
                  <a:cubicBezTo>
                    <a:pt x="1256" y="6460"/>
                    <a:pt x="1278" y="6483"/>
                    <a:pt x="1324" y="6483"/>
                  </a:cubicBezTo>
                  <a:lnTo>
                    <a:pt x="1347" y="6483"/>
                  </a:lnTo>
                  <a:cubicBezTo>
                    <a:pt x="1347" y="6506"/>
                    <a:pt x="1370" y="6506"/>
                    <a:pt x="1370" y="6506"/>
                  </a:cubicBezTo>
                  <a:cubicBezTo>
                    <a:pt x="1415" y="6506"/>
                    <a:pt x="1461" y="6460"/>
                    <a:pt x="1461" y="6438"/>
                  </a:cubicBezTo>
                  <a:cubicBezTo>
                    <a:pt x="1507" y="6209"/>
                    <a:pt x="1552" y="5981"/>
                    <a:pt x="1598" y="5753"/>
                  </a:cubicBezTo>
                  <a:cubicBezTo>
                    <a:pt x="1598" y="5684"/>
                    <a:pt x="1621" y="5593"/>
                    <a:pt x="1621" y="5525"/>
                  </a:cubicBezTo>
                  <a:lnTo>
                    <a:pt x="1621" y="5456"/>
                  </a:lnTo>
                  <a:lnTo>
                    <a:pt x="1644" y="5410"/>
                  </a:lnTo>
                  <a:cubicBezTo>
                    <a:pt x="1644" y="5388"/>
                    <a:pt x="1644" y="5388"/>
                    <a:pt x="1644" y="5388"/>
                  </a:cubicBezTo>
                  <a:cubicBezTo>
                    <a:pt x="1666" y="5205"/>
                    <a:pt x="1689" y="5045"/>
                    <a:pt x="1712" y="4863"/>
                  </a:cubicBezTo>
                  <a:cubicBezTo>
                    <a:pt x="1781" y="4269"/>
                    <a:pt x="1826" y="3699"/>
                    <a:pt x="1826" y="3151"/>
                  </a:cubicBezTo>
                  <a:cubicBezTo>
                    <a:pt x="1872" y="2420"/>
                    <a:pt x="1826" y="1873"/>
                    <a:pt x="1758" y="1370"/>
                  </a:cubicBezTo>
                  <a:cubicBezTo>
                    <a:pt x="1712" y="1097"/>
                    <a:pt x="1666" y="868"/>
                    <a:pt x="1575" y="663"/>
                  </a:cubicBezTo>
                  <a:cubicBezTo>
                    <a:pt x="1507" y="457"/>
                    <a:pt x="1393" y="298"/>
                    <a:pt x="1278" y="183"/>
                  </a:cubicBezTo>
                  <a:cubicBezTo>
                    <a:pt x="1210" y="115"/>
                    <a:pt x="1142" y="69"/>
                    <a:pt x="1050" y="47"/>
                  </a:cubicBezTo>
                  <a:cubicBezTo>
                    <a:pt x="982" y="24"/>
                    <a:pt x="890" y="1"/>
                    <a:pt x="799" y="1"/>
                  </a:cubicBezTo>
                  <a:close/>
                </a:path>
              </a:pathLst>
            </a:custGeom>
            <a:solidFill>
              <a:srgbClr val="FEAE9D"/>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3081" name="Google Shape;1261;p51">
            <a:extLst>
              <a:ext uri="{FF2B5EF4-FFF2-40B4-BE49-F238E27FC236}">
                <a16:creationId xmlns:a16="http://schemas.microsoft.com/office/drawing/2014/main" xmlns="" id="{62DFC2B8-2B5F-FC0A-78E2-6FC514BA7DDD}"/>
              </a:ext>
            </a:extLst>
          </p:cNvPr>
          <p:cNvGrpSpPr/>
          <p:nvPr/>
        </p:nvGrpSpPr>
        <p:grpSpPr>
          <a:xfrm flipH="1">
            <a:off x="741143" y="1453797"/>
            <a:ext cx="4598589" cy="2466221"/>
            <a:chOff x="2516483" y="702500"/>
            <a:chExt cx="7022565" cy="3594300"/>
          </a:xfrm>
          <a:solidFill>
            <a:srgbClr val="FFECD5">
              <a:lumMod val="75000"/>
            </a:srgbClr>
          </a:solidFill>
        </p:grpSpPr>
        <p:sp>
          <p:nvSpPr>
            <p:cNvPr id="33082" name="Google Shape;1262;p51">
              <a:extLst>
                <a:ext uri="{FF2B5EF4-FFF2-40B4-BE49-F238E27FC236}">
                  <a16:creationId xmlns:a16="http://schemas.microsoft.com/office/drawing/2014/main" xmlns="" id="{317E4CAA-DFB8-FEF7-E6E2-BE1323B69980}"/>
                </a:ext>
              </a:extLst>
            </p:cNvPr>
            <p:cNvSpPr/>
            <p:nvPr/>
          </p:nvSpPr>
          <p:spPr>
            <a:xfrm>
              <a:off x="2894775" y="702500"/>
              <a:ext cx="6176400" cy="3594300"/>
            </a:xfrm>
            <a:prstGeom prst="wedgeEllipseCallout">
              <a:avLst>
                <a:gd name="adj1" fmla="val -40962"/>
                <a:gd name="adj2" fmla="val 50806"/>
              </a:avLst>
            </a:pr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3083" name="Google Shape;1263;p51">
              <a:extLst>
                <a:ext uri="{FF2B5EF4-FFF2-40B4-BE49-F238E27FC236}">
                  <a16:creationId xmlns:a16="http://schemas.microsoft.com/office/drawing/2014/main" xmlns="" id="{53F89367-6F7C-1982-A672-C5884A07F778}"/>
                </a:ext>
              </a:extLst>
            </p:cNvPr>
            <p:cNvGrpSpPr/>
            <p:nvPr/>
          </p:nvGrpSpPr>
          <p:grpSpPr>
            <a:xfrm>
              <a:off x="2516483" y="1938572"/>
              <a:ext cx="7022565" cy="633170"/>
              <a:chOff x="2977600" y="2841597"/>
              <a:chExt cx="4043859" cy="364603"/>
            </a:xfrm>
            <a:grpFill/>
          </p:grpSpPr>
          <p:sp>
            <p:nvSpPr>
              <p:cNvPr id="33084" name="Google Shape;1264;p51">
                <a:extLst>
                  <a:ext uri="{FF2B5EF4-FFF2-40B4-BE49-F238E27FC236}">
                    <a16:creationId xmlns:a16="http://schemas.microsoft.com/office/drawing/2014/main" xmlns="" id="{F90F71CD-6A56-5839-EEA2-436AE981E5CA}"/>
                  </a:ext>
                </a:extLst>
              </p:cNvPr>
              <p:cNvSpPr/>
              <p:nvPr/>
            </p:nvSpPr>
            <p:spPr>
              <a:xfrm>
                <a:off x="2977600" y="2892900"/>
                <a:ext cx="97125" cy="313300"/>
              </a:xfrm>
              <a:custGeom>
                <a:avLst/>
                <a:gdLst/>
                <a:ahLst/>
                <a:cxnLst/>
                <a:rect l="l" t="t" r="r" b="b"/>
                <a:pathLst>
                  <a:path w="3885" h="12532" extrusionOk="0">
                    <a:moveTo>
                      <a:pt x="3885" y="12356"/>
                    </a:moveTo>
                    <a:cubicBezTo>
                      <a:pt x="3083" y="12531"/>
                      <a:pt x="2556" y="12356"/>
                      <a:pt x="2130" y="11855"/>
                    </a:cubicBezTo>
                    <a:cubicBezTo>
                      <a:pt x="1905" y="11579"/>
                      <a:pt x="1679" y="11328"/>
                      <a:pt x="1479" y="11028"/>
                    </a:cubicBezTo>
                    <a:cubicBezTo>
                      <a:pt x="1253" y="10702"/>
                      <a:pt x="1103" y="10301"/>
                      <a:pt x="852" y="9950"/>
                    </a:cubicBezTo>
                    <a:cubicBezTo>
                      <a:pt x="251" y="9098"/>
                      <a:pt x="75" y="8120"/>
                      <a:pt x="25" y="7093"/>
                    </a:cubicBezTo>
                    <a:cubicBezTo>
                      <a:pt x="0" y="5514"/>
                      <a:pt x="50" y="3960"/>
                      <a:pt x="451" y="2431"/>
                    </a:cubicBezTo>
                    <a:cubicBezTo>
                      <a:pt x="677" y="1554"/>
                      <a:pt x="1178" y="877"/>
                      <a:pt x="1679" y="150"/>
                    </a:cubicBezTo>
                    <a:cubicBezTo>
                      <a:pt x="1754" y="50"/>
                      <a:pt x="2005" y="0"/>
                      <a:pt x="2130" y="50"/>
                    </a:cubicBezTo>
                    <a:cubicBezTo>
                      <a:pt x="2256" y="125"/>
                      <a:pt x="2381" y="326"/>
                      <a:pt x="2356" y="476"/>
                    </a:cubicBezTo>
                    <a:cubicBezTo>
                      <a:pt x="2331" y="752"/>
                      <a:pt x="2231" y="1003"/>
                      <a:pt x="2105" y="1253"/>
                    </a:cubicBezTo>
                    <a:cubicBezTo>
                      <a:pt x="1554" y="2556"/>
                      <a:pt x="1379" y="3935"/>
                      <a:pt x="1429" y="5338"/>
                    </a:cubicBezTo>
                    <a:cubicBezTo>
                      <a:pt x="1454" y="6090"/>
                      <a:pt x="1479" y="6867"/>
                      <a:pt x="1504" y="7644"/>
                    </a:cubicBezTo>
                    <a:cubicBezTo>
                      <a:pt x="1529" y="8120"/>
                      <a:pt x="1679" y="8572"/>
                      <a:pt x="1930" y="9023"/>
                    </a:cubicBezTo>
                    <a:cubicBezTo>
                      <a:pt x="2506" y="10125"/>
                      <a:pt x="3008" y="11278"/>
                      <a:pt x="3885" y="12356"/>
                    </a:cubicBezTo>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085" name="Google Shape;1265;p51">
                <a:extLst>
                  <a:ext uri="{FF2B5EF4-FFF2-40B4-BE49-F238E27FC236}">
                    <a16:creationId xmlns:a16="http://schemas.microsoft.com/office/drawing/2014/main" xmlns="" id="{CEDE1564-DFC7-1620-1358-A66F7ACC84F2}"/>
                  </a:ext>
                </a:extLst>
              </p:cNvPr>
              <p:cNvSpPr/>
              <p:nvPr/>
            </p:nvSpPr>
            <p:spPr>
              <a:xfrm rot="2104647">
                <a:off x="6764591" y="2886614"/>
                <a:ext cx="213706" cy="180480"/>
              </a:xfrm>
              <a:custGeom>
                <a:avLst/>
                <a:gdLst/>
                <a:ahLst/>
                <a:cxnLst/>
                <a:rect l="l" t="t" r="r" b="b"/>
                <a:pathLst>
                  <a:path w="8548" h="7219" extrusionOk="0">
                    <a:moveTo>
                      <a:pt x="1" y="527"/>
                    </a:moveTo>
                    <a:cubicBezTo>
                      <a:pt x="377" y="51"/>
                      <a:pt x="778" y="0"/>
                      <a:pt x="1204" y="126"/>
                    </a:cubicBezTo>
                    <a:cubicBezTo>
                      <a:pt x="2156" y="401"/>
                      <a:pt x="3159" y="627"/>
                      <a:pt x="4036" y="1128"/>
                    </a:cubicBezTo>
                    <a:cubicBezTo>
                      <a:pt x="4161" y="1203"/>
                      <a:pt x="4262" y="1304"/>
                      <a:pt x="4412" y="1329"/>
                    </a:cubicBezTo>
                    <a:cubicBezTo>
                      <a:pt x="5565" y="1780"/>
                      <a:pt x="6317" y="2682"/>
                      <a:pt x="7018" y="3660"/>
                    </a:cubicBezTo>
                    <a:cubicBezTo>
                      <a:pt x="7570" y="4437"/>
                      <a:pt x="8146" y="5239"/>
                      <a:pt x="8397" y="6191"/>
                    </a:cubicBezTo>
                    <a:cubicBezTo>
                      <a:pt x="8447" y="6366"/>
                      <a:pt x="8547" y="6517"/>
                      <a:pt x="8547" y="6692"/>
                    </a:cubicBezTo>
                    <a:cubicBezTo>
                      <a:pt x="8547" y="6843"/>
                      <a:pt x="8497" y="7068"/>
                      <a:pt x="8397" y="7143"/>
                    </a:cubicBezTo>
                    <a:cubicBezTo>
                      <a:pt x="8272" y="7219"/>
                      <a:pt x="8021" y="7168"/>
                      <a:pt x="7921" y="7093"/>
                    </a:cubicBezTo>
                    <a:cubicBezTo>
                      <a:pt x="7620" y="6792"/>
                      <a:pt x="7319" y="6492"/>
                      <a:pt x="7119" y="6141"/>
                    </a:cubicBezTo>
                    <a:cubicBezTo>
                      <a:pt x="6617" y="5188"/>
                      <a:pt x="5916" y="4361"/>
                      <a:pt x="5264" y="3484"/>
                    </a:cubicBezTo>
                    <a:cubicBezTo>
                      <a:pt x="5139" y="3309"/>
                      <a:pt x="4963" y="3108"/>
                      <a:pt x="4763" y="2983"/>
                    </a:cubicBezTo>
                    <a:cubicBezTo>
                      <a:pt x="3710" y="2381"/>
                      <a:pt x="2758" y="1579"/>
                      <a:pt x="1580" y="1229"/>
                    </a:cubicBezTo>
                    <a:cubicBezTo>
                      <a:pt x="1179" y="1128"/>
                      <a:pt x="778" y="953"/>
                      <a:pt x="402" y="802"/>
                    </a:cubicBezTo>
                    <a:cubicBezTo>
                      <a:pt x="277" y="752"/>
                      <a:pt x="176" y="652"/>
                      <a:pt x="1" y="527"/>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086" name="Google Shape;1266;p51">
                <a:extLst>
                  <a:ext uri="{FF2B5EF4-FFF2-40B4-BE49-F238E27FC236}">
                    <a16:creationId xmlns:a16="http://schemas.microsoft.com/office/drawing/2014/main" xmlns="" id="{D5EF43F5-092E-7EB8-E48E-E0CAB4B8A660}"/>
                  </a:ext>
                </a:extLst>
              </p:cNvPr>
              <p:cNvSpPr/>
              <p:nvPr/>
            </p:nvSpPr>
            <p:spPr>
              <a:xfrm>
                <a:off x="3070325" y="2921075"/>
                <a:ext cx="44500" cy="201800"/>
              </a:xfrm>
              <a:custGeom>
                <a:avLst/>
                <a:gdLst/>
                <a:ahLst/>
                <a:cxnLst/>
                <a:rect l="l" t="t" r="r" b="b"/>
                <a:pathLst>
                  <a:path w="1780" h="8072" extrusionOk="0">
                    <a:moveTo>
                      <a:pt x="1755" y="7946"/>
                    </a:moveTo>
                    <a:cubicBezTo>
                      <a:pt x="1329" y="8071"/>
                      <a:pt x="1053" y="7971"/>
                      <a:pt x="853" y="7670"/>
                    </a:cubicBezTo>
                    <a:cubicBezTo>
                      <a:pt x="401" y="7018"/>
                      <a:pt x="0" y="6342"/>
                      <a:pt x="51" y="5465"/>
                    </a:cubicBezTo>
                    <a:cubicBezTo>
                      <a:pt x="126" y="4637"/>
                      <a:pt x="101" y="3810"/>
                      <a:pt x="101" y="2958"/>
                    </a:cubicBezTo>
                    <a:cubicBezTo>
                      <a:pt x="101" y="2106"/>
                      <a:pt x="376" y="1329"/>
                      <a:pt x="727" y="552"/>
                    </a:cubicBezTo>
                    <a:cubicBezTo>
                      <a:pt x="777" y="402"/>
                      <a:pt x="878" y="226"/>
                      <a:pt x="1003" y="126"/>
                    </a:cubicBezTo>
                    <a:cubicBezTo>
                      <a:pt x="1078" y="51"/>
                      <a:pt x="1254" y="1"/>
                      <a:pt x="1379" y="26"/>
                    </a:cubicBezTo>
                    <a:cubicBezTo>
                      <a:pt x="1479" y="76"/>
                      <a:pt x="1629" y="226"/>
                      <a:pt x="1604" y="327"/>
                    </a:cubicBezTo>
                    <a:cubicBezTo>
                      <a:pt x="1604" y="653"/>
                      <a:pt x="1579" y="1028"/>
                      <a:pt x="1479" y="1329"/>
                    </a:cubicBezTo>
                    <a:cubicBezTo>
                      <a:pt x="1228" y="2081"/>
                      <a:pt x="1153" y="2833"/>
                      <a:pt x="1228" y="3610"/>
                    </a:cubicBezTo>
                    <a:cubicBezTo>
                      <a:pt x="1228" y="3835"/>
                      <a:pt x="1254" y="4086"/>
                      <a:pt x="1254" y="4337"/>
                    </a:cubicBezTo>
                    <a:cubicBezTo>
                      <a:pt x="1203" y="5414"/>
                      <a:pt x="1178" y="6492"/>
                      <a:pt x="1730" y="7495"/>
                    </a:cubicBezTo>
                    <a:cubicBezTo>
                      <a:pt x="1780" y="7595"/>
                      <a:pt x="1755" y="7745"/>
                      <a:pt x="1755" y="7946"/>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087" name="Google Shape;1267;p51">
                <a:extLst>
                  <a:ext uri="{FF2B5EF4-FFF2-40B4-BE49-F238E27FC236}">
                    <a16:creationId xmlns:a16="http://schemas.microsoft.com/office/drawing/2014/main" xmlns="" id="{3A0FCEC9-7D05-834B-E2D6-51158EAE19E1}"/>
                  </a:ext>
                </a:extLst>
              </p:cNvPr>
              <p:cNvSpPr/>
              <p:nvPr/>
            </p:nvSpPr>
            <p:spPr>
              <a:xfrm rot="2104647">
                <a:off x="6907153" y="2873784"/>
                <a:ext cx="101553" cy="76477"/>
              </a:xfrm>
              <a:custGeom>
                <a:avLst/>
                <a:gdLst/>
                <a:ahLst/>
                <a:cxnLst/>
                <a:rect l="l" t="t" r="r" b="b"/>
                <a:pathLst>
                  <a:path w="4062" h="3059" extrusionOk="0">
                    <a:moveTo>
                      <a:pt x="1" y="351"/>
                    </a:moveTo>
                    <a:cubicBezTo>
                      <a:pt x="277" y="0"/>
                      <a:pt x="653" y="0"/>
                      <a:pt x="1003" y="151"/>
                    </a:cubicBezTo>
                    <a:cubicBezTo>
                      <a:pt x="1505" y="376"/>
                      <a:pt x="2006" y="652"/>
                      <a:pt x="2457" y="953"/>
                    </a:cubicBezTo>
                    <a:cubicBezTo>
                      <a:pt x="2858" y="1228"/>
                      <a:pt x="3184" y="1579"/>
                      <a:pt x="3560" y="1905"/>
                    </a:cubicBezTo>
                    <a:cubicBezTo>
                      <a:pt x="3836" y="2131"/>
                      <a:pt x="3961" y="2457"/>
                      <a:pt x="4036" y="2807"/>
                    </a:cubicBezTo>
                    <a:cubicBezTo>
                      <a:pt x="4061" y="2883"/>
                      <a:pt x="3961" y="2958"/>
                      <a:pt x="3936" y="3033"/>
                    </a:cubicBezTo>
                    <a:cubicBezTo>
                      <a:pt x="3836" y="3033"/>
                      <a:pt x="3760" y="3058"/>
                      <a:pt x="3710" y="3033"/>
                    </a:cubicBezTo>
                    <a:cubicBezTo>
                      <a:pt x="3284" y="2732"/>
                      <a:pt x="2833" y="2457"/>
                      <a:pt x="2482" y="2081"/>
                    </a:cubicBezTo>
                    <a:cubicBezTo>
                      <a:pt x="1780" y="1429"/>
                      <a:pt x="1003" y="928"/>
                      <a:pt x="151" y="552"/>
                    </a:cubicBezTo>
                    <a:cubicBezTo>
                      <a:pt x="101" y="527"/>
                      <a:pt x="51" y="451"/>
                      <a:pt x="1" y="351"/>
                    </a:cubicBezTo>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33088" name="Google Shape;1268;p51">
            <a:extLst>
              <a:ext uri="{FF2B5EF4-FFF2-40B4-BE49-F238E27FC236}">
                <a16:creationId xmlns:a16="http://schemas.microsoft.com/office/drawing/2014/main" xmlns="" id="{D8DD206D-102B-F1DD-1C55-B723615B6EF1}"/>
              </a:ext>
            </a:extLst>
          </p:cNvPr>
          <p:cNvSpPr txBox="1">
            <a:spLocks/>
          </p:cNvSpPr>
          <p:nvPr/>
        </p:nvSpPr>
        <p:spPr>
          <a:xfrm flipH="1">
            <a:off x="1265402" y="2422714"/>
            <a:ext cx="3716029" cy="699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Francois One"/>
              <a:buNone/>
              <a:defRPr sz="5000" b="0" i="0" u="none" strike="noStrike" cap="none">
                <a:solidFill>
                  <a:schemeClr val="lt2"/>
                </a:solidFill>
                <a:latin typeface="Francois One"/>
                <a:ea typeface="Francois One"/>
                <a:cs typeface="Francois One"/>
                <a:sym typeface="Francois One"/>
              </a:defRPr>
            </a:lvl1pPr>
            <a:lvl2pPr marR="0" lvl="1"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2pPr>
            <a:lvl3pPr marR="0" lvl="2"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3pPr>
            <a:lvl4pPr marR="0" lvl="3"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4pPr>
            <a:lvl5pPr marR="0" lvl="4"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5pPr>
            <a:lvl6pPr marR="0" lvl="5"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6pPr>
            <a:lvl7pPr marR="0" lvl="6"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7pPr>
            <a:lvl8pPr marR="0" lvl="7"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8pPr>
            <a:lvl9pPr marR="0" lvl="8"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9pPr>
          </a:lstStyle>
          <a:p>
            <a:r>
              <a:rPr lang="en-US" sz="2400" i="1">
                <a:solidFill>
                  <a:schemeClr val="bg1"/>
                </a:solidFill>
                <a:latin typeface="Times New Roman" panose="02020603050405020304" pitchFamily="18" charset="0"/>
                <a:cs typeface="Times New Roman" panose="02020603050405020304" pitchFamily="18" charset="0"/>
              </a:rPr>
              <a:t>Em</a:t>
            </a:r>
            <a:r>
              <a:rPr lang="vi-VN" sz="2400" i="1">
                <a:solidFill>
                  <a:schemeClr val="bg1"/>
                </a:solidFill>
                <a:latin typeface="Times New Roman" panose="02020603050405020304" pitchFamily="18" charset="0"/>
                <a:cs typeface="Times New Roman" panose="02020603050405020304" pitchFamily="18" charset="0"/>
              </a:rPr>
              <a:t> hãy trình bày một vài thông tin về văn bản thuyết minh về quy tắc hoặc luật lệ trong trò chơi hay hoạt động (khái niệm, đặc điểm, mục đích, yêu cầu...)</a:t>
            </a:r>
            <a:endParaRPr lang="en-US" sz="24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081"/>
                                        </p:tgtEl>
                                        <p:attrNameLst>
                                          <p:attrName>style.visibility</p:attrName>
                                        </p:attrNameLst>
                                      </p:cBhvr>
                                      <p:to>
                                        <p:strVal val="visible"/>
                                      </p:to>
                                    </p:set>
                                    <p:animEffect transition="in" filter="fade">
                                      <p:cBhvr>
                                        <p:cTn id="7" dur="1000"/>
                                        <p:tgtEl>
                                          <p:spTgt spid="33081"/>
                                        </p:tgtEl>
                                      </p:cBhvr>
                                    </p:animEffect>
                                    <p:anim calcmode="lin" valueType="num">
                                      <p:cBhvr>
                                        <p:cTn id="8" dur="1000" fill="hold"/>
                                        <p:tgtEl>
                                          <p:spTgt spid="33081"/>
                                        </p:tgtEl>
                                        <p:attrNameLst>
                                          <p:attrName>ppt_x</p:attrName>
                                        </p:attrNameLst>
                                      </p:cBhvr>
                                      <p:tavLst>
                                        <p:tav tm="0">
                                          <p:val>
                                            <p:strVal val="#ppt_x"/>
                                          </p:val>
                                        </p:tav>
                                        <p:tav tm="100000">
                                          <p:val>
                                            <p:strVal val="#ppt_x"/>
                                          </p:val>
                                        </p:tav>
                                      </p:tavLst>
                                    </p:anim>
                                    <p:anim calcmode="lin" valueType="num">
                                      <p:cBhvr>
                                        <p:cTn id="9" dur="1000" fill="hold"/>
                                        <p:tgtEl>
                                          <p:spTgt spid="3308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088"/>
                                        </p:tgtEl>
                                        <p:attrNameLst>
                                          <p:attrName>style.visibility</p:attrName>
                                        </p:attrNameLst>
                                      </p:cBhvr>
                                      <p:to>
                                        <p:strVal val="visible"/>
                                      </p:to>
                                    </p:set>
                                    <p:animEffect transition="in" filter="fade">
                                      <p:cBhvr>
                                        <p:cTn id="12" dur="1000"/>
                                        <p:tgtEl>
                                          <p:spTgt spid="33088"/>
                                        </p:tgtEl>
                                      </p:cBhvr>
                                    </p:animEffect>
                                    <p:anim calcmode="lin" valueType="num">
                                      <p:cBhvr>
                                        <p:cTn id="13" dur="1000" fill="hold"/>
                                        <p:tgtEl>
                                          <p:spTgt spid="33088"/>
                                        </p:tgtEl>
                                        <p:attrNameLst>
                                          <p:attrName>ppt_x</p:attrName>
                                        </p:attrNameLst>
                                      </p:cBhvr>
                                      <p:tavLst>
                                        <p:tav tm="0">
                                          <p:val>
                                            <p:strVal val="#ppt_x"/>
                                          </p:val>
                                        </p:tav>
                                        <p:tav tm="100000">
                                          <p:val>
                                            <p:strVal val="#ppt_x"/>
                                          </p:val>
                                        </p:tav>
                                      </p:tavLst>
                                    </p:anim>
                                    <p:anim calcmode="lin" valueType="num">
                                      <p:cBhvr>
                                        <p:cTn id="14" dur="1000" fill="hold"/>
                                        <p:tgtEl>
                                          <p:spTgt spid="33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579"/>
        <p:cNvGrpSpPr/>
        <p:nvPr/>
      </p:nvGrpSpPr>
      <p:grpSpPr>
        <a:xfrm>
          <a:off x="0" y="0"/>
          <a:ext cx="0" cy="0"/>
          <a:chOff x="0" y="0"/>
          <a:chExt cx="0" cy="0"/>
        </a:xfrm>
      </p:grpSpPr>
      <p:grpSp>
        <p:nvGrpSpPr>
          <p:cNvPr id="32677" name="Google Shape;32677;p51"/>
          <p:cNvGrpSpPr/>
          <p:nvPr/>
        </p:nvGrpSpPr>
        <p:grpSpPr>
          <a:xfrm>
            <a:off x="785920" y="520447"/>
            <a:ext cx="810342" cy="520705"/>
            <a:chOff x="1577176" y="1001463"/>
            <a:chExt cx="810342" cy="520705"/>
          </a:xfrm>
        </p:grpSpPr>
        <p:sp>
          <p:nvSpPr>
            <p:cNvPr id="32678" name="Google Shape;32678;p51"/>
            <p:cNvSpPr/>
            <p:nvPr/>
          </p:nvSpPr>
          <p:spPr>
            <a:xfrm rot="1201761">
              <a:off x="1901606" y="1200793"/>
              <a:ext cx="293859" cy="279505"/>
            </a:xfrm>
            <a:custGeom>
              <a:avLst/>
              <a:gdLst/>
              <a:ahLst/>
              <a:cxnLst/>
              <a:rect l="l" t="t" r="r" b="b"/>
              <a:pathLst>
                <a:path w="5937" h="5647" extrusionOk="0">
                  <a:moveTo>
                    <a:pt x="2968" y="0"/>
                  </a:moveTo>
                  <a:lnTo>
                    <a:pt x="2111" y="1942"/>
                  </a:lnTo>
                  <a:lnTo>
                    <a:pt x="0" y="2157"/>
                  </a:lnTo>
                  <a:lnTo>
                    <a:pt x="1581" y="3571"/>
                  </a:lnTo>
                  <a:lnTo>
                    <a:pt x="1134" y="5646"/>
                  </a:lnTo>
                  <a:lnTo>
                    <a:pt x="2968" y="4579"/>
                  </a:lnTo>
                  <a:lnTo>
                    <a:pt x="4803" y="5646"/>
                  </a:lnTo>
                  <a:lnTo>
                    <a:pt x="4354" y="3571"/>
                  </a:lnTo>
                  <a:lnTo>
                    <a:pt x="5936" y="2157"/>
                  </a:lnTo>
                  <a:lnTo>
                    <a:pt x="3824" y="1942"/>
                  </a:lnTo>
                  <a:lnTo>
                    <a:pt x="2968" y="0"/>
                  </a:lnTo>
                  <a:close/>
                </a:path>
              </a:pathLst>
            </a:custGeom>
            <a:solidFill>
              <a:srgbClr val="AA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9" name="Google Shape;32679;p51"/>
            <p:cNvSpPr/>
            <p:nvPr/>
          </p:nvSpPr>
          <p:spPr>
            <a:xfrm rot="1201787">
              <a:off x="1604222" y="1040208"/>
              <a:ext cx="203890" cy="193930"/>
            </a:xfrm>
            <a:custGeom>
              <a:avLst/>
              <a:gdLst/>
              <a:ahLst/>
              <a:cxnLst/>
              <a:rect l="l" t="t" r="r" b="b"/>
              <a:pathLst>
                <a:path w="5937" h="5647" extrusionOk="0">
                  <a:moveTo>
                    <a:pt x="2968" y="0"/>
                  </a:moveTo>
                  <a:lnTo>
                    <a:pt x="2111" y="1942"/>
                  </a:lnTo>
                  <a:lnTo>
                    <a:pt x="0" y="2157"/>
                  </a:lnTo>
                  <a:lnTo>
                    <a:pt x="1581" y="3571"/>
                  </a:lnTo>
                  <a:lnTo>
                    <a:pt x="1134" y="5646"/>
                  </a:lnTo>
                  <a:lnTo>
                    <a:pt x="2968" y="4579"/>
                  </a:lnTo>
                  <a:lnTo>
                    <a:pt x="4803" y="5646"/>
                  </a:lnTo>
                  <a:lnTo>
                    <a:pt x="4354" y="3571"/>
                  </a:lnTo>
                  <a:lnTo>
                    <a:pt x="5936" y="2157"/>
                  </a:lnTo>
                  <a:lnTo>
                    <a:pt x="3824" y="1942"/>
                  </a:lnTo>
                  <a:lnTo>
                    <a:pt x="2968" y="0"/>
                  </a:lnTo>
                  <a:close/>
                </a:path>
              </a:pathLst>
            </a:custGeom>
            <a:solidFill>
              <a:srgbClr val="AA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0" name="Google Shape;32680;p51"/>
            <p:cNvSpPr/>
            <p:nvPr/>
          </p:nvSpPr>
          <p:spPr>
            <a:xfrm rot="5491767">
              <a:off x="2218718" y="1007770"/>
              <a:ext cx="170720" cy="162381"/>
            </a:xfrm>
            <a:custGeom>
              <a:avLst/>
              <a:gdLst/>
              <a:ahLst/>
              <a:cxnLst/>
              <a:rect l="l" t="t" r="r" b="b"/>
              <a:pathLst>
                <a:path w="5937" h="5647" extrusionOk="0">
                  <a:moveTo>
                    <a:pt x="2968" y="0"/>
                  </a:moveTo>
                  <a:lnTo>
                    <a:pt x="2111" y="1942"/>
                  </a:lnTo>
                  <a:lnTo>
                    <a:pt x="0" y="2157"/>
                  </a:lnTo>
                  <a:lnTo>
                    <a:pt x="1581" y="3571"/>
                  </a:lnTo>
                  <a:lnTo>
                    <a:pt x="1134" y="5646"/>
                  </a:lnTo>
                  <a:lnTo>
                    <a:pt x="2968" y="4579"/>
                  </a:lnTo>
                  <a:lnTo>
                    <a:pt x="4803" y="5646"/>
                  </a:lnTo>
                  <a:lnTo>
                    <a:pt x="4354" y="3571"/>
                  </a:lnTo>
                  <a:lnTo>
                    <a:pt x="5936" y="2157"/>
                  </a:lnTo>
                  <a:lnTo>
                    <a:pt x="3824" y="1942"/>
                  </a:lnTo>
                  <a:lnTo>
                    <a:pt x="2968" y="0"/>
                  </a:lnTo>
                  <a:close/>
                </a:path>
              </a:pathLst>
            </a:custGeom>
            <a:solidFill>
              <a:srgbClr val="AA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81" name="Google Shape;32681;p51"/>
          <p:cNvGrpSpPr/>
          <p:nvPr/>
        </p:nvGrpSpPr>
        <p:grpSpPr>
          <a:xfrm>
            <a:off x="7366401" y="897538"/>
            <a:ext cx="810342" cy="520705"/>
            <a:chOff x="1577176" y="1001463"/>
            <a:chExt cx="810342" cy="520705"/>
          </a:xfrm>
        </p:grpSpPr>
        <p:sp>
          <p:nvSpPr>
            <p:cNvPr id="32682" name="Google Shape;32682;p51"/>
            <p:cNvSpPr/>
            <p:nvPr/>
          </p:nvSpPr>
          <p:spPr>
            <a:xfrm rot="1201761">
              <a:off x="1901606" y="1200793"/>
              <a:ext cx="293859" cy="279505"/>
            </a:xfrm>
            <a:custGeom>
              <a:avLst/>
              <a:gdLst/>
              <a:ahLst/>
              <a:cxnLst/>
              <a:rect l="l" t="t" r="r" b="b"/>
              <a:pathLst>
                <a:path w="5937" h="5647" extrusionOk="0">
                  <a:moveTo>
                    <a:pt x="2968" y="0"/>
                  </a:moveTo>
                  <a:lnTo>
                    <a:pt x="2111" y="1942"/>
                  </a:lnTo>
                  <a:lnTo>
                    <a:pt x="0" y="2157"/>
                  </a:lnTo>
                  <a:lnTo>
                    <a:pt x="1581" y="3571"/>
                  </a:lnTo>
                  <a:lnTo>
                    <a:pt x="1134" y="5646"/>
                  </a:lnTo>
                  <a:lnTo>
                    <a:pt x="2968" y="4579"/>
                  </a:lnTo>
                  <a:lnTo>
                    <a:pt x="4803" y="5646"/>
                  </a:lnTo>
                  <a:lnTo>
                    <a:pt x="4354" y="3571"/>
                  </a:lnTo>
                  <a:lnTo>
                    <a:pt x="5936" y="2157"/>
                  </a:lnTo>
                  <a:lnTo>
                    <a:pt x="3824" y="1942"/>
                  </a:lnTo>
                  <a:lnTo>
                    <a:pt x="2968" y="0"/>
                  </a:lnTo>
                  <a:close/>
                </a:path>
              </a:pathLst>
            </a:custGeom>
            <a:solidFill>
              <a:srgbClr val="AA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3" name="Google Shape;32683;p51"/>
            <p:cNvSpPr/>
            <p:nvPr/>
          </p:nvSpPr>
          <p:spPr>
            <a:xfrm rot="1201787">
              <a:off x="1604222" y="1040208"/>
              <a:ext cx="203890" cy="193930"/>
            </a:xfrm>
            <a:custGeom>
              <a:avLst/>
              <a:gdLst/>
              <a:ahLst/>
              <a:cxnLst/>
              <a:rect l="l" t="t" r="r" b="b"/>
              <a:pathLst>
                <a:path w="5937" h="5647" extrusionOk="0">
                  <a:moveTo>
                    <a:pt x="2968" y="0"/>
                  </a:moveTo>
                  <a:lnTo>
                    <a:pt x="2111" y="1942"/>
                  </a:lnTo>
                  <a:lnTo>
                    <a:pt x="0" y="2157"/>
                  </a:lnTo>
                  <a:lnTo>
                    <a:pt x="1581" y="3571"/>
                  </a:lnTo>
                  <a:lnTo>
                    <a:pt x="1134" y="5646"/>
                  </a:lnTo>
                  <a:lnTo>
                    <a:pt x="2968" y="4579"/>
                  </a:lnTo>
                  <a:lnTo>
                    <a:pt x="4803" y="5646"/>
                  </a:lnTo>
                  <a:lnTo>
                    <a:pt x="4354" y="3571"/>
                  </a:lnTo>
                  <a:lnTo>
                    <a:pt x="5936" y="2157"/>
                  </a:lnTo>
                  <a:lnTo>
                    <a:pt x="3824" y="1942"/>
                  </a:lnTo>
                  <a:lnTo>
                    <a:pt x="2968" y="0"/>
                  </a:lnTo>
                  <a:close/>
                </a:path>
              </a:pathLst>
            </a:custGeom>
            <a:solidFill>
              <a:srgbClr val="AA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4" name="Google Shape;32684;p51"/>
            <p:cNvSpPr/>
            <p:nvPr/>
          </p:nvSpPr>
          <p:spPr>
            <a:xfrm rot="5491767">
              <a:off x="2218718" y="1007770"/>
              <a:ext cx="170720" cy="162381"/>
            </a:xfrm>
            <a:custGeom>
              <a:avLst/>
              <a:gdLst/>
              <a:ahLst/>
              <a:cxnLst/>
              <a:rect l="l" t="t" r="r" b="b"/>
              <a:pathLst>
                <a:path w="5937" h="5647" extrusionOk="0">
                  <a:moveTo>
                    <a:pt x="2968" y="0"/>
                  </a:moveTo>
                  <a:lnTo>
                    <a:pt x="2111" y="1942"/>
                  </a:lnTo>
                  <a:lnTo>
                    <a:pt x="0" y="2157"/>
                  </a:lnTo>
                  <a:lnTo>
                    <a:pt x="1581" y="3571"/>
                  </a:lnTo>
                  <a:lnTo>
                    <a:pt x="1134" y="5646"/>
                  </a:lnTo>
                  <a:lnTo>
                    <a:pt x="2968" y="4579"/>
                  </a:lnTo>
                  <a:lnTo>
                    <a:pt x="4803" y="5646"/>
                  </a:lnTo>
                  <a:lnTo>
                    <a:pt x="4354" y="3571"/>
                  </a:lnTo>
                  <a:lnTo>
                    <a:pt x="5936" y="2157"/>
                  </a:lnTo>
                  <a:lnTo>
                    <a:pt x="3824" y="1942"/>
                  </a:lnTo>
                  <a:lnTo>
                    <a:pt x="2968" y="0"/>
                  </a:lnTo>
                  <a:close/>
                </a:path>
              </a:pathLst>
            </a:custGeom>
            <a:solidFill>
              <a:srgbClr val="AA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388;p4">
            <a:extLst>
              <a:ext uri="{FF2B5EF4-FFF2-40B4-BE49-F238E27FC236}">
                <a16:creationId xmlns:a16="http://schemas.microsoft.com/office/drawing/2014/main" xmlns="" id="{D40ED039-4E7F-AD7A-2312-F1F89DAB4C60}"/>
              </a:ext>
            </a:extLst>
          </p:cNvPr>
          <p:cNvGrpSpPr/>
          <p:nvPr/>
        </p:nvGrpSpPr>
        <p:grpSpPr>
          <a:xfrm rot="-5400000">
            <a:off x="110281" y="145983"/>
            <a:ext cx="465090" cy="510645"/>
            <a:chOff x="818450" y="719950"/>
            <a:chExt cx="162075" cy="177950"/>
          </a:xfrm>
        </p:grpSpPr>
        <p:sp>
          <p:nvSpPr>
            <p:cNvPr id="32576" name="Google Shape;389;p4">
              <a:extLst>
                <a:ext uri="{FF2B5EF4-FFF2-40B4-BE49-F238E27FC236}">
                  <a16:creationId xmlns:a16="http://schemas.microsoft.com/office/drawing/2014/main" xmlns="" id="{CCEAD2F6-C1A5-609F-990C-C44960218822}"/>
                </a:ext>
              </a:extLst>
            </p:cNvPr>
            <p:cNvSpPr/>
            <p:nvPr/>
          </p:nvSpPr>
          <p:spPr>
            <a:xfrm>
              <a:off x="917175" y="719950"/>
              <a:ext cx="63350" cy="82425"/>
            </a:xfrm>
            <a:custGeom>
              <a:avLst/>
              <a:gdLst/>
              <a:ahLst/>
              <a:cxnLst/>
              <a:rect l="l" t="t" r="r" b="b"/>
              <a:pathLst>
                <a:path w="2534" h="3297" extrusionOk="0">
                  <a:moveTo>
                    <a:pt x="459" y="1"/>
                  </a:moveTo>
                  <a:cubicBezTo>
                    <a:pt x="401" y="1"/>
                    <a:pt x="332" y="17"/>
                    <a:pt x="251" y="33"/>
                  </a:cubicBezTo>
                  <a:cubicBezTo>
                    <a:pt x="206" y="56"/>
                    <a:pt x="137" y="78"/>
                    <a:pt x="91" y="124"/>
                  </a:cubicBezTo>
                  <a:cubicBezTo>
                    <a:pt x="91" y="124"/>
                    <a:pt x="91" y="147"/>
                    <a:pt x="69" y="147"/>
                  </a:cubicBezTo>
                  <a:cubicBezTo>
                    <a:pt x="46" y="193"/>
                    <a:pt x="0" y="261"/>
                    <a:pt x="0" y="330"/>
                  </a:cubicBezTo>
                  <a:cubicBezTo>
                    <a:pt x="0" y="398"/>
                    <a:pt x="23" y="489"/>
                    <a:pt x="23" y="558"/>
                  </a:cubicBezTo>
                  <a:cubicBezTo>
                    <a:pt x="46" y="626"/>
                    <a:pt x="91" y="695"/>
                    <a:pt x="137" y="786"/>
                  </a:cubicBezTo>
                  <a:cubicBezTo>
                    <a:pt x="251" y="991"/>
                    <a:pt x="388" y="1174"/>
                    <a:pt x="502" y="1334"/>
                  </a:cubicBezTo>
                  <a:cubicBezTo>
                    <a:pt x="662" y="1516"/>
                    <a:pt x="822" y="1722"/>
                    <a:pt x="1027" y="1950"/>
                  </a:cubicBezTo>
                  <a:cubicBezTo>
                    <a:pt x="1187" y="2110"/>
                    <a:pt x="1370" y="2293"/>
                    <a:pt x="1598" y="2521"/>
                  </a:cubicBezTo>
                  <a:cubicBezTo>
                    <a:pt x="1758" y="2681"/>
                    <a:pt x="1917" y="2817"/>
                    <a:pt x="2077" y="2977"/>
                  </a:cubicBezTo>
                  <a:lnTo>
                    <a:pt x="2146" y="3046"/>
                  </a:lnTo>
                  <a:cubicBezTo>
                    <a:pt x="2191" y="3091"/>
                    <a:pt x="2260" y="3160"/>
                    <a:pt x="2328" y="3206"/>
                  </a:cubicBezTo>
                  <a:lnTo>
                    <a:pt x="2328" y="3228"/>
                  </a:lnTo>
                  <a:cubicBezTo>
                    <a:pt x="2351" y="3274"/>
                    <a:pt x="2397" y="3297"/>
                    <a:pt x="2442" y="3297"/>
                  </a:cubicBezTo>
                  <a:lnTo>
                    <a:pt x="2465" y="3297"/>
                  </a:lnTo>
                  <a:cubicBezTo>
                    <a:pt x="2465" y="3297"/>
                    <a:pt x="2488" y="3274"/>
                    <a:pt x="2511" y="3274"/>
                  </a:cubicBezTo>
                  <a:cubicBezTo>
                    <a:pt x="2534" y="3251"/>
                    <a:pt x="2534" y="3228"/>
                    <a:pt x="2534" y="3183"/>
                  </a:cubicBezTo>
                  <a:cubicBezTo>
                    <a:pt x="2534" y="3160"/>
                    <a:pt x="2511" y="3160"/>
                    <a:pt x="2488" y="3137"/>
                  </a:cubicBezTo>
                  <a:lnTo>
                    <a:pt x="2488" y="3114"/>
                  </a:lnTo>
                  <a:cubicBezTo>
                    <a:pt x="2283" y="2544"/>
                    <a:pt x="2077" y="2064"/>
                    <a:pt x="1872" y="1608"/>
                  </a:cubicBezTo>
                  <a:cubicBezTo>
                    <a:pt x="1712" y="1243"/>
                    <a:pt x="1552" y="969"/>
                    <a:pt x="1392" y="718"/>
                  </a:cubicBezTo>
                  <a:cubicBezTo>
                    <a:pt x="1301" y="581"/>
                    <a:pt x="1210" y="466"/>
                    <a:pt x="1119" y="375"/>
                  </a:cubicBezTo>
                  <a:cubicBezTo>
                    <a:pt x="1027" y="261"/>
                    <a:pt x="936" y="170"/>
                    <a:pt x="845" y="124"/>
                  </a:cubicBezTo>
                  <a:cubicBezTo>
                    <a:pt x="731" y="56"/>
                    <a:pt x="639" y="10"/>
                    <a:pt x="525" y="10"/>
                  </a:cubicBezTo>
                  <a:cubicBezTo>
                    <a:pt x="505" y="3"/>
                    <a:pt x="483" y="1"/>
                    <a:pt x="459" y="1"/>
                  </a:cubicBezTo>
                  <a:close/>
                </a:path>
              </a:pathLst>
            </a:custGeom>
            <a:solidFill>
              <a:srgbClr val="DB3B44"/>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577" name="Google Shape;390;p4">
              <a:extLst>
                <a:ext uri="{FF2B5EF4-FFF2-40B4-BE49-F238E27FC236}">
                  <a16:creationId xmlns:a16="http://schemas.microsoft.com/office/drawing/2014/main" xmlns="" id="{4A73C214-13EA-377B-7B69-88C2668D3405}"/>
                </a:ext>
              </a:extLst>
            </p:cNvPr>
            <p:cNvSpPr/>
            <p:nvPr/>
          </p:nvSpPr>
          <p:spPr>
            <a:xfrm>
              <a:off x="818450" y="783525"/>
              <a:ext cx="125000" cy="45675"/>
            </a:xfrm>
            <a:custGeom>
              <a:avLst/>
              <a:gdLst/>
              <a:ahLst/>
              <a:cxnLst/>
              <a:rect l="l" t="t" r="r" b="b"/>
              <a:pathLst>
                <a:path w="5000" h="1827" extrusionOk="0">
                  <a:moveTo>
                    <a:pt x="434" y="1"/>
                  </a:moveTo>
                  <a:cubicBezTo>
                    <a:pt x="343" y="23"/>
                    <a:pt x="251" y="46"/>
                    <a:pt x="183" y="92"/>
                  </a:cubicBezTo>
                  <a:cubicBezTo>
                    <a:pt x="160" y="92"/>
                    <a:pt x="160" y="115"/>
                    <a:pt x="137" y="138"/>
                  </a:cubicBezTo>
                  <a:cubicBezTo>
                    <a:pt x="92" y="160"/>
                    <a:pt x="69" y="206"/>
                    <a:pt x="46" y="252"/>
                  </a:cubicBezTo>
                  <a:cubicBezTo>
                    <a:pt x="23" y="320"/>
                    <a:pt x="0" y="411"/>
                    <a:pt x="0" y="526"/>
                  </a:cubicBezTo>
                  <a:cubicBezTo>
                    <a:pt x="23" y="617"/>
                    <a:pt x="46" y="708"/>
                    <a:pt x="92" y="799"/>
                  </a:cubicBezTo>
                  <a:cubicBezTo>
                    <a:pt x="160" y="959"/>
                    <a:pt x="320" y="1119"/>
                    <a:pt x="548" y="1233"/>
                  </a:cubicBezTo>
                  <a:cubicBezTo>
                    <a:pt x="799" y="1393"/>
                    <a:pt x="1096" y="1461"/>
                    <a:pt x="1324" y="1530"/>
                  </a:cubicBezTo>
                  <a:cubicBezTo>
                    <a:pt x="1575" y="1598"/>
                    <a:pt x="1872" y="1644"/>
                    <a:pt x="2237" y="1690"/>
                  </a:cubicBezTo>
                  <a:cubicBezTo>
                    <a:pt x="2534" y="1735"/>
                    <a:pt x="2854" y="1758"/>
                    <a:pt x="3219" y="1781"/>
                  </a:cubicBezTo>
                  <a:cubicBezTo>
                    <a:pt x="3515" y="1804"/>
                    <a:pt x="3835" y="1804"/>
                    <a:pt x="4223" y="1804"/>
                  </a:cubicBezTo>
                  <a:lnTo>
                    <a:pt x="4428" y="1804"/>
                  </a:lnTo>
                  <a:cubicBezTo>
                    <a:pt x="4588" y="1827"/>
                    <a:pt x="4748" y="1827"/>
                    <a:pt x="4885" y="1827"/>
                  </a:cubicBezTo>
                  <a:cubicBezTo>
                    <a:pt x="4908" y="1827"/>
                    <a:pt x="4953" y="1827"/>
                    <a:pt x="4976" y="1804"/>
                  </a:cubicBezTo>
                  <a:cubicBezTo>
                    <a:pt x="4976" y="1804"/>
                    <a:pt x="4976" y="1781"/>
                    <a:pt x="4976" y="1781"/>
                  </a:cubicBezTo>
                  <a:cubicBezTo>
                    <a:pt x="4999" y="1735"/>
                    <a:pt x="4976" y="1667"/>
                    <a:pt x="4931" y="1667"/>
                  </a:cubicBezTo>
                  <a:cubicBezTo>
                    <a:pt x="4931" y="1644"/>
                    <a:pt x="4931" y="1644"/>
                    <a:pt x="4931" y="1644"/>
                  </a:cubicBezTo>
                  <a:cubicBezTo>
                    <a:pt x="4657" y="1553"/>
                    <a:pt x="4406" y="1439"/>
                    <a:pt x="4155" y="1347"/>
                  </a:cubicBezTo>
                  <a:cubicBezTo>
                    <a:pt x="4040" y="1302"/>
                    <a:pt x="3949" y="1256"/>
                    <a:pt x="3835" y="1188"/>
                  </a:cubicBezTo>
                  <a:cubicBezTo>
                    <a:pt x="3744" y="1165"/>
                    <a:pt x="3652" y="1119"/>
                    <a:pt x="3584" y="1073"/>
                  </a:cubicBezTo>
                  <a:lnTo>
                    <a:pt x="3333" y="959"/>
                  </a:lnTo>
                  <a:cubicBezTo>
                    <a:pt x="2899" y="731"/>
                    <a:pt x="2374" y="480"/>
                    <a:pt x="1804" y="274"/>
                  </a:cubicBezTo>
                  <a:cubicBezTo>
                    <a:pt x="1530" y="183"/>
                    <a:pt x="1279" y="92"/>
                    <a:pt x="1050" y="46"/>
                  </a:cubicBezTo>
                  <a:cubicBezTo>
                    <a:pt x="913" y="23"/>
                    <a:pt x="822" y="1"/>
                    <a:pt x="708" y="1"/>
                  </a:cubicBezTo>
                  <a:close/>
                </a:path>
              </a:pathLst>
            </a:custGeom>
            <a:solidFill>
              <a:srgbClr val="DB3B44"/>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578" name="Google Shape;391;p4">
              <a:extLst>
                <a:ext uri="{FF2B5EF4-FFF2-40B4-BE49-F238E27FC236}">
                  <a16:creationId xmlns:a16="http://schemas.microsoft.com/office/drawing/2014/main" xmlns="" id="{DCA9FC09-DA31-E84A-2CA9-6EE50C4FFB76}"/>
                </a:ext>
              </a:extLst>
            </p:cNvPr>
            <p:cNvSpPr/>
            <p:nvPr/>
          </p:nvSpPr>
          <p:spPr>
            <a:xfrm>
              <a:off x="869800" y="871675"/>
              <a:ext cx="85625" cy="26225"/>
            </a:xfrm>
            <a:custGeom>
              <a:avLst/>
              <a:gdLst/>
              <a:ahLst/>
              <a:cxnLst/>
              <a:rect l="l" t="t" r="r" b="b"/>
              <a:pathLst>
                <a:path w="3425" h="1049" extrusionOk="0">
                  <a:moveTo>
                    <a:pt x="1109" y="0"/>
                  </a:moveTo>
                  <a:cubicBezTo>
                    <a:pt x="1029" y="0"/>
                    <a:pt x="949" y="4"/>
                    <a:pt x="868" y="13"/>
                  </a:cubicBezTo>
                  <a:cubicBezTo>
                    <a:pt x="685" y="35"/>
                    <a:pt x="503" y="104"/>
                    <a:pt x="297" y="195"/>
                  </a:cubicBezTo>
                  <a:cubicBezTo>
                    <a:pt x="229" y="218"/>
                    <a:pt x="183" y="264"/>
                    <a:pt x="115" y="286"/>
                  </a:cubicBezTo>
                  <a:cubicBezTo>
                    <a:pt x="115" y="309"/>
                    <a:pt x="92" y="309"/>
                    <a:pt x="92" y="332"/>
                  </a:cubicBezTo>
                  <a:cubicBezTo>
                    <a:pt x="46" y="355"/>
                    <a:pt x="23" y="378"/>
                    <a:pt x="23" y="423"/>
                  </a:cubicBezTo>
                  <a:cubicBezTo>
                    <a:pt x="1" y="469"/>
                    <a:pt x="1" y="515"/>
                    <a:pt x="23" y="560"/>
                  </a:cubicBezTo>
                  <a:cubicBezTo>
                    <a:pt x="23" y="629"/>
                    <a:pt x="69" y="652"/>
                    <a:pt x="115" y="697"/>
                  </a:cubicBezTo>
                  <a:cubicBezTo>
                    <a:pt x="160" y="720"/>
                    <a:pt x="206" y="766"/>
                    <a:pt x="252" y="789"/>
                  </a:cubicBezTo>
                  <a:cubicBezTo>
                    <a:pt x="343" y="834"/>
                    <a:pt x="411" y="857"/>
                    <a:pt x="503" y="903"/>
                  </a:cubicBezTo>
                  <a:cubicBezTo>
                    <a:pt x="594" y="926"/>
                    <a:pt x="708" y="971"/>
                    <a:pt x="822" y="994"/>
                  </a:cubicBezTo>
                  <a:cubicBezTo>
                    <a:pt x="936" y="1017"/>
                    <a:pt x="1028" y="1040"/>
                    <a:pt x="1165" y="1040"/>
                  </a:cubicBezTo>
                  <a:cubicBezTo>
                    <a:pt x="1226" y="1046"/>
                    <a:pt x="1289" y="1049"/>
                    <a:pt x="1353" y="1049"/>
                  </a:cubicBezTo>
                  <a:cubicBezTo>
                    <a:pt x="1529" y="1049"/>
                    <a:pt x="1717" y="1027"/>
                    <a:pt x="1918" y="994"/>
                  </a:cubicBezTo>
                  <a:cubicBezTo>
                    <a:pt x="2192" y="971"/>
                    <a:pt x="2443" y="903"/>
                    <a:pt x="2648" y="834"/>
                  </a:cubicBezTo>
                  <a:cubicBezTo>
                    <a:pt x="2854" y="789"/>
                    <a:pt x="3082" y="720"/>
                    <a:pt x="3265" y="652"/>
                  </a:cubicBezTo>
                  <a:lnTo>
                    <a:pt x="3356" y="629"/>
                  </a:lnTo>
                  <a:cubicBezTo>
                    <a:pt x="3379" y="606"/>
                    <a:pt x="3379" y="606"/>
                    <a:pt x="3379" y="606"/>
                  </a:cubicBezTo>
                  <a:cubicBezTo>
                    <a:pt x="3402" y="583"/>
                    <a:pt x="3424" y="537"/>
                    <a:pt x="3402" y="492"/>
                  </a:cubicBezTo>
                  <a:cubicBezTo>
                    <a:pt x="3402" y="469"/>
                    <a:pt x="3356" y="446"/>
                    <a:pt x="3310" y="446"/>
                  </a:cubicBezTo>
                  <a:cubicBezTo>
                    <a:pt x="3310" y="423"/>
                    <a:pt x="3287" y="423"/>
                    <a:pt x="3242" y="401"/>
                  </a:cubicBezTo>
                  <a:cubicBezTo>
                    <a:pt x="3014" y="355"/>
                    <a:pt x="2785" y="309"/>
                    <a:pt x="2557" y="241"/>
                  </a:cubicBezTo>
                  <a:cubicBezTo>
                    <a:pt x="2397" y="195"/>
                    <a:pt x="2237" y="172"/>
                    <a:pt x="2078" y="127"/>
                  </a:cubicBezTo>
                  <a:cubicBezTo>
                    <a:pt x="1781" y="71"/>
                    <a:pt x="1454" y="0"/>
                    <a:pt x="1109" y="0"/>
                  </a:cubicBezTo>
                  <a:close/>
                </a:path>
              </a:pathLst>
            </a:custGeom>
            <a:solidFill>
              <a:srgbClr val="DB3B44"/>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2579" name="Google Shape;392;p4">
            <a:extLst>
              <a:ext uri="{FF2B5EF4-FFF2-40B4-BE49-F238E27FC236}">
                <a16:creationId xmlns:a16="http://schemas.microsoft.com/office/drawing/2014/main" xmlns="" id="{F3F707C2-23F4-7E5D-DADA-1CA89712BCA9}"/>
              </a:ext>
            </a:extLst>
          </p:cNvPr>
          <p:cNvGrpSpPr/>
          <p:nvPr/>
        </p:nvGrpSpPr>
        <p:grpSpPr>
          <a:xfrm rot="672145">
            <a:off x="8074098" y="3463456"/>
            <a:ext cx="329643" cy="423839"/>
            <a:chOff x="3526675" y="707075"/>
            <a:chExt cx="187750" cy="241400"/>
          </a:xfrm>
        </p:grpSpPr>
        <p:sp>
          <p:nvSpPr>
            <p:cNvPr id="32695" name="Google Shape;393;p4">
              <a:extLst>
                <a:ext uri="{FF2B5EF4-FFF2-40B4-BE49-F238E27FC236}">
                  <a16:creationId xmlns:a16="http://schemas.microsoft.com/office/drawing/2014/main" xmlns="" id="{808B7A01-12F7-146A-2C55-56E695642D79}"/>
                </a:ext>
              </a:extLst>
            </p:cNvPr>
            <p:cNvSpPr/>
            <p:nvPr/>
          </p:nvSpPr>
          <p:spPr>
            <a:xfrm>
              <a:off x="3633950" y="834325"/>
              <a:ext cx="80475" cy="92450"/>
            </a:xfrm>
            <a:custGeom>
              <a:avLst/>
              <a:gdLst/>
              <a:ahLst/>
              <a:cxnLst/>
              <a:rect l="l" t="t" r="r" b="b"/>
              <a:pathLst>
                <a:path w="3219" h="3698" extrusionOk="0">
                  <a:moveTo>
                    <a:pt x="2648" y="0"/>
                  </a:moveTo>
                  <a:cubicBezTo>
                    <a:pt x="2557" y="0"/>
                    <a:pt x="2443" y="23"/>
                    <a:pt x="2306" y="69"/>
                  </a:cubicBezTo>
                  <a:cubicBezTo>
                    <a:pt x="2169" y="114"/>
                    <a:pt x="2032" y="183"/>
                    <a:pt x="1895" y="274"/>
                  </a:cubicBezTo>
                  <a:cubicBezTo>
                    <a:pt x="1781" y="342"/>
                    <a:pt x="1667" y="457"/>
                    <a:pt x="1553" y="593"/>
                  </a:cubicBezTo>
                  <a:cubicBezTo>
                    <a:pt x="1438" y="685"/>
                    <a:pt x="1347" y="822"/>
                    <a:pt x="1233" y="982"/>
                  </a:cubicBezTo>
                  <a:cubicBezTo>
                    <a:pt x="1028" y="1301"/>
                    <a:pt x="868" y="1621"/>
                    <a:pt x="754" y="1917"/>
                  </a:cubicBezTo>
                  <a:cubicBezTo>
                    <a:pt x="662" y="2100"/>
                    <a:pt x="571" y="2305"/>
                    <a:pt x="503" y="2488"/>
                  </a:cubicBezTo>
                  <a:cubicBezTo>
                    <a:pt x="434" y="2625"/>
                    <a:pt x="388" y="2762"/>
                    <a:pt x="343" y="2876"/>
                  </a:cubicBezTo>
                  <a:cubicBezTo>
                    <a:pt x="229" y="3104"/>
                    <a:pt x="137" y="3333"/>
                    <a:pt x="0" y="3561"/>
                  </a:cubicBezTo>
                  <a:cubicBezTo>
                    <a:pt x="0" y="3584"/>
                    <a:pt x="0" y="3606"/>
                    <a:pt x="0" y="3629"/>
                  </a:cubicBezTo>
                  <a:cubicBezTo>
                    <a:pt x="0" y="3652"/>
                    <a:pt x="23" y="3675"/>
                    <a:pt x="46" y="3675"/>
                  </a:cubicBezTo>
                  <a:lnTo>
                    <a:pt x="69" y="3675"/>
                  </a:lnTo>
                  <a:cubicBezTo>
                    <a:pt x="92" y="3698"/>
                    <a:pt x="92" y="3698"/>
                    <a:pt x="115" y="3698"/>
                  </a:cubicBezTo>
                  <a:cubicBezTo>
                    <a:pt x="137" y="3698"/>
                    <a:pt x="160" y="3698"/>
                    <a:pt x="183" y="3675"/>
                  </a:cubicBezTo>
                  <a:cubicBezTo>
                    <a:pt x="685" y="3355"/>
                    <a:pt x="1119" y="3059"/>
                    <a:pt x="1484" y="2739"/>
                  </a:cubicBezTo>
                  <a:cubicBezTo>
                    <a:pt x="1849" y="2465"/>
                    <a:pt x="2192" y="2168"/>
                    <a:pt x="2511" y="1849"/>
                  </a:cubicBezTo>
                  <a:cubicBezTo>
                    <a:pt x="2671" y="1666"/>
                    <a:pt x="2808" y="1484"/>
                    <a:pt x="2922" y="1324"/>
                  </a:cubicBezTo>
                  <a:cubicBezTo>
                    <a:pt x="3059" y="1118"/>
                    <a:pt x="3127" y="936"/>
                    <a:pt x="3173" y="753"/>
                  </a:cubicBezTo>
                  <a:cubicBezTo>
                    <a:pt x="3219" y="593"/>
                    <a:pt x="3219" y="434"/>
                    <a:pt x="3150" y="297"/>
                  </a:cubicBezTo>
                  <a:cubicBezTo>
                    <a:pt x="3127" y="228"/>
                    <a:pt x="3082" y="183"/>
                    <a:pt x="3036" y="137"/>
                  </a:cubicBezTo>
                  <a:cubicBezTo>
                    <a:pt x="3013" y="114"/>
                    <a:pt x="2968" y="91"/>
                    <a:pt x="2945" y="69"/>
                  </a:cubicBezTo>
                  <a:cubicBezTo>
                    <a:pt x="2922" y="46"/>
                    <a:pt x="2876" y="46"/>
                    <a:pt x="2831" y="23"/>
                  </a:cubicBezTo>
                  <a:cubicBezTo>
                    <a:pt x="2785" y="23"/>
                    <a:pt x="2717" y="0"/>
                    <a:pt x="2648" y="0"/>
                  </a:cubicBezTo>
                  <a:close/>
                </a:path>
              </a:pathLst>
            </a:custGeom>
            <a:solidFill>
              <a:srgbClr val="FEAE9D"/>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696" name="Google Shape;394;p4">
              <a:extLst>
                <a:ext uri="{FF2B5EF4-FFF2-40B4-BE49-F238E27FC236}">
                  <a16:creationId xmlns:a16="http://schemas.microsoft.com/office/drawing/2014/main" xmlns="" id="{EAEFBB39-3533-F826-F911-FCC8358EECD0}"/>
                </a:ext>
              </a:extLst>
            </p:cNvPr>
            <p:cNvSpPr/>
            <p:nvPr/>
          </p:nvSpPr>
          <p:spPr>
            <a:xfrm>
              <a:off x="3584875" y="707075"/>
              <a:ext cx="43950" cy="152950"/>
            </a:xfrm>
            <a:custGeom>
              <a:avLst/>
              <a:gdLst/>
              <a:ahLst/>
              <a:cxnLst/>
              <a:rect l="l" t="t" r="r" b="b"/>
              <a:pathLst>
                <a:path w="1758" h="6118" extrusionOk="0">
                  <a:moveTo>
                    <a:pt x="1119" y="0"/>
                  </a:moveTo>
                  <a:cubicBezTo>
                    <a:pt x="1073" y="0"/>
                    <a:pt x="1050" y="23"/>
                    <a:pt x="1005" y="23"/>
                  </a:cubicBezTo>
                  <a:cubicBezTo>
                    <a:pt x="936" y="46"/>
                    <a:pt x="868" y="68"/>
                    <a:pt x="799" y="114"/>
                  </a:cubicBezTo>
                  <a:cubicBezTo>
                    <a:pt x="685" y="205"/>
                    <a:pt x="571" y="320"/>
                    <a:pt x="480" y="479"/>
                  </a:cubicBezTo>
                  <a:cubicBezTo>
                    <a:pt x="411" y="593"/>
                    <a:pt x="343" y="753"/>
                    <a:pt x="274" y="936"/>
                  </a:cubicBezTo>
                  <a:cubicBezTo>
                    <a:pt x="252" y="1050"/>
                    <a:pt x="206" y="1187"/>
                    <a:pt x="160" y="1347"/>
                  </a:cubicBezTo>
                  <a:cubicBezTo>
                    <a:pt x="115" y="1552"/>
                    <a:pt x="92" y="1758"/>
                    <a:pt x="69" y="1986"/>
                  </a:cubicBezTo>
                  <a:cubicBezTo>
                    <a:pt x="23" y="2397"/>
                    <a:pt x="0" y="2830"/>
                    <a:pt x="23" y="3355"/>
                  </a:cubicBezTo>
                  <a:cubicBezTo>
                    <a:pt x="46" y="3857"/>
                    <a:pt x="92" y="4360"/>
                    <a:pt x="160" y="4839"/>
                  </a:cubicBezTo>
                  <a:cubicBezTo>
                    <a:pt x="183" y="5227"/>
                    <a:pt x="229" y="5638"/>
                    <a:pt x="252" y="6026"/>
                  </a:cubicBezTo>
                  <a:cubicBezTo>
                    <a:pt x="252" y="6072"/>
                    <a:pt x="297" y="6117"/>
                    <a:pt x="343" y="6117"/>
                  </a:cubicBezTo>
                  <a:cubicBezTo>
                    <a:pt x="366" y="6117"/>
                    <a:pt x="388" y="6094"/>
                    <a:pt x="411" y="6072"/>
                  </a:cubicBezTo>
                  <a:cubicBezTo>
                    <a:pt x="434" y="6072"/>
                    <a:pt x="434" y="6049"/>
                    <a:pt x="434" y="6026"/>
                  </a:cubicBezTo>
                  <a:lnTo>
                    <a:pt x="434" y="6003"/>
                  </a:lnTo>
                  <a:cubicBezTo>
                    <a:pt x="525" y="5752"/>
                    <a:pt x="617" y="5501"/>
                    <a:pt x="708" y="5250"/>
                  </a:cubicBezTo>
                  <a:cubicBezTo>
                    <a:pt x="868" y="4839"/>
                    <a:pt x="1028" y="4382"/>
                    <a:pt x="1165" y="3949"/>
                  </a:cubicBezTo>
                  <a:cubicBezTo>
                    <a:pt x="1301" y="3584"/>
                    <a:pt x="1393" y="3218"/>
                    <a:pt x="1484" y="2899"/>
                  </a:cubicBezTo>
                  <a:cubicBezTo>
                    <a:pt x="1575" y="2579"/>
                    <a:pt x="1644" y="2237"/>
                    <a:pt x="1689" y="1895"/>
                  </a:cubicBezTo>
                  <a:cubicBezTo>
                    <a:pt x="1712" y="1621"/>
                    <a:pt x="1758" y="1347"/>
                    <a:pt x="1758" y="1050"/>
                  </a:cubicBezTo>
                  <a:cubicBezTo>
                    <a:pt x="1758" y="890"/>
                    <a:pt x="1735" y="730"/>
                    <a:pt x="1712" y="593"/>
                  </a:cubicBezTo>
                  <a:cubicBezTo>
                    <a:pt x="1689" y="434"/>
                    <a:pt x="1621" y="320"/>
                    <a:pt x="1553" y="205"/>
                  </a:cubicBezTo>
                  <a:cubicBezTo>
                    <a:pt x="1507" y="160"/>
                    <a:pt x="1461" y="114"/>
                    <a:pt x="1416" y="91"/>
                  </a:cubicBezTo>
                  <a:cubicBezTo>
                    <a:pt x="1370" y="46"/>
                    <a:pt x="1301" y="23"/>
                    <a:pt x="1210" y="23"/>
                  </a:cubicBezTo>
                  <a:cubicBezTo>
                    <a:pt x="1187" y="0"/>
                    <a:pt x="1165" y="0"/>
                    <a:pt x="1119" y="0"/>
                  </a:cubicBezTo>
                  <a:close/>
                </a:path>
              </a:pathLst>
            </a:custGeom>
            <a:solidFill>
              <a:srgbClr val="FEAE9D"/>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697" name="Google Shape;395;p4">
              <a:extLst>
                <a:ext uri="{FF2B5EF4-FFF2-40B4-BE49-F238E27FC236}">
                  <a16:creationId xmlns:a16="http://schemas.microsoft.com/office/drawing/2014/main" xmlns="" id="{3BF18188-576F-248E-9474-125E8CB2D99C}"/>
                </a:ext>
              </a:extLst>
            </p:cNvPr>
            <p:cNvSpPr/>
            <p:nvPr/>
          </p:nvSpPr>
          <p:spPr>
            <a:xfrm>
              <a:off x="3526675" y="785800"/>
              <a:ext cx="46800" cy="162675"/>
            </a:xfrm>
            <a:custGeom>
              <a:avLst/>
              <a:gdLst/>
              <a:ahLst/>
              <a:cxnLst/>
              <a:rect l="l" t="t" r="r" b="b"/>
              <a:pathLst>
                <a:path w="1872" h="6507" extrusionOk="0">
                  <a:moveTo>
                    <a:pt x="776" y="1"/>
                  </a:moveTo>
                  <a:cubicBezTo>
                    <a:pt x="708" y="1"/>
                    <a:pt x="617" y="24"/>
                    <a:pt x="548" y="47"/>
                  </a:cubicBezTo>
                  <a:cubicBezTo>
                    <a:pt x="480" y="69"/>
                    <a:pt x="411" y="115"/>
                    <a:pt x="343" y="161"/>
                  </a:cubicBezTo>
                  <a:cubicBezTo>
                    <a:pt x="297" y="206"/>
                    <a:pt x="251" y="252"/>
                    <a:pt x="206" y="343"/>
                  </a:cubicBezTo>
                  <a:cubicBezTo>
                    <a:pt x="160" y="389"/>
                    <a:pt x="137" y="480"/>
                    <a:pt x="92" y="572"/>
                  </a:cubicBezTo>
                  <a:cubicBezTo>
                    <a:pt x="69" y="640"/>
                    <a:pt x="46" y="731"/>
                    <a:pt x="46" y="845"/>
                  </a:cubicBezTo>
                  <a:cubicBezTo>
                    <a:pt x="23" y="937"/>
                    <a:pt x="0" y="1051"/>
                    <a:pt x="0" y="1165"/>
                  </a:cubicBezTo>
                  <a:cubicBezTo>
                    <a:pt x="0" y="1370"/>
                    <a:pt x="0" y="1621"/>
                    <a:pt x="46" y="1895"/>
                  </a:cubicBezTo>
                  <a:cubicBezTo>
                    <a:pt x="69" y="2169"/>
                    <a:pt x="114" y="2420"/>
                    <a:pt x="183" y="2740"/>
                  </a:cubicBezTo>
                  <a:cubicBezTo>
                    <a:pt x="274" y="3242"/>
                    <a:pt x="411" y="3790"/>
                    <a:pt x="594" y="4452"/>
                  </a:cubicBezTo>
                  <a:cubicBezTo>
                    <a:pt x="753" y="5022"/>
                    <a:pt x="959" y="5616"/>
                    <a:pt x="1233" y="6415"/>
                  </a:cubicBezTo>
                  <a:cubicBezTo>
                    <a:pt x="1256" y="6460"/>
                    <a:pt x="1278" y="6483"/>
                    <a:pt x="1324" y="6483"/>
                  </a:cubicBezTo>
                  <a:lnTo>
                    <a:pt x="1347" y="6483"/>
                  </a:lnTo>
                  <a:cubicBezTo>
                    <a:pt x="1347" y="6506"/>
                    <a:pt x="1370" y="6506"/>
                    <a:pt x="1370" y="6506"/>
                  </a:cubicBezTo>
                  <a:cubicBezTo>
                    <a:pt x="1415" y="6506"/>
                    <a:pt x="1461" y="6460"/>
                    <a:pt x="1461" y="6438"/>
                  </a:cubicBezTo>
                  <a:cubicBezTo>
                    <a:pt x="1507" y="6209"/>
                    <a:pt x="1552" y="5981"/>
                    <a:pt x="1598" y="5753"/>
                  </a:cubicBezTo>
                  <a:cubicBezTo>
                    <a:pt x="1598" y="5684"/>
                    <a:pt x="1621" y="5593"/>
                    <a:pt x="1621" y="5525"/>
                  </a:cubicBezTo>
                  <a:lnTo>
                    <a:pt x="1621" y="5456"/>
                  </a:lnTo>
                  <a:lnTo>
                    <a:pt x="1644" y="5410"/>
                  </a:lnTo>
                  <a:cubicBezTo>
                    <a:pt x="1644" y="5388"/>
                    <a:pt x="1644" y="5388"/>
                    <a:pt x="1644" y="5388"/>
                  </a:cubicBezTo>
                  <a:cubicBezTo>
                    <a:pt x="1666" y="5205"/>
                    <a:pt x="1689" y="5045"/>
                    <a:pt x="1712" y="4863"/>
                  </a:cubicBezTo>
                  <a:cubicBezTo>
                    <a:pt x="1781" y="4269"/>
                    <a:pt x="1826" y="3699"/>
                    <a:pt x="1826" y="3151"/>
                  </a:cubicBezTo>
                  <a:cubicBezTo>
                    <a:pt x="1872" y="2420"/>
                    <a:pt x="1826" y="1873"/>
                    <a:pt x="1758" y="1370"/>
                  </a:cubicBezTo>
                  <a:cubicBezTo>
                    <a:pt x="1712" y="1097"/>
                    <a:pt x="1666" y="868"/>
                    <a:pt x="1575" y="663"/>
                  </a:cubicBezTo>
                  <a:cubicBezTo>
                    <a:pt x="1507" y="457"/>
                    <a:pt x="1393" y="298"/>
                    <a:pt x="1278" y="183"/>
                  </a:cubicBezTo>
                  <a:cubicBezTo>
                    <a:pt x="1210" y="115"/>
                    <a:pt x="1142" y="69"/>
                    <a:pt x="1050" y="47"/>
                  </a:cubicBezTo>
                  <a:cubicBezTo>
                    <a:pt x="982" y="24"/>
                    <a:pt x="890" y="1"/>
                    <a:pt x="799" y="1"/>
                  </a:cubicBezTo>
                  <a:close/>
                </a:path>
              </a:pathLst>
            </a:custGeom>
            <a:solidFill>
              <a:srgbClr val="FEAE9D"/>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8" name="Google Shape;1942;p38">
            <a:extLst>
              <a:ext uri="{FF2B5EF4-FFF2-40B4-BE49-F238E27FC236}">
                <a16:creationId xmlns:a16="http://schemas.microsoft.com/office/drawing/2014/main" xmlns="" id="{3B2DC453-5B0B-B585-C101-5C00880ADE58}"/>
              </a:ext>
            </a:extLst>
          </p:cNvPr>
          <p:cNvSpPr/>
          <p:nvPr/>
        </p:nvSpPr>
        <p:spPr>
          <a:xfrm>
            <a:off x="3334729" y="3603852"/>
            <a:ext cx="298206" cy="311581"/>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cxnSp>
        <p:nvCxnSpPr>
          <p:cNvPr id="32617" name="Google Shape;343;p20">
            <a:extLst>
              <a:ext uri="{FF2B5EF4-FFF2-40B4-BE49-F238E27FC236}">
                <a16:creationId xmlns:a16="http://schemas.microsoft.com/office/drawing/2014/main" xmlns="" id="{1AD662AB-97FA-5373-7DFE-7469A448EB40}"/>
              </a:ext>
            </a:extLst>
          </p:cNvPr>
          <p:cNvCxnSpPr>
            <a:cxnSpLocks/>
          </p:cNvCxnSpPr>
          <p:nvPr/>
        </p:nvCxnSpPr>
        <p:spPr>
          <a:xfrm>
            <a:off x="3254380" y="1508701"/>
            <a:ext cx="1028400" cy="979200"/>
          </a:xfrm>
          <a:prstGeom prst="bentConnector3">
            <a:avLst>
              <a:gd name="adj1" fmla="val 50007"/>
            </a:avLst>
          </a:prstGeom>
          <a:noFill/>
          <a:ln w="9525" cap="flat" cmpd="sng">
            <a:solidFill>
              <a:srgbClr val="ECB6BD">
                <a:lumMod val="10000"/>
              </a:srgbClr>
            </a:solidFill>
            <a:prstDash val="solid"/>
            <a:round/>
            <a:headEnd type="none" w="med" len="med"/>
            <a:tailEnd type="none" w="med" len="med"/>
          </a:ln>
        </p:spPr>
      </p:cxnSp>
      <p:cxnSp>
        <p:nvCxnSpPr>
          <p:cNvPr id="32618" name="Google Shape;347;p20">
            <a:extLst>
              <a:ext uri="{FF2B5EF4-FFF2-40B4-BE49-F238E27FC236}">
                <a16:creationId xmlns:a16="http://schemas.microsoft.com/office/drawing/2014/main" xmlns="" id="{1C8A245A-E551-0898-D797-CDE38F04CF64}"/>
              </a:ext>
            </a:extLst>
          </p:cNvPr>
          <p:cNvCxnSpPr>
            <a:cxnSpLocks/>
          </p:cNvCxnSpPr>
          <p:nvPr/>
        </p:nvCxnSpPr>
        <p:spPr>
          <a:xfrm rot="10800000" flipH="1">
            <a:off x="3223437" y="2487901"/>
            <a:ext cx="1028400" cy="978900"/>
          </a:xfrm>
          <a:prstGeom prst="bentConnector3">
            <a:avLst>
              <a:gd name="adj1" fmla="val 50007"/>
            </a:avLst>
          </a:prstGeom>
          <a:noFill/>
          <a:ln w="9525" cap="flat" cmpd="sng">
            <a:solidFill>
              <a:srgbClr val="ECB6BD">
                <a:lumMod val="10000"/>
              </a:srgbClr>
            </a:solidFill>
            <a:prstDash val="solid"/>
            <a:round/>
            <a:headEnd type="none" w="med" len="med"/>
            <a:tailEnd type="none" w="med" len="med"/>
          </a:ln>
        </p:spPr>
      </p:cxnSp>
      <p:cxnSp>
        <p:nvCxnSpPr>
          <p:cNvPr id="32619" name="Google Shape;345;p20">
            <a:extLst>
              <a:ext uri="{FF2B5EF4-FFF2-40B4-BE49-F238E27FC236}">
                <a16:creationId xmlns:a16="http://schemas.microsoft.com/office/drawing/2014/main" xmlns="" id="{A744F873-31EC-89F9-5E16-77435DF7C999}"/>
              </a:ext>
            </a:extLst>
          </p:cNvPr>
          <p:cNvCxnSpPr>
            <a:cxnSpLocks/>
          </p:cNvCxnSpPr>
          <p:nvPr/>
        </p:nvCxnSpPr>
        <p:spPr>
          <a:xfrm flipV="1">
            <a:off x="4934965" y="1938098"/>
            <a:ext cx="1201619" cy="617863"/>
          </a:xfrm>
          <a:prstGeom prst="bentConnector3">
            <a:avLst>
              <a:gd name="adj1" fmla="val 50000"/>
            </a:avLst>
          </a:prstGeom>
          <a:noFill/>
          <a:ln w="9525" cap="flat" cmpd="sng">
            <a:solidFill>
              <a:srgbClr val="ECB6BD">
                <a:lumMod val="10000"/>
              </a:srgbClr>
            </a:solidFill>
            <a:prstDash val="solid"/>
            <a:round/>
            <a:headEnd type="none" w="med" len="med"/>
            <a:tailEnd type="none" w="med" len="med"/>
          </a:ln>
        </p:spPr>
      </p:cxnSp>
      <p:cxnSp>
        <p:nvCxnSpPr>
          <p:cNvPr id="32620" name="Google Shape;349;p20">
            <a:extLst>
              <a:ext uri="{FF2B5EF4-FFF2-40B4-BE49-F238E27FC236}">
                <a16:creationId xmlns:a16="http://schemas.microsoft.com/office/drawing/2014/main" xmlns="" id="{6E17DCD6-99AA-3F5B-2A01-2390D96EF84D}"/>
              </a:ext>
            </a:extLst>
          </p:cNvPr>
          <p:cNvCxnSpPr>
            <a:cxnSpLocks/>
          </p:cNvCxnSpPr>
          <p:nvPr/>
        </p:nvCxnSpPr>
        <p:spPr>
          <a:xfrm>
            <a:off x="4886101" y="2551026"/>
            <a:ext cx="1319594" cy="1200329"/>
          </a:xfrm>
          <a:prstGeom prst="bentConnector3">
            <a:avLst>
              <a:gd name="adj1" fmla="val 50000"/>
            </a:avLst>
          </a:prstGeom>
          <a:noFill/>
          <a:ln w="9525" cap="flat" cmpd="sng">
            <a:solidFill>
              <a:srgbClr val="ECB6BD">
                <a:lumMod val="10000"/>
              </a:srgbClr>
            </a:solidFill>
            <a:prstDash val="solid"/>
            <a:round/>
            <a:headEnd type="none" w="med" len="med"/>
            <a:tailEnd type="none" w="med" len="med"/>
          </a:ln>
        </p:spPr>
      </p:cxnSp>
      <p:grpSp>
        <p:nvGrpSpPr>
          <p:cNvPr id="32621" name="Google Shape;3679;p35">
            <a:extLst>
              <a:ext uri="{FF2B5EF4-FFF2-40B4-BE49-F238E27FC236}">
                <a16:creationId xmlns:a16="http://schemas.microsoft.com/office/drawing/2014/main" xmlns="" id="{021DF10A-DB94-32D6-AEE3-4191756FBA8C}"/>
              </a:ext>
            </a:extLst>
          </p:cNvPr>
          <p:cNvGrpSpPr/>
          <p:nvPr/>
        </p:nvGrpSpPr>
        <p:grpSpPr>
          <a:xfrm rot="6146695">
            <a:off x="7888690" y="3847527"/>
            <a:ext cx="644898" cy="576448"/>
            <a:chOff x="2642325" y="3121000"/>
            <a:chExt cx="644900" cy="576450"/>
          </a:xfrm>
        </p:grpSpPr>
        <p:sp>
          <p:nvSpPr>
            <p:cNvPr id="32622" name="Google Shape;3680;p35">
              <a:extLst>
                <a:ext uri="{FF2B5EF4-FFF2-40B4-BE49-F238E27FC236}">
                  <a16:creationId xmlns:a16="http://schemas.microsoft.com/office/drawing/2014/main" xmlns="" id="{BC802383-50E5-13CD-BA2A-E80976957C88}"/>
                </a:ext>
              </a:extLst>
            </p:cNvPr>
            <p:cNvSpPr/>
            <p:nvPr/>
          </p:nvSpPr>
          <p:spPr>
            <a:xfrm>
              <a:off x="2827450" y="3313650"/>
              <a:ext cx="203500" cy="207675"/>
            </a:xfrm>
            <a:custGeom>
              <a:avLst/>
              <a:gdLst/>
              <a:ahLst/>
              <a:cxnLst/>
              <a:rect l="l" t="t" r="r" b="b"/>
              <a:pathLst>
                <a:path w="8140" h="8307" extrusionOk="0">
                  <a:moveTo>
                    <a:pt x="5042" y="0"/>
                  </a:moveTo>
                  <a:cubicBezTo>
                    <a:pt x="4934" y="0"/>
                    <a:pt x="4823" y="43"/>
                    <a:pt x="4738" y="129"/>
                  </a:cubicBezTo>
                  <a:cubicBezTo>
                    <a:pt x="3970" y="929"/>
                    <a:pt x="3670" y="1930"/>
                    <a:pt x="3904" y="2931"/>
                  </a:cubicBezTo>
                  <a:lnTo>
                    <a:pt x="3904" y="3298"/>
                  </a:lnTo>
                  <a:cubicBezTo>
                    <a:pt x="3218" y="3056"/>
                    <a:pt x="2289" y="2728"/>
                    <a:pt x="1558" y="2728"/>
                  </a:cubicBezTo>
                  <a:cubicBezTo>
                    <a:pt x="1079" y="2728"/>
                    <a:pt x="686" y="2869"/>
                    <a:pt x="501" y="3264"/>
                  </a:cubicBezTo>
                  <a:cubicBezTo>
                    <a:pt x="134" y="4098"/>
                    <a:pt x="968" y="4565"/>
                    <a:pt x="1869" y="4799"/>
                  </a:cubicBezTo>
                  <a:lnTo>
                    <a:pt x="2503" y="5066"/>
                  </a:lnTo>
                  <a:cubicBezTo>
                    <a:pt x="1368" y="5866"/>
                    <a:pt x="1" y="7134"/>
                    <a:pt x="1202" y="7934"/>
                  </a:cubicBezTo>
                  <a:cubicBezTo>
                    <a:pt x="1409" y="8073"/>
                    <a:pt x="1620" y="8134"/>
                    <a:pt x="1829" y="8134"/>
                  </a:cubicBezTo>
                  <a:cubicBezTo>
                    <a:pt x="2625" y="8134"/>
                    <a:pt x="3394" y="7246"/>
                    <a:pt x="3870" y="6400"/>
                  </a:cubicBezTo>
                  <a:cubicBezTo>
                    <a:pt x="4087" y="7321"/>
                    <a:pt x="4457" y="8307"/>
                    <a:pt x="5196" y="8307"/>
                  </a:cubicBezTo>
                  <a:cubicBezTo>
                    <a:pt x="5367" y="8307"/>
                    <a:pt x="5558" y="8254"/>
                    <a:pt x="5772" y="8135"/>
                  </a:cubicBezTo>
                  <a:cubicBezTo>
                    <a:pt x="6839" y="7534"/>
                    <a:pt x="6272" y="6200"/>
                    <a:pt x="5638" y="5199"/>
                  </a:cubicBezTo>
                  <a:lnTo>
                    <a:pt x="5638" y="5199"/>
                  </a:lnTo>
                  <a:cubicBezTo>
                    <a:pt x="5956" y="5246"/>
                    <a:pt x="6293" y="5282"/>
                    <a:pt x="6613" y="5282"/>
                  </a:cubicBezTo>
                  <a:cubicBezTo>
                    <a:pt x="7432" y="5282"/>
                    <a:pt x="8140" y="5044"/>
                    <a:pt x="8140" y="4132"/>
                  </a:cubicBezTo>
                  <a:cubicBezTo>
                    <a:pt x="8114" y="3164"/>
                    <a:pt x="7267" y="2873"/>
                    <a:pt x="6372" y="2873"/>
                  </a:cubicBezTo>
                  <a:cubicBezTo>
                    <a:pt x="6126" y="2873"/>
                    <a:pt x="5876" y="2895"/>
                    <a:pt x="5638" y="2931"/>
                  </a:cubicBezTo>
                  <a:cubicBezTo>
                    <a:pt x="5972" y="2064"/>
                    <a:pt x="5838" y="1096"/>
                    <a:pt x="5405" y="229"/>
                  </a:cubicBezTo>
                  <a:cubicBezTo>
                    <a:pt x="5328" y="76"/>
                    <a:pt x="5187" y="0"/>
                    <a:pt x="5042" y="0"/>
                  </a:cubicBezTo>
                  <a:close/>
                </a:path>
              </a:pathLst>
            </a:custGeom>
            <a:solidFill>
              <a:srgbClr val="FFE3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93429"/>
                </a:solidFill>
                <a:effectLst/>
                <a:uLnTx/>
                <a:uFillTx/>
              </a:endParaRPr>
            </a:p>
          </p:txBody>
        </p:sp>
        <p:sp>
          <p:nvSpPr>
            <p:cNvPr id="32623" name="Google Shape;3681;p35">
              <a:extLst>
                <a:ext uri="{FF2B5EF4-FFF2-40B4-BE49-F238E27FC236}">
                  <a16:creationId xmlns:a16="http://schemas.microsoft.com/office/drawing/2014/main" xmlns="" id="{F3C94A69-5825-61CF-4801-F6457E6B360C}"/>
                </a:ext>
              </a:extLst>
            </p:cNvPr>
            <p:cNvSpPr/>
            <p:nvPr/>
          </p:nvSpPr>
          <p:spPr>
            <a:xfrm>
              <a:off x="2642325" y="3121000"/>
              <a:ext cx="203350" cy="207625"/>
            </a:xfrm>
            <a:custGeom>
              <a:avLst/>
              <a:gdLst/>
              <a:ahLst/>
              <a:cxnLst/>
              <a:rect l="l" t="t" r="r" b="b"/>
              <a:pathLst>
                <a:path w="8134" h="8305" extrusionOk="0">
                  <a:moveTo>
                    <a:pt x="5009" y="1"/>
                  </a:moveTo>
                  <a:cubicBezTo>
                    <a:pt x="4900" y="1"/>
                    <a:pt x="4790" y="44"/>
                    <a:pt x="4704" y="129"/>
                  </a:cubicBezTo>
                  <a:cubicBezTo>
                    <a:pt x="3970" y="930"/>
                    <a:pt x="3670" y="1931"/>
                    <a:pt x="3870" y="2931"/>
                  </a:cubicBezTo>
                  <a:lnTo>
                    <a:pt x="3870" y="3298"/>
                  </a:lnTo>
                  <a:cubicBezTo>
                    <a:pt x="3184" y="3056"/>
                    <a:pt x="2255" y="2729"/>
                    <a:pt x="1531" y="2729"/>
                  </a:cubicBezTo>
                  <a:cubicBezTo>
                    <a:pt x="1058" y="2729"/>
                    <a:pt x="672" y="2869"/>
                    <a:pt x="501" y="3265"/>
                  </a:cubicBezTo>
                  <a:cubicBezTo>
                    <a:pt x="101" y="4099"/>
                    <a:pt x="935" y="4566"/>
                    <a:pt x="1869" y="4799"/>
                  </a:cubicBezTo>
                  <a:lnTo>
                    <a:pt x="2502" y="5066"/>
                  </a:lnTo>
                  <a:cubicBezTo>
                    <a:pt x="1368" y="5833"/>
                    <a:pt x="1" y="7134"/>
                    <a:pt x="1201" y="7935"/>
                  </a:cubicBezTo>
                  <a:cubicBezTo>
                    <a:pt x="1409" y="8073"/>
                    <a:pt x="1618" y="8134"/>
                    <a:pt x="1825" y="8134"/>
                  </a:cubicBezTo>
                  <a:cubicBezTo>
                    <a:pt x="2614" y="8134"/>
                    <a:pt x="3368" y="7246"/>
                    <a:pt x="3870" y="6400"/>
                  </a:cubicBezTo>
                  <a:cubicBezTo>
                    <a:pt x="4060" y="7297"/>
                    <a:pt x="4428" y="8305"/>
                    <a:pt x="5170" y="8305"/>
                  </a:cubicBezTo>
                  <a:cubicBezTo>
                    <a:pt x="5339" y="8305"/>
                    <a:pt x="5528" y="8252"/>
                    <a:pt x="5738" y="8135"/>
                  </a:cubicBezTo>
                  <a:cubicBezTo>
                    <a:pt x="6839" y="7501"/>
                    <a:pt x="6238" y="6167"/>
                    <a:pt x="5605" y="5166"/>
                  </a:cubicBezTo>
                  <a:lnTo>
                    <a:pt x="5605" y="5166"/>
                  </a:lnTo>
                  <a:cubicBezTo>
                    <a:pt x="5940" y="5215"/>
                    <a:pt x="6295" y="5256"/>
                    <a:pt x="6629" y="5256"/>
                  </a:cubicBezTo>
                  <a:cubicBezTo>
                    <a:pt x="7427" y="5256"/>
                    <a:pt x="8106" y="5025"/>
                    <a:pt x="8106" y="4132"/>
                  </a:cubicBezTo>
                  <a:cubicBezTo>
                    <a:pt x="8133" y="3164"/>
                    <a:pt x="7206" y="2890"/>
                    <a:pt x="6286" y="2890"/>
                  </a:cubicBezTo>
                  <a:cubicBezTo>
                    <a:pt x="6065" y="2890"/>
                    <a:pt x="5845" y="2905"/>
                    <a:pt x="5638" y="2931"/>
                  </a:cubicBezTo>
                  <a:cubicBezTo>
                    <a:pt x="5938" y="2064"/>
                    <a:pt x="5838" y="1097"/>
                    <a:pt x="5371" y="229"/>
                  </a:cubicBezTo>
                  <a:cubicBezTo>
                    <a:pt x="5295" y="77"/>
                    <a:pt x="5153" y="1"/>
                    <a:pt x="5009" y="1"/>
                  </a:cubicBezTo>
                  <a:close/>
                </a:path>
              </a:pathLst>
            </a:custGeom>
            <a:solidFill>
              <a:srgbClr val="FFFCD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93429"/>
                </a:solidFill>
                <a:effectLst/>
                <a:uLnTx/>
                <a:uFillTx/>
              </a:endParaRPr>
            </a:p>
          </p:txBody>
        </p:sp>
        <p:sp>
          <p:nvSpPr>
            <p:cNvPr id="32624" name="Google Shape;3682;p35">
              <a:extLst>
                <a:ext uri="{FF2B5EF4-FFF2-40B4-BE49-F238E27FC236}">
                  <a16:creationId xmlns:a16="http://schemas.microsoft.com/office/drawing/2014/main" xmlns="" id="{EC9B1E39-7385-D1D6-A489-69EED9BB7DF1}"/>
                </a:ext>
              </a:extLst>
            </p:cNvPr>
            <p:cNvSpPr/>
            <p:nvPr/>
          </p:nvSpPr>
          <p:spPr>
            <a:xfrm>
              <a:off x="3093475" y="3511950"/>
              <a:ext cx="193750" cy="185500"/>
            </a:xfrm>
            <a:custGeom>
              <a:avLst/>
              <a:gdLst/>
              <a:ahLst/>
              <a:cxnLst/>
              <a:rect l="l" t="t" r="r" b="b"/>
              <a:pathLst>
                <a:path w="7750" h="7420" extrusionOk="0">
                  <a:moveTo>
                    <a:pt x="4320" y="1"/>
                  </a:moveTo>
                  <a:cubicBezTo>
                    <a:pt x="3364" y="1"/>
                    <a:pt x="3203" y="1856"/>
                    <a:pt x="3203" y="2938"/>
                  </a:cubicBezTo>
                  <a:cubicBezTo>
                    <a:pt x="2681" y="2266"/>
                    <a:pt x="1899" y="1502"/>
                    <a:pt x="1259" y="1502"/>
                  </a:cubicBezTo>
                  <a:cubicBezTo>
                    <a:pt x="1040" y="1502"/>
                    <a:pt x="838" y="1591"/>
                    <a:pt x="668" y="1804"/>
                  </a:cubicBezTo>
                  <a:cubicBezTo>
                    <a:pt x="1" y="2638"/>
                    <a:pt x="935" y="3472"/>
                    <a:pt x="1869" y="4005"/>
                  </a:cubicBezTo>
                  <a:cubicBezTo>
                    <a:pt x="1935" y="4139"/>
                    <a:pt x="1969" y="4205"/>
                    <a:pt x="2002" y="4339"/>
                  </a:cubicBezTo>
                  <a:cubicBezTo>
                    <a:pt x="1035" y="4839"/>
                    <a:pt x="34" y="5640"/>
                    <a:pt x="868" y="6407"/>
                  </a:cubicBezTo>
                  <a:cubicBezTo>
                    <a:pt x="1062" y="6574"/>
                    <a:pt x="1270" y="6646"/>
                    <a:pt x="1483" y="6646"/>
                  </a:cubicBezTo>
                  <a:cubicBezTo>
                    <a:pt x="2076" y="6646"/>
                    <a:pt x="2712" y="6087"/>
                    <a:pt x="3203" y="5473"/>
                  </a:cubicBezTo>
                  <a:cubicBezTo>
                    <a:pt x="3347" y="6396"/>
                    <a:pt x="3641" y="7420"/>
                    <a:pt x="4345" y="7420"/>
                  </a:cubicBezTo>
                  <a:cubicBezTo>
                    <a:pt x="4454" y="7420"/>
                    <a:pt x="4574" y="7395"/>
                    <a:pt x="4704" y="7341"/>
                  </a:cubicBezTo>
                  <a:cubicBezTo>
                    <a:pt x="5805" y="6874"/>
                    <a:pt x="5305" y="5706"/>
                    <a:pt x="4671" y="4806"/>
                  </a:cubicBezTo>
                  <a:lnTo>
                    <a:pt x="4671" y="4806"/>
                  </a:lnTo>
                  <a:cubicBezTo>
                    <a:pt x="5124" y="4877"/>
                    <a:pt x="5649" y="4949"/>
                    <a:pt x="6134" y="4949"/>
                  </a:cubicBezTo>
                  <a:cubicBezTo>
                    <a:pt x="7007" y="4949"/>
                    <a:pt x="7749" y="4717"/>
                    <a:pt x="7706" y="3838"/>
                  </a:cubicBezTo>
                  <a:cubicBezTo>
                    <a:pt x="7686" y="3100"/>
                    <a:pt x="7010" y="2863"/>
                    <a:pt x="6213" y="2863"/>
                  </a:cubicBezTo>
                  <a:cubicBezTo>
                    <a:pt x="5677" y="2863"/>
                    <a:pt x="5087" y="2971"/>
                    <a:pt x="4604" y="3105"/>
                  </a:cubicBezTo>
                  <a:cubicBezTo>
                    <a:pt x="4938" y="2004"/>
                    <a:pt x="5638" y="102"/>
                    <a:pt x="4371" y="2"/>
                  </a:cubicBezTo>
                  <a:cubicBezTo>
                    <a:pt x="4353" y="1"/>
                    <a:pt x="4336" y="1"/>
                    <a:pt x="4320" y="1"/>
                  </a:cubicBezTo>
                  <a:close/>
                </a:path>
              </a:pathLst>
            </a:custGeom>
            <a:solidFill>
              <a:srgbClr val="D8EB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93429"/>
                </a:solidFill>
                <a:effectLst/>
                <a:uLnTx/>
                <a:uFillTx/>
              </a:endParaRPr>
            </a:p>
          </p:txBody>
        </p:sp>
      </p:grpSp>
      <p:sp>
        <p:nvSpPr>
          <p:cNvPr id="32625" name="Google Shape;304;p20">
            <a:extLst>
              <a:ext uri="{FF2B5EF4-FFF2-40B4-BE49-F238E27FC236}">
                <a16:creationId xmlns:a16="http://schemas.microsoft.com/office/drawing/2014/main" xmlns="" id="{5FA0EE42-4819-CCCC-1473-B37494405E8A}"/>
              </a:ext>
            </a:extLst>
          </p:cNvPr>
          <p:cNvSpPr/>
          <p:nvPr/>
        </p:nvSpPr>
        <p:spPr>
          <a:xfrm>
            <a:off x="3912835" y="1597915"/>
            <a:ext cx="1420128" cy="1641707"/>
          </a:xfrm>
          <a:prstGeom prst="roundRect">
            <a:avLst>
              <a:gd name="adj" fmla="val 8831"/>
            </a:avLst>
          </a:prstGeom>
          <a:solidFill>
            <a:srgbClr val="F3D676"/>
          </a:solidFill>
          <a:ln>
            <a:noFill/>
          </a:ln>
        </p:spPr>
        <p:txBody>
          <a:bodyPr spcFirstLastPara="1" wrap="square" lIns="198000" tIns="91425" rIns="198000" bIns="91425" anchor="ctr" anchorCtr="0">
            <a:noAutofit/>
          </a:bodyPr>
          <a:lstStyle/>
          <a:p>
            <a:pPr algn="just">
              <a:spcAft>
                <a:spcPts val="800"/>
              </a:spcAft>
            </a:pPr>
            <a:endParaRPr lang="en-US" sz="1800">
              <a:solidFill>
                <a:srgbClr val="49342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2657" name="Google Shape;367;p20">
            <a:extLst>
              <a:ext uri="{FF2B5EF4-FFF2-40B4-BE49-F238E27FC236}">
                <a16:creationId xmlns:a16="http://schemas.microsoft.com/office/drawing/2014/main" xmlns="" id="{3AE83B9C-0184-8790-E511-FBD66FCC64DA}"/>
              </a:ext>
            </a:extLst>
          </p:cNvPr>
          <p:cNvSpPr/>
          <p:nvPr/>
        </p:nvSpPr>
        <p:spPr>
          <a:xfrm>
            <a:off x="4457036" y="1607316"/>
            <a:ext cx="353645" cy="353615"/>
          </a:xfrm>
          <a:custGeom>
            <a:avLst/>
            <a:gdLst/>
            <a:ahLst/>
            <a:cxnLst/>
            <a:rect l="l" t="t" r="r" b="b"/>
            <a:pathLst>
              <a:path w="11658" h="11657" extrusionOk="0">
                <a:moveTo>
                  <a:pt x="5955" y="1733"/>
                </a:moveTo>
                <a:cubicBezTo>
                  <a:pt x="7089" y="1733"/>
                  <a:pt x="8003" y="2647"/>
                  <a:pt x="8003" y="3781"/>
                </a:cubicBezTo>
                <a:cubicBezTo>
                  <a:pt x="7877" y="4442"/>
                  <a:pt x="7562" y="5041"/>
                  <a:pt x="7058" y="5419"/>
                </a:cubicBezTo>
                <a:cubicBezTo>
                  <a:pt x="6837" y="5577"/>
                  <a:pt x="6522" y="5892"/>
                  <a:pt x="6522" y="6333"/>
                </a:cubicBezTo>
                <a:lnTo>
                  <a:pt x="6522" y="6522"/>
                </a:lnTo>
                <a:cubicBezTo>
                  <a:pt x="6522" y="6931"/>
                  <a:pt x="6207" y="7215"/>
                  <a:pt x="5861" y="7215"/>
                </a:cubicBezTo>
                <a:cubicBezTo>
                  <a:pt x="5482" y="7215"/>
                  <a:pt x="5199" y="6900"/>
                  <a:pt x="5199" y="6522"/>
                </a:cubicBezTo>
                <a:lnTo>
                  <a:pt x="5199" y="6333"/>
                </a:lnTo>
                <a:cubicBezTo>
                  <a:pt x="5199" y="5577"/>
                  <a:pt x="5577" y="4852"/>
                  <a:pt x="6302" y="4316"/>
                </a:cubicBezTo>
                <a:cubicBezTo>
                  <a:pt x="6491" y="4190"/>
                  <a:pt x="6585" y="4001"/>
                  <a:pt x="6585" y="3781"/>
                </a:cubicBezTo>
                <a:cubicBezTo>
                  <a:pt x="6585" y="3371"/>
                  <a:pt x="6270" y="3119"/>
                  <a:pt x="5892" y="3119"/>
                </a:cubicBezTo>
                <a:cubicBezTo>
                  <a:pt x="5514" y="3119"/>
                  <a:pt x="5230" y="3434"/>
                  <a:pt x="5230" y="3781"/>
                </a:cubicBezTo>
                <a:cubicBezTo>
                  <a:pt x="5230" y="4159"/>
                  <a:pt x="4915" y="4442"/>
                  <a:pt x="4569" y="4442"/>
                </a:cubicBezTo>
                <a:cubicBezTo>
                  <a:pt x="4191" y="4442"/>
                  <a:pt x="3907" y="4127"/>
                  <a:pt x="3907" y="3781"/>
                </a:cubicBezTo>
                <a:cubicBezTo>
                  <a:pt x="3907" y="2647"/>
                  <a:pt x="4821" y="1733"/>
                  <a:pt x="5955" y="1733"/>
                </a:cubicBezTo>
                <a:close/>
                <a:moveTo>
                  <a:pt x="5829" y="8570"/>
                </a:moveTo>
                <a:cubicBezTo>
                  <a:pt x="6176" y="8570"/>
                  <a:pt x="6491" y="8885"/>
                  <a:pt x="6491" y="9263"/>
                </a:cubicBezTo>
                <a:cubicBezTo>
                  <a:pt x="6491" y="9641"/>
                  <a:pt x="6207" y="9924"/>
                  <a:pt x="5829" y="9924"/>
                </a:cubicBezTo>
                <a:cubicBezTo>
                  <a:pt x="5419" y="9924"/>
                  <a:pt x="5167" y="9609"/>
                  <a:pt x="5167" y="9263"/>
                </a:cubicBezTo>
                <a:cubicBezTo>
                  <a:pt x="5167" y="8853"/>
                  <a:pt x="5482" y="8570"/>
                  <a:pt x="5829" y="8570"/>
                </a:cubicBezTo>
                <a:close/>
                <a:moveTo>
                  <a:pt x="5829" y="0"/>
                </a:moveTo>
                <a:cubicBezTo>
                  <a:pt x="2647" y="0"/>
                  <a:pt x="1" y="2615"/>
                  <a:pt x="1" y="5829"/>
                </a:cubicBezTo>
                <a:cubicBezTo>
                  <a:pt x="1" y="9011"/>
                  <a:pt x="2647" y="11657"/>
                  <a:pt x="5829" y="11657"/>
                </a:cubicBezTo>
                <a:cubicBezTo>
                  <a:pt x="9011" y="11657"/>
                  <a:pt x="11657" y="9011"/>
                  <a:pt x="11657" y="5829"/>
                </a:cubicBezTo>
                <a:cubicBezTo>
                  <a:pt x="11657" y="2647"/>
                  <a:pt x="9011" y="0"/>
                  <a:pt x="5829" y="0"/>
                </a:cubicBezTo>
                <a:close/>
              </a:path>
            </a:pathLst>
          </a:custGeom>
          <a:solidFill>
            <a:srgbClr val="5F47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93429"/>
              </a:solidFill>
              <a:effectLst/>
              <a:uLnTx/>
              <a:uFillTx/>
            </a:endParaRPr>
          </a:p>
        </p:txBody>
      </p:sp>
      <p:sp>
        <p:nvSpPr>
          <p:cNvPr id="32658" name="TextBox 32657">
            <a:extLst>
              <a:ext uri="{FF2B5EF4-FFF2-40B4-BE49-F238E27FC236}">
                <a16:creationId xmlns:a16="http://schemas.microsoft.com/office/drawing/2014/main" xmlns="" id="{9F0E7519-3C0F-43BF-1E74-F2EE353CFD8C}"/>
              </a:ext>
            </a:extLst>
          </p:cNvPr>
          <p:cNvSpPr txBox="1"/>
          <p:nvPr/>
        </p:nvSpPr>
        <p:spPr>
          <a:xfrm>
            <a:off x="759246" y="839217"/>
            <a:ext cx="2777479" cy="1631216"/>
          </a:xfrm>
          <a:prstGeom prst="rect">
            <a:avLst/>
          </a:prstGeom>
          <a:noFill/>
        </p:spPr>
        <p:txBody>
          <a:bodyPr wrap="square">
            <a:spAutoFit/>
          </a:bodyPr>
          <a:lstStyle/>
          <a:p>
            <a:pPr lvl="0" algn="ctr">
              <a:buClrTx/>
            </a:pPr>
            <a:r>
              <a:rPr lang="vi-VN" sz="2000">
                <a:latin typeface="+mj-lt"/>
              </a:rPr>
              <a:t>Giới thiệu được những thông tin cần thiết về trò chơi hay hoạt động (hoàn cảnh diễn ra, đối tượng tham gia). </a:t>
            </a:r>
            <a:endParaRPr kumimoji="0" lang="en-US" sz="2000" b="0" i="0" u="none" strike="noStrike" kern="0" cap="none" spc="0" normalizeH="0" baseline="0" noProof="0">
              <a:ln>
                <a:noFill/>
              </a:ln>
              <a:solidFill>
                <a:sysClr val="windowText" lastClr="000000"/>
              </a:solidFill>
              <a:effectLst/>
              <a:uLnTx/>
              <a:uFillTx/>
              <a:latin typeface="+mj-lt"/>
            </a:endParaRPr>
          </a:p>
        </p:txBody>
      </p:sp>
      <p:sp>
        <p:nvSpPr>
          <p:cNvPr id="32659" name="TextBox 32658">
            <a:extLst>
              <a:ext uri="{FF2B5EF4-FFF2-40B4-BE49-F238E27FC236}">
                <a16:creationId xmlns:a16="http://schemas.microsoft.com/office/drawing/2014/main" xmlns="" id="{74BF1997-2E8F-F9B3-125D-9FCC6E7DE180}"/>
              </a:ext>
            </a:extLst>
          </p:cNvPr>
          <p:cNvSpPr txBox="1"/>
          <p:nvPr/>
        </p:nvSpPr>
        <p:spPr>
          <a:xfrm>
            <a:off x="711278" y="2595970"/>
            <a:ext cx="2759630" cy="1938992"/>
          </a:xfrm>
          <a:prstGeom prst="rect">
            <a:avLst/>
          </a:prstGeom>
          <a:noFill/>
        </p:spPr>
        <p:txBody>
          <a:bodyPr wrap="square">
            <a:spAutoFit/>
          </a:bodyPr>
          <a:lstStyle/>
          <a:p>
            <a:pPr lvl="0" algn="ctr">
              <a:buClrTx/>
            </a:pPr>
            <a:r>
              <a:rPr lang="vi-VN" sz="2000">
                <a:latin typeface="+mj-lt"/>
              </a:rPr>
              <a:t>Miêu tả được quy tắc hoặc luật lệ của trò chơi hay hoạt động, nêu rõ trình tự các bước cần thực hiện trong trò chơi hay hoạt động đó. </a:t>
            </a:r>
            <a:r>
              <a:rPr kumimoji="0" lang="vi-VN" sz="2000" b="0" i="0" u="none" strike="noStrike" kern="0" cap="none" spc="0" normalizeH="0" baseline="0" noProof="0">
                <a:ln>
                  <a:noFill/>
                </a:ln>
                <a:solidFill>
                  <a:sysClr val="windowText" lastClr="000000"/>
                </a:solidFill>
                <a:effectLst/>
                <a:uLnTx/>
                <a:uFillTx/>
                <a:latin typeface="+mj-lt"/>
              </a:rPr>
              <a:t>,</a:t>
            </a:r>
            <a:endParaRPr kumimoji="0" lang="en-US" sz="2000" b="0" i="0" u="none" strike="noStrike" kern="0" cap="none" spc="0" normalizeH="0" baseline="0" noProof="0">
              <a:ln>
                <a:noFill/>
              </a:ln>
              <a:solidFill>
                <a:sysClr val="windowText" lastClr="000000"/>
              </a:solidFill>
              <a:effectLst/>
              <a:uLnTx/>
              <a:uFillTx/>
              <a:latin typeface="+mj-lt"/>
            </a:endParaRPr>
          </a:p>
        </p:txBody>
      </p:sp>
      <p:sp>
        <p:nvSpPr>
          <p:cNvPr id="32660" name="TextBox 32659">
            <a:extLst>
              <a:ext uri="{FF2B5EF4-FFF2-40B4-BE49-F238E27FC236}">
                <a16:creationId xmlns:a16="http://schemas.microsoft.com/office/drawing/2014/main" xmlns="" id="{DD2B9424-A1E7-2ED8-0CC3-C6527A23F67C}"/>
              </a:ext>
            </a:extLst>
          </p:cNvPr>
          <p:cNvSpPr txBox="1"/>
          <p:nvPr/>
        </p:nvSpPr>
        <p:spPr>
          <a:xfrm>
            <a:off x="6081058" y="1003741"/>
            <a:ext cx="2325685" cy="1323439"/>
          </a:xfrm>
          <a:prstGeom prst="rect">
            <a:avLst/>
          </a:prstGeom>
          <a:noFill/>
        </p:spPr>
        <p:txBody>
          <a:bodyPr wrap="square">
            <a:spAutoFit/>
          </a:bodyPr>
          <a:lstStyle/>
          <a:p>
            <a:pPr algn="ctr">
              <a:spcAft>
                <a:spcPts val="800"/>
              </a:spcAft>
            </a:pPr>
            <a:r>
              <a:rPr lang="vi-VN" sz="2000">
                <a:latin typeface="+mj-lt"/>
              </a:rPr>
              <a:t>Nêu được vai trò, tác dụng của trò chơi hay hoạt động đối với con người. </a:t>
            </a:r>
            <a:endParaRPr lang="en-US" sz="2000">
              <a:solidFill>
                <a:srgbClr val="493429"/>
              </a:solidFill>
              <a:latin typeface="+mj-lt"/>
              <a:ea typeface="Calibri" panose="020F0502020204030204" pitchFamily="34" charset="0"/>
              <a:cs typeface="Times New Roman" panose="02020603050405020304" pitchFamily="18" charset="0"/>
            </a:endParaRPr>
          </a:p>
        </p:txBody>
      </p:sp>
      <p:sp>
        <p:nvSpPr>
          <p:cNvPr id="32661" name="TextBox 32660">
            <a:extLst>
              <a:ext uri="{FF2B5EF4-FFF2-40B4-BE49-F238E27FC236}">
                <a16:creationId xmlns:a16="http://schemas.microsoft.com/office/drawing/2014/main" xmlns="" id="{BBA0242D-F0B0-9A63-C0AA-22B8280579A8}"/>
              </a:ext>
            </a:extLst>
          </p:cNvPr>
          <p:cNvSpPr txBox="1"/>
          <p:nvPr/>
        </p:nvSpPr>
        <p:spPr>
          <a:xfrm>
            <a:off x="6080615" y="3157594"/>
            <a:ext cx="2205756" cy="1015663"/>
          </a:xfrm>
          <a:prstGeom prst="rect">
            <a:avLst/>
          </a:prstGeom>
          <a:noFill/>
        </p:spPr>
        <p:txBody>
          <a:bodyPr wrap="square">
            <a:spAutoFit/>
          </a:bodyPr>
          <a:lstStyle/>
          <a:p>
            <a:pPr lvl="0" algn="ctr">
              <a:buClrTx/>
            </a:pPr>
            <a:r>
              <a:rPr lang="vi-VN" sz="2000">
                <a:latin typeface="+mj-lt"/>
              </a:rPr>
              <a:t>Nêu được ý nghĩa của trò chơi hay hoạt động.</a:t>
            </a:r>
            <a:endParaRPr kumimoji="0" lang="en-US" sz="2000" b="0" i="0" u="none" strike="noStrike" kern="0" cap="none" spc="0" normalizeH="0" baseline="0" noProof="0">
              <a:ln>
                <a:noFill/>
              </a:ln>
              <a:solidFill>
                <a:sysClr val="windowText" lastClr="000000"/>
              </a:solidFill>
              <a:effectLst/>
              <a:uLnTx/>
              <a:uFillTx/>
              <a:latin typeface="+mj-lt"/>
            </a:endParaRPr>
          </a:p>
        </p:txBody>
      </p:sp>
      <p:sp>
        <p:nvSpPr>
          <p:cNvPr id="32662" name="TextBox 32661">
            <a:extLst>
              <a:ext uri="{FF2B5EF4-FFF2-40B4-BE49-F238E27FC236}">
                <a16:creationId xmlns:a16="http://schemas.microsoft.com/office/drawing/2014/main" xmlns="" id="{C32AAEBF-340F-280E-50AD-C1B71B6A6495}"/>
              </a:ext>
            </a:extLst>
          </p:cNvPr>
          <p:cNvSpPr txBox="1"/>
          <p:nvPr/>
        </p:nvSpPr>
        <p:spPr>
          <a:xfrm>
            <a:off x="3683889" y="1957385"/>
            <a:ext cx="1744984" cy="523220"/>
          </a:xfrm>
          <a:prstGeom prst="rect">
            <a:avLst/>
          </a:prstGeom>
          <a:noFill/>
        </p:spPr>
        <p:txBody>
          <a:bodyPr wrap="square">
            <a:spAutoFit/>
          </a:bodyPr>
          <a:lstStyle/>
          <a:p>
            <a:pPr algn="ctr"/>
            <a:r>
              <a:rPr lang="en-US" sz="2800" b="1" i="1">
                <a:solidFill>
                  <a:srgbClr val="493429"/>
                </a:solidFill>
                <a:latin typeface="Times New Roman" panose="02020603050405020304" pitchFamily="18" charset="0"/>
                <a:cs typeface="Times New Roman" panose="02020603050405020304" pitchFamily="18" charset="0"/>
              </a:rPr>
              <a:t>Yêu cầu</a:t>
            </a:r>
          </a:p>
        </p:txBody>
      </p:sp>
    </p:spTree>
    <p:extLst>
      <p:ext uri="{BB962C8B-B14F-4D97-AF65-F5344CB8AC3E}">
        <p14:creationId xmlns:p14="http://schemas.microsoft.com/office/powerpoint/2010/main" val="532652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625"/>
                                        </p:tgtEl>
                                        <p:attrNameLst>
                                          <p:attrName>style.visibility</p:attrName>
                                        </p:attrNameLst>
                                      </p:cBhvr>
                                      <p:to>
                                        <p:strVal val="visible"/>
                                      </p:to>
                                    </p:set>
                                    <p:animEffect transition="in" filter="fade">
                                      <p:cBhvr>
                                        <p:cTn id="12" dur="1000"/>
                                        <p:tgtEl>
                                          <p:spTgt spid="32625"/>
                                        </p:tgtEl>
                                      </p:cBhvr>
                                    </p:animEffect>
                                    <p:anim calcmode="lin" valueType="num">
                                      <p:cBhvr>
                                        <p:cTn id="13" dur="1000" fill="hold"/>
                                        <p:tgtEl>
                                          <p:spTgt spid="32625"/>
                                        </p:tgtEl>
                                        <p:attrNameLst>
                                          <p:attrName>ppt_x</p:attrName>
                                        </p:attrNameLst>
                                      </p:cBhvr>
                                      <p:tavLst>
                                        <p:tav tm="0">
                                          <p:val>
                                            <p:strVal val="#ppt_x"/>
                                          </p:val>
                                        </p:tav>
                                        <p:tav tm="100000">
                                          <p:val>
                                            <p:strVal val="#ppt_x"/>
                                          </p:val>
                                        </p:tav>
                                      </p:tavLst>
                                    </p:anim>
                                    <p:anim calcmode="lin" valueType="num">
                                      <p:cBhvr>
                                        <p:cTn id="14" dur="1000" fill="hold"/>
                                        <p:tgtEl>
                                          <p:spTgt spid="326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2657"/>
                                        </p:tgtEl>
                                        <p:attrNameLst>
                                          <p:attrName>style.visibility</p:attrName>
                                        </p:attrNameLst>
                                      </p:cBhvr>
                                      <p:to>
                                        <p:strVal val="visible"/>
                                      </p:to>
                                    </p:set>
                                    <p:animEffect transition="in" filter="fade">
                                      <p:cBhvr>
                                        <p:cTn id="17" dur="1000"/>
                                        <p:tgtEl>
                                          <p:spTgt spid="32657"/>
                                        </p:tgtEl>
                                      </p:cBhvr>
                                    </p:animEffect>
                                    <p:anim calcmode="lin" valueType="num">
                                      <p:cBhvr>
                                        <p:cTn id="18" dur="1000" fill="hold"/>
                                        <p:tgtEl>
                                          <p:spTgt spid="32657"/>
                                        </p:tgtEl>
                                        <p:attrNameLst>
                                          <p:attrName>ppt_x</p:attrName>
                                        </p:attrNameLst>
                                      </p:cBhvr>
                                      <p:tavLst>
                                        <p:tav tm="0">
                                          <p:val>
                                            <p:strVal val="#ppt_x"/>
                                          </p:val>
                                        </p:tav>
                                        <p:tav tm="100000">
                                          <p:val>
                                            <p:strVal val="#ppt_x"/>
                                          </p:val>
                                        </p:tav>
                                      </p:tavLst>
                                    </p:anim>
                                    <p:anim calcmode="lin" valueType="num">
                                      <p:cBhvr>
                                        <p:cTn id="19" dur="1000" fill="hold"/>
                                        <p:tgtEl>
                                          <p:spTgt spid="3265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2662"/>
                                        </p:tgtEl>
                                        <p:attrNameLst>
                                          <p:attrName>style.visibility</p:attrName>
                                        </p:attrNameLst>
                                      </p:cBhvr>
                                      <p:to>
                                        <p:strVal val="visible"/>
                                      </p:to>
                                    </p:set>
                                    <p:animEffect transition="in" filter="fade">
                                      <p:cBhvr>
                                        <p:cTn id="24" dur="1000"/>
                                        <p:tgtEl>
                                          <p:spTgt spid="32662"/>
                                        </p:tgtEl>
                                      </p:cBhvr>
                                    </p:animEffect>
                                    <p:anim calcmode="lin" valueType="num">
                                      <p:cBhvr>
                                        <p:cTn id="25" dur="1000" fill="hold"/>
                                        <p:tgtEl>
                                          <p:spTgt spid="32662"/>
                                        </p:tgtEl>
                                        <p:attrNameLst>
                                          <p:attrName>ppt_x</p:attrName>
                                        </p:attrNameLst>
                                      </p:cBhvr>
                                      <p:tavLst>
                                        <p:tav tm="0">
                                          <p:val>
                                            <p:strVal val="#ppt_x"/>
                                          </p:val>
                                        </p:tav>
                                        <p:tav tm="100000">
                                          <p:val>
                                            <p:strVal val="#ppt_x"/>
                                          </p:val>
                                        </p:tav>
                                      </p:tavLst>
                                    </p:anim>
                                    <p:anim calcmode="lin" valueType="num">
                                      <p:cBhvr>
                                        <p:cTn id="26" dur="1000" fill="hold"/>
                                        <p:tgtEl>
                                          <p:spTgt spid="3266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2617"/>
                                        </p:tgtEl>
                                        <p:attrNameLst>
                                          <p:attrName>style.visibility</p:attrName>
                                        </p:attrNameLst>
                                      </p:cBhvr>
                                      <p:to>
                                        <p:strVal val="visible"/>
                                      </p:to>
                                    </p:set>
                                    <p:animEffect transition="in" filter="barn(inVertical)">
                                      <p:cBhvr>
                                        <p:cTn id="31" dur="500"/>
                                        <p:tgtEl>
                                          <p:spTgt spid="3261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2658"/>
                                        </p:tgtEl>
                                        <p:attrNameLst>
                                          <p:attrName>style.visibility</p:attrName>
                                        </p:attrNameLst>
                                      </p:cBhvr>
                                      <p:to>
                                        <p:strVal val="visible"/>
                                      </p:to>
                                    </p:set>
                                    <p:animEffect transition="in" filter="barn(inVertical)">
                                      <p:cBhvr>
                                        <p:cTn id="34" dur="500"/>
                                        <p:tgtEl>
                                          <p:spTgt spid="3265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2618"/>
                                        </p:tgtEl>
                                        <p:attrNameLst>
                                          <p:attrName>style.visibility</p:attrName>
                                        </p:attrNameLst>
                                      </p:cBhvr>
                                      <p:to>
                                        <p:strVal val="visible"/>
                                      </p:to>
                                    </p:set>
                                    <p:animEffect transition="in" filter="barn(inVertical)">
                                      <p:cBhvr>
                                        <p:cTn id="39" dur="500"/>
                                        <p:tgtEl>
                                          <p:spTgt spid="3261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2659"/>
                                        </p:tgtEl>
                                        <p:attrNameLst>
                                          <p:attrName>style.visibility</p:attrName>
                                        </p:attrNameLst>
                                      </p:cBhvr>
                                      <p:to>
                                        <p:strVal val="visible"/>
                                      </p:to>
                                    </p:set>
                                    <p:animEffect transition="in" filter="barn(inVertical)">
                                      <p:cBhvr>
                                        <p:cTn id="42" dur="500"/>
                                        <p:tgtEl>
                                          <p:spTgt spid="3265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2619"/>
                                        </p:tgtEl>
                                        <p:attrNameLst>
                                          <p:attrName>style.visibility</p:attrName>
                                        </p:attrNameLst>
                                      </p:cBhvr>
                                      <p:to>
                                        <p:strVal val="visible"/>
                                      </p:to>
                                    </p:set>
                                    <p:animEffect transition="in" filter="barn(inVertical)">
                                      <p:cBhvr>
                                        <p:cTn id="47" dur="500"/>
                                        <p:tgtEl>
                                          <p:spTgt spid="3261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2660"/>
                                        </p:tgtEl>
                                        <p:attrNameLst>
                                          <p:attrName>style.visibility</p:attrName>
                                        </p:attrNameLst>
                                      </p:cBhvr>
                                      <p:to>
                                        <p:strVal val="visible"/>
                                      </p:to>
                                    </p:set>
                                    <p:animEffect transition="in" filter="barn(inVertical)">
                                      <p:cBhvr>
                                        <p:cTn id="50" dur="500"/>
                                        <p:tgtEl>
                                          <p:spTgt spid="32660"/>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2620"/>
                                        </p:tgtEl>
                                        <p:attrNameLst>
                                          <p:attrName>style.visibility</p:attrName>
                                        </p:attrNameLst>
                                      </p:cBhvr>
                                      <p:to>
                                        <p:strVal val="visible"/>
                                      </p:to>
                                    </p:set>
                                    <p:animEffect transition="in" filter="barn(inVertical)">
                                      <p:cBhvr>
                                        <p:cTn id="55" dur="500"/>
                                        <p:tgtEl>
                                          <p:spTgt spid="32620"/>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32661"/>
                                        </p:tgtEl>
                                        <p:attrNameLst>
                                          <p:attrName>style.visibility</p:attrName>
                                        </p:attrNameLst>
                                      </p:cBhvr>
                                      <p:to>
                                        <p:strVal val="visible"/>
                                      </p:to>
                                    </p:set>
                                    <p:animEffect transition="in" filter="barn(inVertical)">
                                      <p:cBhvr>
                                        <p:cTn id="58" dur="500"/>
                                        <p:tgtEl>
                                          <p:spTgt spid="32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2625" grpId="0" animBg="1"/>
      <p:bldP spid="32657" grpId="0" animBg="1"/>
      <p:bldP spid="32658" grpId="0"/>
      <p:bldP spid="32659" grpId="0"/>
      <p:bldP spid="32660" grpId="0"/>
      <p:bldP spid="32661" grpId="0"/>
      <p:bldP spid="32662" grpId="0"/>
    </p:bldLst>
  </p:timing>
</p:sld>
</file>

<file path=ppt/theme/theme1.xml><?xml version="1.0" encoding="utf-8"?>
<a:theme xmlns:a="http://schemas.openxmlformats.org/drawingml/2006/main" name="Art Subject for Elementary - 1st Grade: Space, Value, Texture and Form by Slidesgo">
  <a:themeElements>
    <a:clrScheme name="Simple Light">
      <a:dk1>
        <a:srgbClr val="FFFFFF"/>
      </a:dk1>
      <a:lt1>
        <a:srgbClr val="1C1C1C"/>
      </a:lt1>
      <a:dk2>
        <a:srgbClr val="FFF2CC"/>
      </a:dk2>
      <a:lt2>
        <a:srgbClr val="FFE378"/>
      </a:lt2>
      <a:accent1>
        <a:srgbClr val="FBDAE3"/>
      </a:accent1>
      <a:accent2>
        <a:srgbClr val="FF88A7"/>
      </a:accent2>
      <a:accent3>
        <a:srgbClr val="CCCCFE"/>
      </a:accent3>
      <a:accent4>
        <a:srgbClr val="9D8AFE"/>
      </a:accent4>
      <a:accent5>
        <a:srgbClr val="A8EAFF"/>
      </a:accent5>
      <a:accent6>
        <a:srgbClr val="655EFF"/>
      </a:accent6>
      <a:hlink>
        <a:srgbClr val="1C1C1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201</Words>
  <Application>Microsoft Office PowerPoint</Application>
  <PresentationFormat>On-screen Show (16:9)</PresentationFormat>
  <Paragraphs>16</Paragraphs>
  <Slides>5</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Arial</vt:lpstr>
      <vt:lpstr>Alfa Slab One</vt:lpstr>
      <vt:lpstr>Chelsea Market</vt:lpstr>
      <vt:lpstr>Lato</vt:lpstr>
      <vt:lpstr>Fredoka One</vt:lpstr>
      <vt:lpstr>.VnTime</vt:lpstr>
      <vt:lpstr>Calibri</vt:lpstr>
      <vt:lpstr>Times New Roman</vt:lpstr>
      <vt:lpstr>Francois One</vt:lpstr>
      <vt:lpstr>Art Subject for Elementary - 1st Grade: Space, Value, Texture and Form by Slidesgo</vt:lpstr>
      <vt:lpstr>Viết văn bản thuyết minh về một quy tắc hoặc luật lệ trong trò chơi hay hoạt động </vt:lpstr>
      <vt:lpstr>Hoạt động khởi động</vt:lpstr>
      <vt:lpstr>PowerPoint Presentation</vt:lpstr>
      <vt:lpstr>I. Tri thức về kiểu bài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đoạn văn tóm tắt văn bản</dc:title>
  <cp:lastModifiedBy>Windows 11</cp:lastModifiedBy>
  <cp:revision>15</cp:revision>
  <dcterms:modified xsi:type="dcterms:W3CDTF">2024-05-21T08:54:34Z</dcterms:modified>
</cp:coreProperties>
</file>